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Database and Map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Ruiz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many applications where a database can be updated with location on map.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 Motivation with family business.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application would be helpful.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Android app that allows database support and location markers on map from database.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	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database updating.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add to location on map.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updates by users. (Which user did what.))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Requirements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most recent software.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1-3 months to get layout of app and functionality.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3-4 months to get code and functions working.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Onward: update and maintain.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functionality.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api functionality.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Beginner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