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761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EEF562A-5369-4F47-802B-DADFA8745702}" type="datetime">
              <a:rPr lang="en-US" sz="1000" b="0" strike="noStrike" spc="-1" smtClean="0">
                <a:solidFill>
                  <a:srgbClr val="8B8B8B"/>
                </a:solidFill>
                <a:latin typeface="Gill Sans MT"/>
              </a:rPr>
              <a:t>3/5/2018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156CF5C-EAA8-47B5-AA49-0CA3E74C7C68}" type="slidenum">
              <a:rPr lang="en-US" sz="2800" b="0" strike="noStrike" spc="-1" smtClean="0">
                <a:solidFill>
                  <a:srgbClr val="B71E42"/>
                </a:solidFill>
                <a:latin typeface="Gill Sans MT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559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EEF562A-5369-4F47-802B-DADFA8745702}" type="datetime">
              <a:rPr lang="en-US" sz="1000" b="0" strike="noStrike" spc="-1" smtClean="0">
                <a:solidFill>
                  <a:srgbClr val="8B8B8B"/>
                </a:solidFill>
                <a:latin typeface="Gill Sans MT"/>
              </a:rPr>
              <a:t>3/5/2018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156CF5C-EAA8-47B5-AA49-0CA3E74C7C68}" type="slidenum">
              <a:rPr lang="en-US" sz="2800" b="0" strike="noStrike" spc="-1" smtClean="0">
                <a:solidFill>
                  <a:srgbClr val="B71E42"/>
                </a:solidFill>
                <a:latin typeface="Gill Sans MT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421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EEF562A-5369-4F47-802B-DADFA8745702}" type="datetime">
              <a:rPr lang="en-US" sz="1000" b="0" strike="noStrike" spc="-1" smtClean="0">
                <a:solidFill>
                  <a:srgbClr val="8B8B8B"/>
                </a:solidFill>
                <a:latin typeface="Gill Sans MT"/>
              </a:rPr>
              <a:t>3/5/2018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156CF5C-EAA8-47B5-AA49-0CA3E74C7C68}" type="slidenum">
              <a:rPr lang="en-US" sz="2800" b="0" strike="noStrike" spc="-1" smtClean="0">
                <a:solidFill>
                  <a:srgbClr val="B71E42"/>
                </a:solidFill>
                <a:latin typeface="Gill Sans MT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974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8EEF562A-5369-4F47-802B-DADFA8745702}" type="datetime">
              <a:rPr lang="en-US" sz="1000" b="0" strike="noStrike" spc="-1" smtClean="0">
                <a:solidFill>
                  <a:srgbClr val="8B8B8B"/>
                </a:solidFill>
                <a:latin typeface="Gill Sans MT"/>
              </a:rPr>
              <a:t>3/5/2018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D156CF5C-EAA8-47B5-AA49-0CA3E74C7C68}" type="slidenum">
              <a:rPr lang="en-US" sz="2800" b="0" strike="noStrike" spc="-1" smtClean="0">
                <a:solidFill>
                  <a:srgbClr val="B71E42"/>
                </a:solidFill>
                <a:latin typeface="Gill Sans MT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17908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EEF562A-5369-4F47-802B-DADFA8745702}" type="datetime">
              <a:rPr lang="en-US" sz="1000" b="0" strike="noStrike" spc="-1" smtClean="0">
                <a:solidFill>
                  <a:srgbClr val="8B8B8B"/>
                </a:solidFill>
                <a:latin typeface="Gill Sans MT"/>
              </a:rPr>
              <a:t>3/5/2018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156CF5C-EAA8-47B5-AA49-0CA3E74C7C68}" type="slidenum">
              <a:rPr lang="en-US" sz="2800" b="0" strike="noStrike" spc="-1" smtClean="0">
                <a:solidFill>
                  <a:srgbClr val="B71E42"/>
                </a:solidFill>
                <a:latin typeface="Gill Sans MT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86870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EEF562A-5369-4F47-802B-DADFA8745702}" type="datetime">
              <a:rPr lang="en-US" sz="1000" b="0" strike="noStrike" spc="-1" smtClean="0">
                <a:solidFill>
                  <a:srgbClr val="8B8B8B"/>
                </a:solidFill>
                <a:latin typeface="Gill Sans MT"/>
              </a:rPr>
              <a:t>3/5/2018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156CF5C-EAA8-47B5-AA49-0CA3E74C7C68}" type="slidenum">
              <a:rPr lang="en-US" sz="2800" b="0" strike="noStrike" spc="-1" smtClean="0">
                <a:solidFill>
                  <a:srgbClr val="B71E42"/>
                </a:solidFill>
                <a:latin typeface="Gill Sans MT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5124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3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EEF562A-5369-4F47-802B-DADFA8745702}" type="datetime">
              <a:rPr lang="en-US" sz="1000" b="0" strike="noStrike" spc="-1" smtClean="0">
                <a:solidFill>
                  <a:srgbClr val="8B8B8B"/>
                </a:solidFill>
                <a:latin typeface="Gill Sans MT"/>
              </a:rPr>
              <a:t>3/5/2018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156CF5C-EAA8-47B5-AA49-0CA3E74C7C68}" type="slidenum">
              <a:rPr lang="en-US" sz="2800" b="0" strike="noStrike" spc="-1" smtClean="0">
                <a:solidFill>
                  <a:srgbClr val="B71E42"/>
                </a:solidFill>
                <a:latin typeface="Gill Sans MT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604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8EEF562A-5369-4F47-802B-DADFA8745702}" type="datetime">
              <a:rPr lang="en-US" sz="1000" b="0" strike="noStrike" spc="-1" smtClean="0">
                <a:solidFill>
                  <a:srgbClr val="8B8B8B"/>
                </a:solidFill>
                <a:latin typeface="Gill Sans MT"/>
              </a:rPr>
              <a:t>3/5/2018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D156CF5C-EAA8-47B5-AA49-0CA3E74C7C68}" type="slidenum">
              <a:rPr lang="en-US" sz="2800" b="0" strike="noStrike" spc="-1" smtClean="0">
                <a:solidFill>
                  <a:srgbClr val="B71E42"/>
                </a:solidFill>
                <a:latin typeface="Gill Sans MT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6555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8EEF562A-5369-4F47-802B-DADFA8745702}" type="datetime">
              <a:rPr lang="en-US" sz="1000" b="0" strike="noStrike" spc="-1" smtClean="0">
                <a:solidFill>
                  <a:srgbClr val="8B8B8B"/>
                </a:solidFill>
                <a:latin typeface="Gill Sans MT"/>
              </a:rPr>
              <a:t>3/5/2018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D156CF5C-EAA8-47B5-AA49-0CA3E74C7C68}" type="slidenum">
              <a:rPr lang="en-US" sz="2800" b="0" strike="noStrike" spc="-1" smtClean="0">
                <a:solidFill>
                  <a:srgbClr val="B71E42"/>
                </a:solidFill>
                <a:latin typeface="Gill Sans MT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799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9EE3E770-3C57-4A98-BCC4-53906065DDE9}" type="datetime">
              <a:rPr lang="en-US" sz="1000" b="0" strike="noStrike" spc="-1" smtClean="0">
                <a:solidFill>
                  <a:srgbClr val="8B8B8B"/>
                </a:solidFill>
                <a:latin typeface="Gill Sans MT"/>
              </a:rPr>
              <a:t>3/5/2018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5022B0DB-5462-4A2E-9E7C-D566F33CDFC2}" type="slidenum">
              <a:rPr lang="en-US" sz="2800" b="0" strike="noStrike" spc="-1" smtClean="0">
                <a:solidFill>
                  <a:srgbClr val="B71E42"/>
                </a:solidFill>
                <a:latin typeface="Gill Sans MT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351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2417760" y="802440"/>
            <a:ext cx="8636760" cy="2541240"/>
          </a:xfrm>
          <a:prstGeom prst="rect">
            <a:avLst/>
          </a:prstGeom>
          <a:noFill/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bIns="0" anchor="b"/>
          <a:lstStyle/>
          <a:p>
            <a:pPr>
              <a:lnSpc>
                <a:spcPct val="100000"/>
              </a:lnSpc>
            </a:pPr>
            <a:r>
              <a:rPr lang="en-US" sz="6600" b="0" strike="noStrike" cap="all" spc="-1" dirty="0">
                <a:solidFill>
                  <a:srgbClr val="000000"/>
                </a:solidFill>
                <a:latin typeface="Gill Sans MT"/>
              </a:rPr>
              <a:t>Smart box/safe application</a:t>
            </a:r>
            <a:endParaRPr lang="en-US" sz="66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2577559" y="3437908"/>
            <a:ext cx="8636760" cy="977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cap="all" spc="-1" dirty="0">
                <a:solidFill>
                  <a:srgbClr val="000000"/>
                </a:solidFill>
                <a:latin typeface="Gill Sans MT"/>
              </a:rPr>
              <a:t>Casey </a:t>
            </a:r>
            <a:r>
              <a:rPr lang="en-US" sz="1800" b="0" strike="noStrike" cap="all" spc="-1" dirty="0" err="1">
                <a:solidFill>
                  <a:srgbClr val="000000"/>
                </a:solidFill>
                <a:latin typeface="Gill Sans MT"/>
              </a:rPr>
              <a:t>tran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826A23-0D7C-4A45-9DFF-F1AA194C8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572" y="4415308"/>
            <a:ext cx="4030843" cy="24426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C51A7A-0D2E-457E-B10A-17DCAE5C2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791" y="4900142"/>
            <a:ext cx="1964029" cy="1473022"/>
          </a:xfrm>
          <a:prstGeom prst="rect">
            <a:avLst/>
          </a:prstGeom>
        </p:spPr>
      </p:pic>
      <p:sp>
        <p:nvSpPr>
          <p:cNvPr id="6" name="Plus Sign 5">
            <a:extLst>
              <a:ext uri="{FF2B5EF4-FFF2-40B4-BE49-F238E27FC236}">
                <a16:creationId xmlns:a16="http://schemas.microsoft.com/office/drawing/2014/main" id="{0CDCFD5B-DCE0-4FBD-8D70-051989405DFE}"/>
              </a:ext>
            </a:extLst>
          </p:cNvPr>
          <p:cNvSpPr/>
          <p:nvPr/>
        </p:nvSpPr>
        <p:spPr>
          <a:xfrm>
            <a:off x="6198271" y="5179453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Motivation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Sometimes I want to allow someone access to something while I am somewhere else across the globe but in a cost effective way.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Safes, let alone “smart” safes, can run up to $150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“Smart drawers” can be cute and a cost effective way to “deny access” until permitted.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Manufacturing price can be around $50 for prototype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harware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rasberrypi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0 and a custom build or bought lockbox)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Proposal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To develop an Android-based smart phone application that allows for remote management of a drawer/box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41A70-43D8-4EC0-9527-84DD7E300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915" y="3879541"/>
            <a:ext cx="1372840" cy="1372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E24EE7-FAD6-4C27-BF9B-E752676BB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124" y="3968176"/>
            <a:ext cx="769104" cy="466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2CB00E-56AF-4304-B8F2-BA93502C3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468" y="5288074"/>
            <a:ext cx="769104" cy="4660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A2DDD6-8508-4178-BA58-0D56C2458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877" y="5273083"/>
            <a:ext cx="769104" cy="4660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3B5F3D-1E8F-4BCD-B188-76CC95460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442" y="3716344"/>
            <a:ext cx="769104" cy="4660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DE1763-785C-45D6-8BE4-5FC98A4CD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093" y="3161180"/>
            <a:ext cx="769104" cy="4660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0DA9E4-FA96-4B22-8893-A215A69C8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41" y="4866009"/>
            <a:ext cx="1964029" cy="1473022"/>
          </a:xfrm>
          <a:prstGeom prst="rect">
            <a:avLst/>
          </a:prstGeom>
        </p:spPr>
      </p:pic>
      <p:sp>
        <p:nvSpPr>
          <p:cNvPr id="2" name="Arrow: Striped Right 1">
            <a:extLst>
              <a:ext uri="{FF2B5EF4-FFF2-40B4-BE49-F238E27FC236}">
                <a16:creationId xmlns:a16="http://schemas.microsoft.com/office/drawing/2014/main" id="{5889AD10-3712-4E66-AFCD-7A8B246468B4}"/>
              </a:ext>
            </a:extLst>
          </p:cNvPr>
          <p:cNvSpPr/>
          <p:nvPr/>
        </p:nvSpPr>
        <p:spPr>
          <a:xfrm>
            <a:off x="3751930" y="4883068"/>
            <a:ext cx="978408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utoShape 4" descr="Résultats de recherche d'images pour « stick figure »">
            <a:extLst>
              <a:ext uri="{FF2B5EF4-FFF2-40B4-BE49-F238E27FC236}">
                <a16:creationId xmlns:a16="http://schemas.microsoft.com/office/drawing/2014/main" id="{D6307929-C760-4784-B3D5-2030A7A758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0" y="1524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C2393C4-E80A-48AD-BFDB-0EFCA9FDFC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65524" y="5273082"/>
            <a:ext cx="192935" cy="4660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0FD1D18-BC78-4E3E-B9B7-8EDA4A9E3A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15897" y="5304497"/>
            <a:ext cx="192935" cy="4660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A20273-3EC7-45C4-9198-D9992D9E72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18308" y="3564883"/>
            <a:ext cx="192935" cy="4660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77B7868-FEB3-46C1-845E-F682FFD149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30791" y="2933532"/>
            <a:ext cx="192935" cy="4660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14553A-BEAF-4E9A-831D-A3C1281A23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80605" y="3797668"/>
            <a:ext cx="192935" cy="466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App Features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Allow users to lock/unlock the box via wifi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Allow users to potentially sense if there’s anything in the box.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Allow users to slide a open an close a peep-hole opportunity for the box.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Allow multiple users to unlock/lock the bo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Phone Requirements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Android with internet connectivity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Iphone with internet connectivity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Project Timeline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March 12</a:t>
            </a:r>
            <a:r>
              <a:rPr lang="en-US" sz="2000" b="0" strike="noStrike" spc="-1" baseline="101000">
                <a:solidFill>
                  <a:srgbClr val="000000"/>
                </a:solidFill>
                <a:latin typeface="Gill Sans MT"/>
              </a:rPr>
              <a:t>th</a:t>
            </a: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 – May 5</a:t>
            </a:r>
            <a:r>
              <a:rPr lang="en-US" sz="2000" b="0" strike="noStrike" spc="-1" baseline="101000">
                <a:solidFill>
                  <a:srgbClr val="000000"/>
                </a:solidFill>
                <a:latin typeface="Gill Sans MT"/>
              </a:rPr>
              <a:t>th</a:t>
            </a: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 (About 2 months)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Anticipated Deliverables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March 21</a:t>
            </a:r>
            <a:r>
              <a:rPr lang="en-US" sz="2000" b="0" strike="noStrike" spc="-1" baseline="101000">
                <a:solidFill>
                  <a:srgbClr val="000000"/>
                </a:solidFill>
                <a:latin typeface="Gill Sans MT"/>
              </a:rPr>
              <a:t>st</a:t>
            </a: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 the app is launched and connect to a network hosting the box.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March 28</a:t>
            </a:r>
            <a:r>
              <a:rPr lang="en-US" sz="2000" b="0" strike="noStrike" spc="-1" baseline="101000">
                <a:solidFill>
                  <a:srgbClr val="000000"/>
                </a:solidFill>
                <a:latin typeface="Gill Sans MT"/>
              </a:rPr>
              <a:t>th</a:t>
            </a: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 the app is connected to the box’s hardware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April 4</a:t>
            </a:r>
            <a:r>
              <a:rPr lang="en-US" sz="2000" b="0" strike="noStrike" spc="-1" baseline="101000">
                <a:solidFill>
                  <a:srgbClr val="000000"/>
                </a:solidFill>
                <a:latin typeface="Gill Sans MT"/>
              </a:rPr>
              <a:t>th</a:t>
            </a: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 The hardware is mounted and configured to the box’s lock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April 11</a:t>
            </a:r>
            <a:r>
              <a:rPr lang="en-US" sz="2000" b="0" strike="noStrike" spc="-1" baseline="101000">
                <a:solidFill>
                  <a:srgbClr val="000000"/>
                </a:solidFill>
                <a:latin typeface="Gill Sans MT"/>
              </a:rPr>
              <a:t>th</a:t>
            </a: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 The box supports additional feautures such as the peep whole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April 18</a:t>
            </a:r>
            <a:r>
              <a:rPr lang="en-US" sz="2000" b="0" strike="noStrike" spc="-1" baseline="101000">
                <a:solidFill>
                  <a:srgbClr val="000000"/>
                </a:solidFill>
                <a:latin typeface="Gill Sans MT"/>
              </a:rPr>
              <a:t>th</a:t>
            </a: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 – Aprl 30</a:t>
            </a:r>
            <a:r>
              <a:rPr lang="en-US" sz="2000" b="0" strike="noStrike" spc="-1" baseline="101000">
                <a:solidFill>
                  <a:srgbClr val="000000"/>
                </a:solidFill>
                <a:latin typeface="Gill Sans MT"/>
              </a:rPr>
              <a:t>th</a:t>
            </a: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 Additional features.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64</TotalTime>
  <Words>236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Gill Sans MT</vt:lpstr>
      <vt:lpstr>Impact</vt:lpstr>
      <vt:lpstr>Times New Roman</vt:lpstr>
      <vt:lpstr>Wingdings</vt:lpstr>
      <vt:lpstr>Badge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Thermostat Application</dc:title>
  <dc:subject/>
  <dc:creator>Adam Carter</dc:creator>
  <dc:description/>
  <cp:lastModifiedBy>Casey Tran</cp:lastModifiedBy>
  <cp:revision>8</cp:revision>
  <dcterms:created xsi:type="dcterms:W3CDTF">2018-02-21T16:30:32Z</dcterms:created>
  <dcterms:modified xsi:type="dcterms:W3CDTF">2018-03-05T08:54:41Z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