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9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CB7F-4202-0840-9339-E8781A00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0139C-5BD8-FE42-BFA5-A7A272CC7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BC70-704D-8145-A3EF-CFCD2C7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2235-2431-1045-859D-26985D22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3B1A-C79A-584E-9B44-59199C5A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EF8D-DE56-A845-98A5-78E8F0A1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B874-7055-7747-A0B4-2819AEBF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27A3-B48B-3844-BCE7-D2CBBEC6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FD4B-8DBE-1D4F-92DE-AD320C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392A-CC54-534E-93AE-C7803EEB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E4CE-D321-9443-88A6-9F4F41E88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ABF89-4846-234D-ADD4-B4CBB520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524E-EA63-AA49-A986-FFA39274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42C7-0F1D-1B40-955F-622D154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4F36-EB4E-4049-8997-9121FDBA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B201-CEE0-FD45-987C-2E3DBE3B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AB55-6BDB-D649-B2E5-96A89F4E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DDE0-2C85-734C-A6A8-E6282347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4366-DF44-5546-B2D5-B390A823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B3A9-D2D5-D244-BFAD-65C6021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1D87-93C8-D041-850C-2E3AF69E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6729-EA18-A64F-8EC2-75EE6B77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BB2F-DA3E-6C45-9712-4F74F1C6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9F04-C7CD-CB45-AD39-05DB4AD9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E820-9576-1049-BE45-F7132E14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424F-D1A9-F244-9185-98D666A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8550-805C-E342-B13E-3E4E89E0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6B1B-8AB8-BF4C-89A9-75A10017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5640-25E1-B746-8AAC-F8F77A94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B06AE-B0A1-264A-A25F-BEE4BFD4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9DE2-62D3-C241-A818-60AB5EE3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72B4-29E9-CF4D-B708-DFFB158B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00A7-1F19-2B4C-8EDB-E2E19C1C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B842-7680-4049-888C-46F70814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2D0EA-BC5F-F749-BDCC-9EC2C62BF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8FCC-97F9-C346-BDCE-30A6D305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65FE3-4645-DA48-B18F-C9DE9DF4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46D66-7042-2747-8456-F4FF0B94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FDAB-5039-8B41-9887-83DCBAF5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FD90-168E-C946-9B27-F0E2B242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04810-0CA4-C443-96D0-44A0506B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B7701-E3A0-2D43-94E1-AC41D250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A796-F17F-6B4B-9844-E67AF4F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5194C-5124-734B-B39A-56AAADF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2C662-CEAF-F24D-B3C1-49C00679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A187B-EE8A-B441-8B9A-5E4C2A3C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1248-8CB1-D441-8601-3368BA6C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190E-A2BF-624C-924B-D1FFEF88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2023-A307-6341-88FB-63B983FB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AA8B-1F48-0A44-8B6B-DCFE856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F12D-77A8-0D47-9A3D-9285A61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76344-0925-954C-9456-FB0E0E0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701E-3832-F646-ACBD-1213EC8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17FDD-2D43-574C-92DF-0E2390FD5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915E-65FA-CB4E-BBB3-0A3C99F0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F36D-3B68-184F-886E-0BCBD3A0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6E92-9973-3D4A-9C6E-E8E3318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29D5-238D-AF46-BAA2-C2A89143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24AB6-9C2F-8D41-88F4-A1453626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2954-AC92-3847-9B06-1CD73294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E55-69D6-4C4E-8CBE-1E9E91C05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63CC-9BBB-8446-AA9A-584CEB40BB1E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70C0-12F6-9E40-9D8C-D9D4C2F13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EB4-FD87-864B-B565-8E8D0725A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7C42-A385-4041-82C5-10BE6450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3CDAA-80F0-E142-81A7-EC7CA30E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Imidazolate-2-carboxyaldehyde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27549-C9E3-4647-AB12-0B9E2CAD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757" y="1371905"/>
            <a:ext cx="3930486" cy="5120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1C06D-8F0C-4847-8BCC-14BC79516171}"/>
              </a:ext>
            </a:extLst>
          </p:cNvPr>
          <p:cNvSpPr txBox="1"/>
          <p:nvPr/>
        </p:nvSpPr>
        <p:spPr>
          <a:xfrm>
            <a:off x="4519572" y="1703887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F6F9-7268-4243-B329-D0531EA3D627}"/>
              </a:ext>
            </a:extLst>
          </p:cNvPr>
          <p:cNvSpPr txBox="1"/>
          <p:nvPr/>
        </p:nvSpPr>
        <p:spPr>
          <a:xfrm>
            <a:off x="6642100" y="169068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8238B-B045-C042-A02D-3F42FE16DB59}"/>
              </a:ext>
            </a:extLst>
          </p:cNvPr>
          <p:cNvSpPr txBox="1"/>
          <p:nvPr/>
        </p:nvSpPr>
        <p:spPr>
          <a:xfrm>
            <a:off x="5981700" y="269746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5661E-6DD4-1F44-B291-0AAA8237F1BA}"/>
              </a:ext>
            </a:extLst>
          </p:cNvPr>
          <p:cNvSpPr txBox="1"/>
          <p:nvPr/>
        </p:nvSpPr>
        <p:spPr>
          <a:xfrm>
            <a:off x="6121400" y="34218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1CEB9-DC44-E94F-8623-99E33ED145B4}"/>
              </a:ext>
            </a:extLst>
          </p:cNvPr>
          <p:cNvSpPr txBox="1"/>
          <p:nvPr/>
        </p:nvSpPr>
        <p:spPr>
          <a:xfrm>
            <a:off x="7591343" y="3747724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6BF78-0C3A-0A41-BB2C-2DDDCBCE7E40}"/>
              </a:ext>
            </a:extLst>
          </p:cNvPr>
          <p:cNvSpPr txBox="1"/>
          <p:nvPr/>
        </p:nvSpPr>
        <p:spPr>
          <a:xfrm>
            <a:off x="6851650" y="4306524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2F4D6-F514-0E49-9E85-6CC19EDE531E}"/>
              </a:ext>
            </a:extLst>
          </p:cNvPr>
          <p:cNvSpPr txBox="1"/>
          <p:nvPr/>
        </p:nvSpPr>
        <p:spPr>
          <a:xfrm>
            <a:off x="4464050" y="4306524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D4C30-3997-9B49-8E6E-D707F92D6DCC}"/>
              </a:ext>
            </a:extLst>
          </p:cNvPr>
          <p:cNvSpPr txBox="1"/>
          <p:nvPr/>
        </p:nvSpPr>
        <p:spPr>
          <a:xfrm>
            <a:off x="6642100" y="5030367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7C9FF-5A80-3F48-9E3A-00170F906FE2}"/>
              </a:ext>
            </a:extLst>
          </p:cNvPr>
          <p:cNvSpPr txBox="1"/>
          <p:nvPr/>
        </p:nvSpPr>
        <p:spPr>
          <a:xfrm>
            <a:off x="4643479" y="5030367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95F68-910A-2344-9630-85BF1803C38F}"/>
              </a:ext>
            </a:extLst>
          </p:cNvPr>
          <p:cNvSpPr txBox="1"/>
          <p:nvPr/>
        </p:nvSpPr>
        <p:spPr>
          <a:xfrm>
            <a:off x="4626058" y="5998742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035D1-D444-A94F-8AD3-115A94C7ABC5}"/>
              </a:ext>
            </a:extLst>
          </p:cNvPr>
          <p:cNvSpPr txBox="1"/>
          <p:nvPr/>
        </p:nvSpPr>
        <p:spPr>
          <a:xfrm>
            <a:off x="6642100" y="5998742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11735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63E0-2FEF-3047-A806-40DC609A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C9F0E-9FAF-E845-9082-3F9971DC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𝑜𝑛𝑑𝑠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𝑛𝑔𝑙𝑒𝑠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𝑜𝑟𝑠𝑖𝑜𝑛𝑠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C9F0E-9FAF-E845-9082-3F9971DC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047" b="-4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0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42E2-294E-354C-B078-32765F1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for 1—4 non-bonded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B3A3-CB19-D64A-BEB0-3D3EF6A7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Dihedrals:</a:t>
            </a:r>
          </a:p>
          <a:p>
            <a:pPr lvl="1"/>
            <a:r>
              <a:rPr lang="en-US" dirty="0"/>
              <a:t>1—4 </a:t>
            </a:r>
            <a:r>
              <a:rPr lang="en-US" dirty="0" err="1"/>
              <a:t>electrostactic</a:t>
            </a:r>
            <a:r>
              <a:rPr lang="en-US" dirty="0"/>
              <a:t> interaction scale factor: 	0.833333</a:t>
            </a:r>
          </a:p>
          <a:p>
            <a:pPr lvl="1"/>
            <a:r>
              <a:rPr lang="en-US" dirty="0"/>
              <a:t>1—4 van der Waals interaction scale factor:	0.500000</a:t>
            </a:r>
          </a:p>
          <a:p>
            <a:r>
              <a:rPr lang="en-US" dirty="0" err="1"/>
              <a:t>Impropers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1—4 </a:t>
            </a:r>
            <a:r>
              <a:rPr lang="en-US" dirty="0" err="1"/>
              <a:t>electrostactic</a:t>
            </a:r>
            <a:r>
              <a:rPr lang="en-US" dirty="0"/>
              <a:t> interaction scale factor: 	0.000000</a:t>
            </a:r>
          </a:p>
          <a:p>
            <a:pPr lvl="1"/>
            <a:r>
              <a:rPr lang="en-US" dirty="0"/>
              <a:t>1—4 van der Waals interaction scale factor:	0.000000</a:t>
            </a:r>
          </a:p>
          <a:p>
            <a:pPr lvl="1"/>
            <a:r>
              <a:rPr lang="en-US" dirty="0"/>
              <a:t>Note that in both </a:t>
            </a:r>
            <a:r>
              <a:rPr lang="en-US" dirty="0" err="1"/>
              <a:t>force_field.dat</a:t>
            </a:r>
            <a:r>
              <a:rPr lang="en-US" dirty="0"/>
              <a:t> and FIELD, the central atom in the improper is the first one listed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0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8C2E-25D5-6644-B924-DC9B9DC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20D4A7-EAB6-B149-B034-5BAAB59FD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40046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850348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690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contribution (kcal/mol)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Chemical bond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5.482052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Valence angle/3-body potential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11.93073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Dihedral/inversion/four body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0.009797326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Electrostatic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12.19756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7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VdW</a:t>
                      </a:r>
                      <a:r>
                        <a:rPr lang="en-US" dirty="0"/>
                        <a:t>/metal/</a:t>
                      </a:r>
                      <a:r>
                        <a:rPr lang="en-US" dirty="0" err="1"/>
                        <a:t>Tersoff</a:t>
                      </a:r>
                      <a:r>
                        <a:rPr lang="en-US" dirty="0"/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5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9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129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Imidazolate-2-carboxyaldehyde</vt:lpstr>
      <vt:lpstr>Functional form</vt:lpstr>
      <vt:lpstr>Scaling for 1—4 non-bonded interactions</vt:lpstr>
      <vt:lpstr>Energy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Imidazolate-2-carboxyaldehyde</dc:title>
  <dc:creator>Kelly Hunter</dc:creator>
  <cp:lastModifiedBy>Kelly Hunter</cp:lastModifiedBy>
  <cp:revision>6</cp:revision>
  <dcterms:created xsi:type="dcterms:W3CDTF">2020-11-15T19:27:12Z</dcterms:created>
  <dcterms:modified xsi:type="dcterms:W3CDTF">2020-11-15T23:20:27Z</dcterms:modified>
</cp:coreProperties>
</file>