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76" r:id="rId6"/>
    <p:sldId id="258" r:id="rId7"/>
    <p:sldId id="278" r:id="rId8"/>
    <p:sldId id="277" r:id="rId9"/>
    <p:sldId id="280" r:id="rId10"/>
    <p:sldId id="259" r:id="rId11"/>
    <p:sldId id="261" r:id="rId12"/>
    <p:sldId id="279" r:id="rId13"/>
    <p:sldId id="266" r:id="rId14"/>
    <p:sldId id="265" r:id="rId15"/>
    <p:sldId id="267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A3D32-E76C-4C40-9F94-84FCE314133A}" v="2" dt="2023-07-20T21:50:02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en Casaccio" userId="2955ff5cb1733508" providerId="LiveId" clId="{396A3D32-E76C-4C40-9F94-84FCE314133A}"/>
    <pc:docChg chg="custSel addSld delSld modSld sldOrd">
      <pc:chgData name="Alysen Casaccio" userId="2955ff5cb1733508" providerId="LiveId" clId="{396A3D32-E76C-4C40-9F94-84FCE314133A}" dt="2023-07-20T22:08:23.857" v="4188"/>
      <pc:docMkLst>
        <pc:docMk/>
      </pc:docMkLst>
      <pc:sldChg chg="del">
        <pc:chgData name="Alysen Casaccio" userId="2955ff5cb1733508" providerId="LiveId" clId="{396A3D32-E76C-4C40-9F94-84FCE314133A}" dt="2023-07-20T22:06:46.914" v="4173" actId="2696"/>
        <pc:sldMkLst>
          <pc:docMk/>
          <pc:sldMk cId="1325608595" sldId="257"/>
        </pc:sldMkLst>
      </pc:sldChg>
      <pc:sldChg chg="modSp mod">
        <pc:chgData name="Alysen Casaccio" userId="2955ff5cb1733508" providerId="LiveId" clId="{396A3D32-E76C-4C40-9F94-84FCE314133A}" dt="2023-07-20T22:06:58.105" v="4175"/>
        <pc:sldMkLst>
          <pc:docMk/>
          <pc:sldMk cId="1639799154" sldId="258"/>
        </pc:sldMkLst>
        <pc:spChg chg="mod">
          <ac:chgData name="Alysen Casaccio" userId="2955ff5cb1733508" providerId="LiveId" clId="{396A3D32-E76C-4C40-9F94-84FCE314133A}" dt="2023-07-20T22:06:58.105" v="4175"/>
          <ac:spMkLst>
            <pc:docMk/>
            <pc:sldMk cId="1639799154" sldId="258"/>
            <ac:spMk id="5" creationId="{D593FA18-50D6-0344-B477-1D7C91CF4029}"/>
          </ac:spMkLst>
        </pc:spChg>
      </pc:sldChg>
      <pc:sldChg chg="del">
        <pc:chgData name="Alysen Casaccio" userId="2955ff5cb1733508" providerId="LiveId" clId="{396A3D32-E76C-4C40-9F94-84FCE314133A}" dt="2023-07-20T21:31:14.759" v="48" actId="2696"/>
        <pc:sldMkLst>
          <pc:docMk/>
          <pc:sldMk cId="4212917468" sldId="260"/>
        </pc:sldMkLst>
      </pc:sldChg>
      <pc:sldChg chg="modSp mod">
        <pc:chgData name="Alysen Casaccio" userId="2955ff5cb1733508" providerId="LiveId" clId="{396A3D32-E76C-4C40-9F94-84FCE314133A}" dt="2023-07-20T22:07:26.387" v="4179"/>
        <pc:sldMkLst>
          <pc:docMk/>
          <pc:sldMk cId="1527386939" sldId="261"/>
        </pc:sldMkLst>
        <pc:spChg chg="mod">
          <ac:chgData name="Alysen Casaccio" userId="2955ff5cb1733508" providerId="LiveId" clId="{396A3D32-E76C-4C40-9F94-84FCE314133A}" dt="2023-07-20T22:07:26.387" v="4179"/>
          <ac:spMkLst>
            <pc:docMk/>
            <pc:sldMk cId="1527386939" sldId="261"/>
            <ac:spMk id="5" creationId="{AA926C73-F226-914E-AC56-BF3172765F9F}"/>
          </ac:spMkLst>
        </pc:spChg>
      </pc:sldChg>
      <pc:sldChg chg="del ord">
        <pc:chgData name="Alysen Casaccio" userId="2955ff5cb1733508" providerId="LiveId" clId="{396A3D32-E76C-4C40-9F94-84FCE314133A}" dt="2023-07-20T21:59:09.505" v="3414" actId="2696"/>
        <pc:sldMkLst>
          <pc:docMk/>
          <pc:sldMk cId="700209266" sldId="264"/>
        </pc:sldMkLst>
      </pc:sldChg>
      <pc:sldChg chg="modSp mod">
        <pc:chgData name="Alysen Casaccio" userId="2955ff5cb1733508" providerId="LiveId" clId="{396A3D32-E76C-4C40-9F94-84FCE314133A}" dt="2023-07-20T22:08:12.507" v="4186"/>
        <pc:sldMkLst>
          <pc:docMk/>
          <pc:sldMk cId="2563119616" sldId="265"/>
        </pc:sldMkLst>
        <pc:spChg chg="mod">
          <ac:chgData name="Alysen Casaccio" userId="2955ff5cb1733508" providerId="LiveId" clId="{396A3D32-E76C-4C40-9F94-84FCE314133A}" dt="2023-07-20T21:56:21.782" v="3316" actId="1076"/>
          <ac:spMkLst>
            <pc:docMk/>
            <pc:sldMk cId="2563119616" sldId="265"/>
            <ac:spMk id="2" creationId="{19256B7E-1633-44AB-8584-82DF5B726834}"/>
          </ac:spMkLst>
        </pc:spChg>
        <pc:spChg chg="mod">
          <ac:chgData name="Alysen Casaccio" userId="2955ff5cb1733508" providerId="LiveId" clId="{396A3D32-E76C-4C40-9F94-84FCE314133A}" dt="2023-07-20T21:56:25.166" v="3317" actId="1076"/>
          <ac:spMkLst>
            <pc:docMk/>
            <pc:sldMk cId="2563119616" sldId="265"/>
            <ac:spMk id="3" creationId="{EFB90AB4-D228-4548-B072-726498212362}"/>
          </ac:spMkLst>
        </pc:spChg>
        <pc:spChg chg="mod">
          <ac:chgData name="Alysen Casaccio" userId="2955ff5cb1733508" providerId="LiveId" clId="{396A3D32-E76C-4C40-9F94-84FCE314133A}" dt="2023-07-20T21:58:31.960" v="3411" actId="12"/>
          <ac:spMkLst>
            <pc:docMk/>
            <pc:sldMk cId="2563119616" sldId="265"/>
            <ac:spMk id="4" creationId="{950677C9-3E42-427F-93B8-526692906471}"/>
          </ac:spMkLst>
        </pc:spChg>
        <pc:spChg chg="mod">
          <ac:chgData name="Alysen Casaccio" userId="2955ff5cb1733508" providerId="LiveId" clId="{396A3D32-E76C-4C40-9F94-84FCE314133A}" dt="2023-07-20T21:57:15.929" v="3407" actId="20577"/>
          <ac:spMkLst>
            <pc:docMk/>
            <pc:sldMk cId="2563119616" sldId="265"/>
            <ac:spMk id="5" creationId="{BDB9D020-1E25-453D-83DF-1420ACD3968D}"/>
          </ac:spMkLst>
        </pc:spChg>
        <pc:spChg chg="mod">
          <ac:chgData name="Alysen Casaccio" userId="2955ff5cb1733508" providerId="LiveId" clId="{396A3D32-E76C-4C40-9F94-84FCE314133A}" dt="2023-07-20T21:56:33.768" v="3319" actId="1076"/>
          <ac:spMkLst>
            <pc:docMk/>
            <pc:sldMk cId="2563119616" sldId="265"/>
            <ac:spMk id="6" creationId="{F5018B6D-E395-49AD-92AD-AD69E3AB40C3}"/>
          </ac:spMkLst>
        </pc:spChg>
        <pc:spChg chg="mod">
          <ac:chgData name="Alysen Casaccio" userId="2955ff5cb1733508" providerId="LiveId" clId="{396A3D32-E76C-4C40-9F94-84FCE314133A}" dt="2023-07-20T22:08:12.507" v="4186"/>
          <ac:spMkLst>
            <pc:docMk/>
            <pc:sldMk cId="2563119616" sldId="265"/>
            <ac:spMk id="8" creationId="{0DD1986A-9AF9-5C45-BE85-20D5AA267AE1}"/>
          </ac:spMkLst>
        </pc:spChg>
      </pc:sldChg>
      <pc:sldChg chg="modSp mod">
        <pc:chgData name="Alysen Casaccio" userId="2955ff5cb1733508" providerId="LiveId" clId="{396A3D32-E76C-4C40-9F94-84FCE314133A}" dt="2023-07-20T22:08:07.288" v="4185"/>
        <pc:sldMkLst>
          <pc:docMk/>
          <pc:sldMk cId="2721508595" sldId="266"/>
        </pc:sldMkLst>
        <pc:spChg chg="mod">
          <ac:chgData name="Alysen Casaccio" userId="2955ff5cb1733508" providerId="LiveId" clId="{396A3D32-E76C-4C40-9F94-84FCE314133A}" dt="2023-07-20T21:37:17.382" v="1062" actId="1076"/>
          <ac:spMkLst>
            <pc:docMk/>
            <pc:sldMk cId="2721508595" sldId="266"/>
            <ac:spMk id="2" creationId="{E5F191A4-7839-4F63-B17C-7C366C59488C}"/>
          </ac:spMkLst>
        </pc:spChg>
        <pc:spChg chg="mod">
          <ac:chgData name="Alysen Casaccio" userId="2955ff5cb1733508" providerId="LiveId" clId="{396A3D32-E76C-4C40-9F94-84FCE314133A}" dt="2023-07-20T21:38:09.497" v="1151" actId="14100"/>
          <ac:spMkLst>
            <pc:docMk/>
            <pc:sldMk cId="2721508595" sldId="266"/>
            <ac:spMk id="4" creationId="{9B9ED227-95A7-4B08-91FE-5E0EF0D41D20}"/>
          </ac:spMkLst>
        </pc:spChg>
        <pc:spChg chg="mod">
          <ac:chgData name="Alysen Casaccio" userId="2955ff5cb1733508" providerId="LiveId" clId="{396A3D32-E76C-4C40-9F94-84FCE314133A}" dt="2023-07-20T21:38:45.288" v="1201" actId="20577"/>
          <ac:spMkLst>
            <pc:docMk/>
            <pc:sldMk cId="2721508595" sldId="266"/>
            <ac:spMk id="5" creationId="{9C2ECAAA-1E9C-4845-8EA9-E11A76F08150}"/>
          </ac:spMkLst>
        </pc:spChg>
        <pc:spChg chg="mod">
          <ac:chgData name="Alysen Casaccio" userId="2955ff5cb1733508" providerId="LiveId" clId="{396A3D32-E76C-4C40-9F94-84FCE314133A}" dt="2023-07-20T22:08:07.288" v="4185"/>
          <ac:spMkLst>
            <pc:docMk/>
            <pc:sldMk cId="2721508595" sldId="266"/>
            <ac:spMk id="7" creationId="{B42ACFC2-B54A-8244-B5D9-4B1EC2EED59D}"/>
          </ac:spMkLst>
        </pc:spChg>
        <pc:spChg chg="mod">
          <ac:chgData name="Alysen Casaccio" userId="2955ff5cb1733508" providerId="LiveId" clId="{396A3D32-E76C-4C40-9F94-84FCE314133A}" dt="2023-07-20T21:35:30.247" v="964" actId="1076"/>
          <ac:spMkLst>
            <pc:docMk/>
            <pc:sldMk cId="2721508595" sldId="266"/>
            <ac:spMk id="9" creationId="{472FA7B1-CD7F-3646-B44C-91A107A0CBEE}"/>
          </ac:spMkLst>
        </pc:spChg>
        <pc:spChg chg="mod">
          <ac:chgData name="Alysen Casaccio" userId="2955ff5cb1733508" providerId="LiveId" clId="{396A3D32-E76C-4C40-9F94-84FCE314133A}" dt="2023-07-20T21:36:01.067" v="1014" actId="20577"/>
          <ac:spMkLst>
            <pc:docMk/>
            <pc:sldMk cId="2721508595" sldId="266"/>
            <ac:spMk id="10" creationId="{585697B7-EBBB-0E4B-AA02-0D3F94821C6E}"/>
          </ac:spMkLst>
        </pc:spChg>
        <pc:spChg chg="mod">
          <ac:chgData name="Alysen Casaccio" userId="2955ff5cb1733508" providerId="LiveId" clId="{396A3D32-E76C-4C40-9F94-84FCE314133A}" dt="2023-07-20T21:40:40.701" v="1555" actId="14100"/>
          <ac:spMkLst>
            <pc:docMk/>
            <pc:sldMk cId="2721508595" sldId="266"/>
            <ac:spMk id="11" creationId="{48A12450-9474-8A49-BAEB-20C6F51540D5}"/>
          </ac:spMkLst>
        </pc:spChg>
      </pc:sldChg>
      <pc:sldChg chg="modSp mod">
        <pc:chgData name="Alysen Casaccio" userId="2955ff5cb1733508" providerId="LiveId" clId="{396A3D32-E76C-4C40-9F94-84FCE314133A}" dt="2023-07-20T22:08:19.126" v="4187"/>
        <pc:sldMkLst>
          <pc:docMk/>
          <pc:sldMk cId="445070695" sldId="267"/>
        </pc:sldMkLst>
        <pc:spChg chg="mod">
          <ac:chgData name="Alysen Casaccio" userId="2955ff5cb1733508" providerId="LiveId" clId="{396A3D32-E76C-4C40-9F94-84FCE314133A}" dt="2023-07-20T22:01:04.496" v="3857" actId="20577"/>
          <ac:spMkLst>
            <pc:docMk/>
            <pc:sldMk cId="445070695" sldId="267"/>
            <ac:spMk id="3" creationId="{7B943E7C-A74D-4CB3-844B-51917C88C95F}"/>
          </ac:spMkLst>
        </pc:spChg>
        <pc:spChg chg="mod">
          <ac:chgData name="Alysen Casaccio" userId="2955ff5cb1733508" providerId="LiveId" clId="{396A3D32-E76C-4C40-9F94-84FCE314133A}" dt="2023-07-20T22:08:19.126" v="4187"/>
          <ac:spMkLst>
            <pc:docMk/>
            <pc:sldMk cId="445070695" sldId="267"/>
            <ac:spMk id="5" creationId="{03FD8152-D9C3-204A-9444-45CD4F180EB4}"/>
          </ac:spMkLst>
        </pc:spChg>
      </pc:sldChg>
      <pc:sldChg chg="modSp mod ord">
        <pc:chgData name="Alysen Casaccio" userId="2955ff5cb1733508" providerId="LiveId" clId="{396A3D32-E76C-4C40-9F94-84FCE314133A}" dt="2023-07-20T22:08:23.857" v="4188"/>
        <pc:sldMkLst>
          <pc:docMk/>
          <pc:sldMk cId="2639983765" sldId="273"/>
        </pc:sldMkLst>
        <pc:spChg chg="mod">
          <ac:chgData name="Alysen Casaccio" userId="2955ff5cb1733508" providerId="LiveId" clId="{396A3D32-E76C-4C40-9F94-84FCE314133A}" dt="2023-07-20T22:05:07.299" v="4106" actId="20577"/>
          <ac:spMkLst>
            <pc:docMk/>
            <pc:sldMk cId="2639983765" sldId="273"/>
            <ac:spMk id="2" creationId="{33AF65A7-995A-9F45-891C-82D9B9D40801}"/>
          </ac:spMkLst>
        </pc:spChg>
        <pc:spChg chg="mod">
          <ac:chgData name="Alysen Casaccio" userId="2955ff5cb1733508" providerId="LiveId" clId="{396A3D32-E76C-4C40-9F94-84FCE314133A}" dt="2023-07-20T22:08:23.857" v="4188"/>
          <ac:spMkLst>
            <pc:docMk/>
            <pc:sldMk cId="2639983765" sldId="273"/>
            <ac:spMk id="4" creationId="{6E4EA976-8646-0143-BA18-8675E6FA5EB7}"/>
          </ac:spMkLst>
        </pc:spChg>
        <pc:spChg chg="mod">
          <ac:chgData name="Alysen Casaccio" userId="2955ff5cb1733508" providerId="LiveId" clId="{396A3D32-E76C-4C40-9F94-84FCE314133A}" dt="2023-07-20T22:06:20.864" v="4172" actId="1076"/>
          <ac:spMkLst>
            <pc:docMk/>
            <pc:sldMk cId="2639983765" sldId="273"/>
            <ac:spMk id="7" creationId="{E178654B-08C9-4C41-8BEC-DFB720245862}"/>
          </ac:spMkLst>
        </pc:spChg>
      </pc:sldChg>
      <pc:sldChg chg="modSp mod">
        <pc:chgData name="Alysen Casaccio" userId="2955ff5cb1733508" providerId="LiveId" clId="{396A3D32-E76C-4C40-9F94-84FCE314133A}" dt="2023-07-20T22:02:14.083" v="3950" actId="20577"/>
        <pc:sldMkLst>
          <pc:docMk/>
          <pc:sldMk cId="926184573" sldId="275"/>
        </pc:sldMkLst>
        <pc:spChg chg="mod">
          <ac:chgData name="Alysen Casaccio" userId="2955ff5cb1733508" providerId="LiveId" clId="{396A3D32-E76C-4C40-9F94-84FCE314133A}" dt="2023-07-20T22:02:14.083" v="3950" actId="20577"/>
          <ac:spMkLst>
            <pc:docMk/>
            <pc:sldMk cId="926184573" sldId="275"/>
            <ac:spMk id="3" creationId="{BABC2CE0-8806-4B2A-A10A-32984D317434}"/>
          </ac:spMkLst>
        </pc:spChg>
      </pc:sldChg>
      <pc:sldChg chg="modSp mod">
        <pc:chgData name="Alysen Casaccio" userId="2955ff5cb1733508" providerId="LiveId" clId="{396A3D32-E76C-4C40-9F94-84FCE314133A}" dt="2023-07-20T22:06:52.257" v="4174"/>
        <pc:sldMkLst>
          <pc:docMk/>
          <pc:sldMk cId="3630557953" sldId="276"/>
        </pc:sldMkLst>
        <pc:spChg chg="mod">
          <ac:chgData name="Alysen Casaccio" userId="2955ff5cb1733508" providerId="LiveId" clId="{396A3D32-E76C-4C40-9F94-84FCE314133A}" dt="2023-07-20T22:06:52.257" v="4174"/>
          <ac:spMkLst>
            <pc:docMk/>
            <pc:sldMk cId="3630557953" sldId="276"/>
            <ac:spMk id="5" creationId="{D593FA18-50D6-0344-B477-1D7C91CF4029}"/>
          </ac:spMkLst>
        </pc:spChg>
      </pc:sldChg>
      <pc:sldChg chg="modSp mod">
        <pc:chgData name="Alysen Casaccio" userId="2955ff5cb1733508" providerId="LiveId" clId="{396A3D32-E76C-4C40-9F94-84FCE314133A}" dt="2023-07-20T22:07:10.799" v="4177"/>
        <pc:sldMkLst>
          <pc:docMk/>
          <pc:sldMk cId="3490410888" sldId="277"/>
        </pc:sldMkLst>
        <pc:spChg chg="mod">
          <ac:chgData name="Alysen Casaccio" userId="2955ff5cb1733508" providerId="LiveId" clId="{396A3D32-E76C-4C40-9F94-84FCE314133A}" dt="2023-07-20T22:07:10.799" v="4177"/>
          <ac:spMkLst>
            <pc:docMk/>
            <pc:sldMk cId="3490410888" sldId="277"/>
            <ac:spMk id="5" creationId="{694E7044-B8D0-9E2B-45B3-D6375DE8D811}"/>
          </ac:spMkLst>
        </pc:spChg>
      </pc:sldChg>
      <pc:sldChg chg="modSp mod">
        <pc:chgData name="Alysen Casaccio" userId="2955ff5cb1733508" providerId="LiveId" clId="{396A3D32-E76C-4C40-9F94-84FCE314133A}" dt="2023-07-20T22:07:05" v="4176"/>
        <pc:sldMkLst>
          <pc:docMk/>
          <pc:sldMk cId="3446718381" sldId="278"/>
        </pc:sldMkLst>
        <pc:spChg chg="mod">
          <ac:chgData name="Alysen Casaccio" userId="2955ff5cb1733508" providerId="LiveId" clId="{396A3D32-E76C-4C40-9F94-84FCE314133A}" dt="2023-07-20T21:30:50.317" v="47" actId="5793"/>
          <ac:spMkLst>
            <pc:docMk/>
            <pc:sldMk cId="3446718381" sldId="278"/>
            <ac:spMk id="3" creationId="{3E4D8251-42B2-3627-94E3-5EB0B6160B1C}"/>
          </ac:spMkLst>
        </pc:spChg>
        <pc:spChg chg="mod">
          <ac:chgData name="Alysen Casaccio" userId="2955ff5cb1733508" providerId="LiveId" clId="{396A3D32-E76C-4C40-9F94-84FCE314133A}" dt="2023-07-20T22:07:05" v="4176"/>
          <ac:spMkLst>
            <pc:docMk/>
            <pc:sldMk cId="3446718381" sldId="278"/>
            <ac:spMk id="5" creationId="{694E7044-B8D0-9E2B-45B3-D6375DE8D811}"/>
          </ac:spMkLst>
        </pc:spChg>
      </pc:sldChg>
      <pc:sldChg chg="modSp mod">
        <pc:chgData name="Alysen Casaccio" userId="2955ff5cb1733508" providerId="LiveId" clId="{396A3D32-E76C-4C40-9F94-84FCE314133A}" dt="2023-07-20T22:07:57.736" v="4184" actId="1076"/>
        <pc:sldMkLst>
          <pc:docMk/>
          <pc:sldMk cId="5285678" sldId="279"/>
        </pc:sldMkLst>
        <pc:spChg chg="mod">
          <ac:chgData name="Alysen Casaccio" userId="2955ff5cb1733508" providerId="LiveId" clId="{396A3D32-E76C-4C40-9F94-84FCE314133A}" dt="2023-07-20T22:07:57.736" v="4184" actId="1076"/>
          <ac:spMkLst>
            <pc:docMk/>
            <pc:sldMk cId="5285678" sldId="279"/>
            <ac:spMk id="4" creationId="{9F6DF133-565A-C149-FDA4-BBE696D5308B}"/>
          </ac:spMkLst>
        </pc:spChg>
        <pc:spChg chg="mod">
          <ac:chgData name="Alysen Casaccio" userId="2955ff5cb1733508" providerId="LiveId" clId="{396A3D32-E76C-4C40-9F94-84FCE314133A}" dt="2023-07-20T22:07:52.054" v="4183" actId="1076"/>
          <ac:spMkLst>
            <pc:docMk/>
            <pc:sldMk cId="5285678" sldId="279"/>
            <ac:spMk id="5" creationId="{694E7044-B8D0-9E2B-45B3-D6375DE8D811}"/>
          </ac:spMkLst>
        </pc:spChg>
      </pc:sldChg>
      <pc:sldChg chg="addSp delSp modSp add mod ord">
        <pc:chgData name="Alysen Casaccio" userId="2955ff5cb1733508" providerId="LiveId" clId="{396A3D32-E76C-4C40-9F94-84FCE314133A}" dt="2023-07-20T22:07:18.508" v="4178"/>
        <pc:sldMkLst>
          <pc:docMk/>
          <pc:sldMk cId="261375730" sldId="280"/>
        </pc:sldMkLst>
        <pc:spChg chg="mod">
          <ac:chgData name="Alysen Casaccio" userId="2955ff5cb1733508" providerId="LiveId" clId="{396A3D32-E76C-4C40-9F94-84FCE314133A}" dt="2023-07-20T21:49:17.869" v="2573" actId="1076"/>
          <ac:spMkLst>
            <pc:docMk/>
            <pc:sldMk cId="261375730" sldId="280"/>
            <ac:spMk id="2" creationId="{D543047E-FBFD-4F79-BCA5-10E69740F030}"/>
          </ac:spMkLst>
        </pc:spChg>
        <pc:spChg chg="mod">
          <ac:chgData name="Alysen Casaccio" userId="2955ff5cb1733508" providerId="LiveId" clId="{396A3D32-E76C-4C40-9F94-84FCE314133A}" dt="2023-07-20T22:07:18.508" v="4178"/>
          <ac:spMkLst>
            <pc:docMk/>
            <pc:sldMk cId="261375730" sldId="280"/>
            <ac:spMk id="5" creationId="{AA926C73-F226-914E-AC56-BF3172765F9F}"/>
          </ac:spMkLst>
        </pc:spChg>
        <pc:spChg chg="add del mod">
          <ac:chgData name="Alysen Casaccio" userId="2955ff5cb1733508" providerId="LiveId" clId="{396A3D32-E76C-4C40-9F94-84FCE314133A}" dt="2023-07-20T21:49:38.691" v="2576"/>
          <ac:spMkLst>
            <pc:docMk/>
            <pc:sldMk cId="261375730" sldId="280"/>
            <ac:spMk id="6" creationId="{B2E9236B-0E0F-AE95-C5BB-818C844195D5}"/>
          </ac:spMkLst>
        </pc:spChg>
        <pc:spChg chg="add mod">
          <ac:chgData name="Alysen Casaccio" userId="2955ff5cb1733508" providerId="LiveId" clId="{396A3D32-E76C-4C40-9F94-84FCE314133A}" dt="2023-07-20T21:51:07.975" v="2706" actId="20577"/>
          <ac:spMkLst>
            <pc:docMk/>
            <pc:sldMk cId="261375730" sldId="280"/>
            <ac:spMk id="9" creationId="{F0FAAC86-71FD-27F2-4204-3895CABB5234}"/>
          </ac:spMkLst>
        </pc:spChg>
        <pc:picChg chg="add mod">
          <ac:chgData name="Alysen Casaccio" userId="2955ff5cb1733508" providerId="LiveId" clId="{396A3D32-E76C-4C40-9F94-84FCE314133A}" dt="2023-07-20T21:51:27.926" v="2708" actId="1076"/>
          <ac:picMkLst>
            <pc:docMk/>
            <pc:sldMk cId="261375730" sldId="280"/>
            <ac:picMk id="8" creationId="{ADB14BC8-97A6-27C0-89FB-953AA0CA3F03}"/>
          </ac:picMkLst>
        </pc:picChg>
        <pc:picChg chg="del">
          <ac:chgData name="Alysen Casaccio" userId="2955ff5cb1733508" providerId="LiveId" clId="{396A3D32-E76C-4C40-9F94-84FCE314133A}" dt="2023-07-20T21:49:19.594" v="2574" actId="478"/>
          <ac:picMkLst>
            <pc:docMk/>
            <pc:sldMk cId="261375730" sldId="280"/>
            <ac:picMk id="11" creationId="{B121A50C-5F41-40D0-3F6A-8BB56494660B}"/>
          </ac:picMkLst>
        </pc:picChg>
        <pc:picChg chg="del">
          <ac:chgData name="Alysen Casaccio" userId="2955ff5cb1733508" providerId="LiveId" clId="{396A3D32-E76C-4C40-9F94-84FCE314133A}" dt="2023-07-20T21:49:22.423" v="2575" actId="478"/>
          <ac:picMkLst>
            <pc:docMk/>
            <pc:sldMk cId="261375730" sldId="280"/>
            <ac:picMk id="12" creationId="{C6FA10D1-93BF-36FF-9366-A613F74713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Hypertension Disparities in Black Americans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Alysen Casaccio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46" y="540886"/>
            <a:ext cx="9779183" cy="800552"/>
          </a:xfrm>
        </p:spPr>
        <p:txBody>
          <a:bodyPr/>
          <a:lstStyle/>
          <a:p>
            <a:r>
              <a:rPr lang="en-US" dirty="0"/>
              <a:t>Ethical Concerns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65322" y="1783337"/>
            <a:ext cx="3173278" cy="522514"/>
          </a:xfrm>
        </p:spPr>
        <p:txBody>
          <a:bodyPr/>
          <a:lstStyle/>
          <a:p>
            <a:r>
              <a:rPr lang="en-US" dirty="0"/>
              <a:t>Outside of the Survey’s Intended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33" y="3028108"/>
            <a:ext cx="3218688" cy="28945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/>
              <a:t>These surveys are designed to represent the entire nation’s experiences and health markers.</a:t>
            </a:r>
          </a:p>
          <a:p>
            <a:r>
              <a:rPr lang="en-US" sz="1600" dirty="0"/>
              <a:t>We cannot assume a comprehensive survey, filtered and used to examine an under-represented minority population would have the same result as surveying the affected population directly with the purpose to better understand the root cause of the disparities.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Siloed Solution Generation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09360" y="2924587"/>
            <a:ext cx="3173279" cy="24567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Public health datasets are often used to identify opportunities for improvement and ideas for solutions.</a:t>
            </a:r>
          </a:p>
          <a:p>
            <a:r>
              <a:rPr lang="en-US" sz="1600" dirty="0"/>
              <a:t>The affected population must be engaged as key stakeholders in any proposed solution or the process itself creates ethical concerns.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/>
          <a:lstStyle/>
          <a:p>
            <a:r>
              <a:rPr lang="en-US" dirty="0"/>
              <a:t>Survey Modalities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3018805"/>
          </a:xfrm>
        </p:spPr>
        <p:txBody>
          <a:bodyPr/>
          <a:lstStyle/>
          <a:p>
            <a:r>
              <a:rPr lang="en-US" sz="1600" dirty="0"/>
              <a:t>The survey data is representative of live, in-person, or telephone survey processes.</a:t>
            </a:r>
          </a:p>
          <a:p>
            <a:r>
              <a:rPr lang="en-US" sz="1600" dirty="0"/>
              <a:t>These will always have some inherent bias on the part of the surveyors.</a:t>
            </a:r>
          </a:p>
          <a:p>
            <a:r>
              <a:rPr lang="en-US" sz="1600" dirty="0"/>
              <a:t>If a larger project was undertaken, I would recommend investigating deeper into the processes and methodologies used to obtain the survey responses.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Hypertension Disparities in Black Americans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046" y="201336"/>
            <a:ext cx="9779183" cy="74182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7376" y="1134327"/>
            <a:ext cx="4663440" cy="522514"/>
          </a:xfrm>
        </p:spPr>
        <p:txBody>
          <a:bodyPr/>
          <a:lstStyle/>
          <a:p>
            <a:r>
              <a:rPr lang="en-US" dirty="0"/>
              <a:t>Results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95" y="1555080"/>
            <a:ext cx="4663440" cy="362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Presenting persistent disparity information to clinicians and healthcare leaders can be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reveals patterns that show where treatment and access have decades of inequality across the system that still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patterns show the impact of the barriers which are built into our processes and institutions in ways that are invisible to those who aren’t living in the US as a minority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scientist must be able to mitigate and circumvent cultures of blame and defensiveness to reach actionable solutions in the conference rooms of hospitals and clinics, nationwide.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411484" y="1134327"/>
            <a:ext cx="5115742" cy="522514"/>
          </a:xfrm>
        </p:spPr>
        <p:txBody>
          <a:bodyPr/>
          <a:lstStyle/>
          <a:p>
            <a:r>
              <a:rPr lang="en-US" dirty="0"/>
              <a:t>Too Much Data, Not Enough Meaning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46340" y="1555080"/>
            <a:ext cx="4663440" cy="3553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inclination to include many variables, feeling that so many data points could have an impact on the results was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great deal of time was spent analyzing, adjusting, and re-mapping data points that were never used because my first filters showed the strongest and clearest message in alignment with my problem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examples of data normalized but not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Mathematical adjustment of income responses for inflation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Creation of a BMI calculator for the 1974 survey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Alignment of values to determine veteran status across both surveys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Hypertension Disparities in Black Americans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healthcare industry has been aware of racial and ethnic disparities and underrepresentation for decades. We are at a time when many social and financial pressures are converging in a way that it may be finally possible to make positive changes to this long-lasting problem. Communication about the data and collaborating toward actionable solutions will be key.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Hypertension Disparities in Black Americans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Disease only treats humans equally when our social orders treat humans equally.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04221" y="4499910"/>
            <a:ext cx="5317921" cy="679450"/>
          </a:xfrm>
        </p:spPr>
        <p:txBody>
          <a:bodyPr/>
          <a:lstStyle/>
          <a:p>
            <a:r>
              <a:rPr lang="en-US" dirty="0"/>
              <a:t>--John Green, “The Anthropocene Reviewed”</a:t>
            </a:r>
          </a:p>
          <a:p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Hypertension Disparities in Black Americans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sz="2000" dirty="0"/>
              <a:t>Alysen Casaccio, RN-BC, BHA, CPHIMS</a:t>
            </a:r>
          </a:p>
          <a:p>
            <a:r>
              <a:rPr lang="en-US" sz="2000" dirty="0"/>
              <a:t>acasaccio@bellevue.edu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32139"/>
            <a:ext cx="10736486" cy="4024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Identification and Treatment of Hypertension is Essential: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Significant contributor to heart attack, stroke, and other life-threatening issues.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 obvious symptoms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Most modifiable risk factor for cardiovascular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Significant differences for Non-Hispanic Black American males: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Diagnosed earlier in life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Experience 4-5x greater hypertension-related mortality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30% higher risk of stroke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50% higher risk of cardiovascular disease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4x higher risk of end stage renal disease (kidney failure)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Hypertension Disparities in Black Americans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5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32139"/>
            <a:ext cx="9779183" cy="4024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Are hypertension disparities in Black American males related to discrimination experiences in the United States?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7/19/2023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Hypertension Disparities in Black Americans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2E99-E99E-8408-9AB0-6B80839C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D8251-42B2-3627-94E3-5EB0B616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357306"/>
            <a:ext cx="8437902" cy="39990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Higher education and higher socioeconomic status is a not a protective health factor, for Black Americans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Having a college degree is associated with higher odds of experiencing discrimination.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Higher socioeconomic status is not a measurable protective health factor.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1/3</a:t>
            </a:r>
            <a:r>
              <a:rPr lang="en-US" sz="1800" baseline="30000" dirty="0">
                <a:solidFill>
                  <a:schemeClr val="bg1"/>
                </a:solidFill>
              </a:rPr>
              <a:t>rd</a:t>
            </a:r>
            <a:r>
              <a:rPr lang="en-US" sz="1800" dirty="0">
                <a:solidFill>
                  <a:schemeClr val="bg1"/>
                </a:solidFill>
              </a:rPr>
              <a:t> of Black Americans reported experiencing discrimination in clinical encounters.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F133-565A-C149-FDA4-BBE696D5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7044-B8D0-9E2B-45B3-D6375DE8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Hypertension Disparities in Black Americans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6E75-8DB8-7639-BFD7-BC118FA9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1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2E99-E99E-8408-9AB0-6B80839C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D8251-42B2-3627-94E3-5EB0B616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57306"/>
            <a:ext cx="9038825" cy="39990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Downloaded and combined two data sets from the National Health Interview Survey: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1974 and 2019.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Variables </a:t>
            </a:r>
            <a:r>
              <a:rPr lang="en-US" sz="1800" dirty="0"/>
              <a:t>Used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Survey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Informed You Have Hypertension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Taking a Hypertensive Medication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Time Since Last Doctor’s Visit.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Variables Normalized, but not Used: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Education Level, Income, Height, Weight, BMI, Comorbidity: Diabetes, Comorbidity: Stroke, Comorbidity: Cardiovascular Disease.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F133-565A-C149-FDA4-BBE696D5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7044-B8D0-9E2B-45B3-D6375DE8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Hypertension Disparities in Black Americans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6E75-8DB8-7639-BFD7-BC118FA9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988" y="968725"/>
            <a:ext cx="9260024" cy="744618"/>
          </a:xfrm>
        </p:spPr>
        <p:txBody>
          <a:bodyPr/>
          <a:lstStyle/>
          <a:p>
            <a:r>
              <a:rPr lang="en-US" dirty="0"/>
              <a:t>Demographic Representation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Hypertension Disparities in Black Americans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B14BC8-97A6-27C0-89FB-953AA0CA3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539" y="2945367"/>
            <a:ext cx="5166922" cy="3105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FAAC86-71FD-27F2-4204-3895CABB5234}"/>
              </a:ext>
            </a:extLst>
          </p:cNvPr>
          <p:cNvSpPr txBox="1"/>
          <p:nvPr/>
        </p:nvSpPr>
        <p:spPr>
          <a:xfrm>
            <a:off x="1770077" y="1820411"/>
            <a:ext cx="7902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focus population, Black males, appeared to be under-represented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1974 – 3% of respondents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2019 – 4% of respondents</a:t>
            </a:r>
          </a:p>
        </p:txBody>
      </p:sp>
    </p:spTree>
    <p:extLst>
      <p:ext uri="{BB962C8B-B14F-4D97-AF65-F5344CB8AC3E}">
        <p14:creationId xmlns:p14="http://schemas.microsoft.com/office/powerpoint/2010/main" val="26137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Three Measures: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Hypertension Identification</a:t>
            </a:r>
          </a:p>
          <a:p>
            <a:r>
              <a:rPr lang="en-US" dirty="0"/>
              <a:t>Pharmaceutical Treatment</a:t>
            </a:r>
          </a:p>
          <a:p>
            <a:r>
              <a:rPr lang="en-US" dirty="0"/>
              <a:t>Hypertension Follow-Up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988" y="752905"/>
            <a:ext cx="9260024" cy="1325563"/>
          </a:xfrm>
        </p:spPr>
        <p:txBody>
          <a:bodyPr/>
          <a:lstStyle/>
          <a:p>
            <a:r>
              <a:rPr lang="en-US" dirty="0"/>
              <a:t>Identification, Pharmaceuticals, and Follow-Up: 1974 vs 2019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Hypertension Disparities in Black Americans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21A50C-5F41-40D0-3F6A-8BB564946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786" y="2455224"/>
            <a:ext cx="5189768" cy="29870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A10D1-93BF-36FF-9366-A613F7471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48" y="2455225"/>
            <a:ext cx="5152535" cy="298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2E99-E99E-8408-9AB0-6B80839C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D8251-42B2-3627-94E3-5EB0B616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283" y="2220781"/>
            <a:ext cx="3212983" cy="45006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One data point utilized required normalization across the survey records because the available response options were significantly changed.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Final Mapping: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0 – Never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1 – Within the past year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Includes 1974 options: 1-4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2 – Within the past 2 years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Includes 1974: 6 and 2019: 2-4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3 – 5 years or greater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Includes 1974: 4 and 2019: 5-6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4 – Refused, Not Ascertained, or Unknown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Includes 1974: 9 and 2019: 7-9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F133-565A-C149-FDA4-BBE696D5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22092" y="5836771"/>
            <a:ext cx="860571" cy="365125"/>
          </a:xfrm>
        </p:spPr>
        <p:txBody>
          <a:bodyPr/>
          <a:lstStyle/>
          <a:p>
            <a:fld id="{F5592931-05C6-8543-8B6E-A8BD29BD5C2B}" type="datetime1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7044-B8D0-9E2B-45B3-D6375DE8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2567"/>
            <a:ext cx="4114800" cy="365125"/>
          </a:xfrm>
        </p:spPr>
        <p:txBody>
          <a:bodyPr/>
          <a:lstStyle/>
          <a:p>
            <a:r>
              <a:rPr lang="en-US" dirty="0"/>
              <a:t>Hypertension Disparities in Black Americans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6E75-8DB8-7639-BFD7-BC118FA9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E5B9C3-FA23-8F4E-154D-C04E6551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93" y="2357306"/>
            <a:ext cx="5508886" cy="399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{ADEE6FEF-E952-4313-ABBB-8F99D1950C15}tf45331398_win32</Template>
  <TotalTime>1466</TotalTime>
  <Words>888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Office Theme</vt:lpstr>
      <vt:lpstr>Hypertension Disparities in Black Americans</vt:lpstr>
      <vt:lpstr>Introduction</vt:lpstr>
      <vt:lpstr>Problem Statement</vt:lpstr>
      <vt:lpstr>Additional Background</vt:lpstr>
      <vt:lpstr>Data Analysis</vt:lpstr>
      <vt:lpstr>Demographic Representation</vt:lpstr>
      <vt:lpstr>Three Measures:</vt:lpstr>
      <vt:lpstr>Identification, Pharmaceuticals, and Follow-Up: 1974 vs 2019</vt:lpstr>
      <vt:lpstr>Assumptions</vt:lpstr>
      <vt:lpstr>Ethical Concerns</vt:lpstr>
      <vt:lpstr>Challenges</vt:lpstr>
      <vt:lpstr>Conclusion </vt:lpstr>
      <vt:lpstr>Disease only treats humans equally when our social orders treat humans equally.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Hypertension Disparities in Black Americans</dc:title>
  <dc:creator>Alysen Casaccio</dc:creator>
  <cp:lastModifiedBy>Alysen Casaccio</cp:lastModifiedBy>
  <cp:revision>1</cp:revision>
  <dcterms:created xsi:type="dcterms:W3CDTF">2023-07-19T21:42:06Z</dcterms:created>
  <dcterms:modified xsi:type="dcterms:W3CDTF">2023-07-20T22:08:31Z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