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  <p:sldMasterId id="2147483729" r:id="rId5"/>
  </p:sldMasterIdLst>
  <p:notesMasterIdLst>
    <p:notesMasterId r:id="rId27"/>
  </p:notesMasterIdLst>
  <p:handoutMasterIdLst>
    <p:handoutMasterId r:id="rId28"/>
  </p:handoutMasterIdLst>
  <p:sldIdLst>
    <p:sldId id="278" r:id="rId6"/>
    <p:sldId id="389" r:id="rId7"/>
    <p:sldId id="384" r:id="rId8"/>
    <p:sldId id="394" r:id="rId9"/>
    <p:sldId id="393" r:id="rId10"/>
    <p:sldId id="395" r:id="rId11"/>
    <p:sldId id="404" r:id="rId12"/>
    <p:sldId id="405" r:id="rId13"/>
    <p:sldId id="396" r:id="rId14"/>
    <p:sldId id="288" r:id="rId15"/>
    <p:sldId id="397" r:id="rId16"/>
    <p:sldId id="283" r:id="rId17"/>
    <p:sldId id="398" r:id="rId18"/>
    <p:sldId id="401" r:id="rId19"/>
    <p:sldId id="402" r:id="rId20"/>
    <p:sldId id="399" r:id="rId21"/>
    <p:sldId id="400" r:id="rId22"/>
    <p:sldId id="403" r:id="rId23"/>
    <p:sldId id="291" r:id="rId24"/>
    <p:sldId id="284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5FD14-7871-4D87-8C03-D0232D8179EC}" v="23" dt="2024-11-22T02:12:01.883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9249" autoAdjust="0"/>
  </p:normalViewPr>
  <p:slideViewPr>
    <p:cSldViewPr snapToGrid="0">
      <p:cViewPr varScale="1">
        <p:scale>
          <a:sx n="60" d="100"/>
          <a:sy n="60" d="100"/>
        </p:scale>
        <p:origin x="1314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en Casaccio" userId="2955ff5cb1733508" providerId="LiveId" clId="{58E5FD14-7871-4D87-8C03-D0232D8179EC}"/>
    <pc:docChg chg="custSel addSld delSld modSld sldOrd">
      <pc:chgData name="Alysen Casaccio" userId="2955ff5cb1733508" providerId="LiveId" clId="{58E5FD14-7871-4D87-8C03-D0232D8179EC}" dt="2024-11-25T23:52:12.099" v="3098" actId="20577"/>
      <pc:docMkLst>
        <pc:docMk/>
      </pc:docMkLst>
      <pc:sldChg chg="del">
        <pc:chgData name="Alysen Casaccio" userId="2955ff5cb1733508" providerId="LiveId" clId="{58E5FD14-7871-4D87-8C03-D0232D8179EC}" dt="2024-11-22T01:17:23.454" v="663" actId="2696"/>
        <pc:sldMkLst>
          <pc:docMk/>
          <pc:sldMk cId="1839748091" sldId="271"/>
        </pc:sldMkLst>
      </pc:sldChg>
      <pc:sldChg chg="addSp modSp mod">
        <pc:chgData name="Alysen Casaccio" userId="2955ff5cb1733508" providerId="LiveId" clId="{58E5FD14-7871-4D87-8C03-D0232D8179EC}" dt="2024-11-20T19:46:05.479" v="66" actId="1076"/>
        <pc:sldMkLst>
          <pc:docMk/>
          <pc:sldMk cId="2803092014" sldId="278"/>
        </pc:sldMkLst>
        <pc:spChg chg="mod">
          <ac:chgData name="Alysen Casaccio" userId="2955ff5cb1733508" providerId="LiveId" clId="{58E5FD14-7871-4D87-8C03-D0232D8179EC}" dt="2024-11-20T19:45:02.873" v="59" actId="207"/>
          <ac:spMkLst>
            <pc:docMk/>
            <pc:sldMk cId="2803092014" sldId="278"/>
            <ac:spMk id="4" creationId="{10047101-8D42-6100-9CEA-AEC0FAEAB606}"/>
          </ac:spMkLst>
        </pc:spChg>
        <pc:picChg chg="add mod">
          <ac:chgData name="Alysen Casaccio" userId="2955ff5cb1733508" providerId="LiveId" clId="{58E5FD14-7871-4D87-8C03-D0232D8179EC}" dt="2024-11-20T19:46:05.479" v="66" actId="1076"/>
          <ac:picMkLst>
            <pc:docMk/>
            <pc:sldMk cId="2803092014" sldId="278"/>
            <ac:picMk id="3" creationId="{C93D1C5D-A1FD-F4F6-B321-B85EA9CD92E9}"/>
          </ac:picMkLst>
        </pc:picChg>
      </pc:sldChg>
      <pc:sldChg chg="del">
        <pc:chgData name="Alysen Casaccio" userId="2955ff5cb1733508" providerId="LiveId" clId="{58E5FD14-7871-4D87-8C03-D0232D8179EC}" dt="2024-11-20T19:50:36.596" v="68" actId="2696"/>
        <pc:sldMkLst>
          <pc:docMk/>
          <pc:sldMk cId="2665045518" sldId="282"/>
        </pc:sldMkLst>
      </pc:sldChg>
      <pc:sldChg chg="modSp mod">
        <pc:chgData name="Alysen Casaccio" userId="2955ff5cb1733508" providerId="LiveId" clId="{58E5FD14-7871-4D87-8C03-D0232D8179EC}" dt="2024-11-22T01:58:45.259" v="1422" actId="20577"/>
        <pc:sldMkLst>
          <pc:docMk/>
          <pc:sldMk cId="1388592114" sldId="283"/>
        </pc:sldMkLst>
        <pc:spChg chg="mod">
          <ac:chgData name="Alysen Casaccio" userId="2955ff5cb1733508" providerId="LiveId" clId="{58E5FD14-7871-4D87-8C03-D0232D8179EC}" dt="2024-11-22T01:47:52.506" v="1327" actId="1076"/>
          <ac:spMkLst>
            <pc:docMk/>
            <pc:sldMk cId="1388592114" sldId="283"/>
            <ac:spMk id="2" creationId="{954ABE40-AA00-F366-A36A-B3F1AADBF025}"/>
          </ac:spMkLst>
        </pc:spChg>
        <pc:spChg chg="mod">
          <ac:chgData name="Alysen Casaccio" userId="2955ff5cb1733508" providerId="LiveId" clId="{58E5FD14-7871-4D87-8C03-D0232D8179EC}" dt="2024-11-22T01:58:45.259" v="1422" actId="20577"/>
          <ac:spMkLst>
            <pc:docMk/>
            <pc:sldMk cId="1388592114" sldId="283"/>
            <ac:spMk id="3" creationId="{72446868-83F0-CEEF-5E60-6D55C93B523F}"/>
          </ac:spMkLst>
        </pc:spChg>
      </pc:sldChg>
      <pc:sldChg chg="modSp mod ord">
        <pc:chgData name="Alysen Casaccio" userId="2955ff5cb1733508" providerId="LiveId" clId="{58E5FD14-7871-4D87-8C03-D0232D8179EC}" dt="2024-11-25T23:49:13.590" v="2986" actId="20577"/>
        <pc:sldMkLst>
          <pc:docMk/>
          <pc:sldMk cId="652841706" sldId="284"/>
        </pc:sldMkLst>
        <pc:spChg chg="mod">
          <ac:chgData name="Alysen Casaccio" userId="2955ff5cb1733508" providerId="LiveId" clId="{58E5FD14-7871-4D87-8C03-D0232D8179EC}" dt="2024-11-25T23:49:13.590" v="2986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Alysen Casaccio" userId="2955ff5cb1733508" providerId="LiveId" clId="{58E5FD14-7871-4D87-8C03-D0232D8179EC}" dt="2024-11-25T23:49:02.476" v="2943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modSp del mod ord">
        <pc:chgData name="Alysen Casaccio" userId="2955ff5cb1733508" providerId="LiveId" clId="{58E5FD14-7871-4D87-8C03-D0232D8179EC}" dt="2024-11-25T23:49:24.067" v="2987" actId="2696"/>
        <pc:sldMkLst>
          <pc:docMk/>
          <pc:sldMk cId="2855514139" sldId="285"/>
        </pc:sldMkLst>
        <pc:spChg chg="mod">
          <ac:chgData name="Alysen Casaccio" userId="2955ff5cb1733508" providerId="LiveId" clId="{58E5FD14-7871-4D87-8C03-D0232D8179EC}" dt="2024-11-25T23:48:13.983" v="2939" actId="20577"/>
          <ac:spMkLst>
            <pc:docMk/>
            <pc:sldMk cId="2855514139" sldId="285"/>
            <ac:spMk id="8" creationId="{6450744F-A4B6-FD90-F6DA-4EF9A192E377}"/>
          </ac:spMkLst>
        </pc:spChg>
      </pc:sldChg>
      <pc:sldChg chg="del">
        <pc:chgData name="Alysen Casaccio" userId="2955ff5cb1733508" providerId="LiveId" clId="{58E5FD14-7871-4D87-8C03-D0232D8179EC}" dt="2024-11-22T02:49:23.004" v="2436" actId="2696"/>
        <pc:sldMkLst>
          <pc:docMk/>
          <pc:sldMk cId="233018862" sldId="286"/>
        </pc:sldMkLst>
      </pc:sldChg>
      <pc:sldChg chg="del">
        <pc:chgData name="Alysen Casaccio" userId="2955ff5cb1733508" providerId="LiveId" clId="{58E5FD14-7871-4D87-8C03-D0232D8179EC}" dt="2024-11-22T02:49:27.889" v="2437" actId="2696"/>
        <pc:sldMkLst>
          <pc:docMk/>
          <pc:sldMk cId="3353460760" sldId="287"/>
        </pc:sldMkLst>
      </pc:sldChg>
      <pc:sldChg chg="modSp mod ord modNotesTx">
        <pc:chgData name="Alysen Casaccio" userId="2955ff5cb1733508" providerId="LiveId" clId="{58E5FD14-7871-4D87-8C03-D0232D8179EC}" dt="2024-11-23T15:12:10.097" v="2597" actId="20577"/>
        <pc:sldMkLst>
          <pc:docMk/>
          <pc:sldMk cId="414523832" sldId="288"/>
        </pc:sldMkLst>
        <pc:spChg chg="mod">
          <ac:chgData name="Alysen Casaccio" userId="2955ff5cb1733508" providerId="LiveId" clId="{58E5FD14-7871-4D87-8C03-D0232D8179EC}" dt="2024-11-23T15:04:12.562" v="2483" actId="20577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Alysen Casaccio" userId="2955ff5cb1733508" providerId="LiveId" clId="{58E5FD14-7871-4D87-8C03-D0232D8179EC}" dt="2024-11-23T15:12:10.097" v="2597" actId="20577"/>
          <ac:spMkLst>
            <pc:docMk/>
            <pc:sldMk cId="414523832" sldId="288"/>
            <ac:spMk id="3" creationId="{ECC8AA23-D8D0-93BE-5C5F-103A750B0D2F}"/>
          </ac:spMkLst>
        </pc:spChg>
      </pc:sldChg>
      <pc:sldChg chg="del">
        <pc:chgData name="Alysen Casaccio" userId="2955ff5cb1733508" providerId="LiveId" clId="{58E5FD14-7871-4D87-8C03-D0232D8179EC}" dt="2024-11-22T02:49:32.191" v="2438" actId="2696"/>
        <pc:sldMkLst>
          <pc:docMk/>
          <pc:sldMk cId="314440392" sldId="289"/>
        </pc:sldMkLst>
      </pc:sldChg>
      <pc:sldChg chg="del">
        <pc:chgData name="Alysen Casaccio" userId="2955ff5cb1733508" providerId="LiveId" clId="{58E5FD14-7871-4D87-8C03-D0232D8179EC}" dt="2024-11-22T02:49:36.460" v="2439" actId="2696"/>
        <pc:sldMkLst>
          <pc:docMk/>
          <pc:sldMk cId="118667928" sldId="290"/>
        </pc:sldMkLst>
      </pc:sldChg>
      <pc:sldChg chg="modSp mod ord">
        <pc:chgData name="Alysen Casaccio" userId="2955ff5cb1733508" providerId="LiveId" clId="{58E5FD14-7871-4D87-8C03-D0232D8179EC}" dt="2024-11-22T02:46:09.111" v="2388" actId="20577"/>
        <pc:sldMkLst>
          <pc:docMk/>
          <pc:sldMk cId="849465297" sldId="291"/>
        </pc:sldMkLst>
        <pc:spChg chg="mod">
          <ac:chgData name="Alysen Casaccio" userId="2955ff5cb1733508" providerId="LiveId" clId="{58E5FD14-7871-4D87-8C03-D0232D8179EC}" dt="2024-11-22T02:39:21.740" v="2001" actId="20577"/>
          <ac:spMkLst>
            <pc:docMk/>
            <pc:sldMk cId="849465297" sldId="291"/>
            <ac:spMk id="2" creationId="{D1FC59F6-9B22-C211-4B4C-A2FD4B914C46}"/>
          </ac:spMkLst>
        </pc:spChg>
        <pc:graphicFrameChg chg="mod modGraphic">
          <ac:chgData name="Alysen Casaccio" userId="2955ff5cb1733508" providerId="LiveId" clId="{58E5FD14-7871-4D87-8C03-D0232D8179EC}" dt="2024-11-22T02:46:09.111" v="2388" actId="20577"/>
          <ac:graphicFrameMkLst>
            <pc:docMk/>
            <pc:sldMk cId="849465297" sldId="291"/>
            <ac:graphicFrameMk id="13" creationId="{24F0E16C-0C56-89A4-2FE9-7D5EBE3963CC}"/>
          </ac:graphicFrameMkLst>
        </pc:graphicFrameChg>
      </pc:sldChg>
      <pc:sldChg chg="modSp mod ord">
        <pc:chgData name="Alysen Casaccio" userId="2955ff5cb1733508" providerId="LiveId" clId="{58E5FD14-7871-4D87-8C03-D0232D8179EC}" dt="2024-11-25T23:50:54.008" v="3089"/>
        <pc:sldMkLst>
          <pc:docMk/>
          <pc:sldMk cId="2547630249" sldId="292"/>
        </pc:sldMkLst>
        <pc:spChg chg="mod">
          <ac:chgData name="Alysen Casaccio" userId="2955ff5cb1733508" providerId="LiveId" clId="{58E5FD14-7871-4D87-8C03-D0232D8179EC}" dt="2024-11-25T23:50:54.008" v="3089"/>
          <ac:spMkLst>
            <pc:docMk/>
            <pc:sldMk cId="2547630249" sldId="292"/>
            <ac:spMk id="3" creationId="{1BE98EFF-197D-3136-70B9-7BBD30A48931}"/>
          </ac:spMkLst>
        </pc:spChg>
      </pc:sldChg>
      <pc:sldChg chg="delSp modSp mod delAnim modNotesTx">
        <pc:chgData name="Alysen Casaccio" userId="2955ff5cb1733508" providerId="LiveId" clId="{58E5FD14-7871-4D87-8C03-D0232D8179EC}" dt="2024-11-22T00:43:21.235" v="80" actId="1076"/>
        <pc:sldMkLst>
          <pc:docMk/>
          <pc:sldMk cId="2158886557" sldId="384"/>
        </pc:sldMkLst>
        <pc:spChg chg="mod">
          <ac:chgData name="Alysen Casaccio" userId="2955ff5cb1733508" providerId="LiveId" clId="{58E5FD14-7871-4D87-8C03-D0232D8179EC}" dt="2024-11-22T00:43:21.235" v="80" actId="1076"/>
          <ac:spMkLst>
            <pc:docMk/>
            <pc:sldMk cId="2158886557" sldId="384"/>
            <ac:spMk id="12" creationId="{E5127060-CDBF-435F-9009-A5451CCE305D}"/>
          </ac:spMkLst>
        </pc:spChg>
      </pc:sldChg>
      <pc:sldChg chg="delSp modSp mod delAnim modNotesTx">
        <pc:chgData name="Alysen Casaccio" userId="2955ff5cb1733508" providerId="LiveId" clId="{58E5FD14-7871-4D87-8C03-D0232D8179EC}" dt="2024-11-25T23:51:20.445" v="3090" actId="20577"/>
        <pc:sldMkLst>
          <pc:docMk/>
          <pc:sldMk cId="2313234867" sldId="389"/>
        </pc:sldMkLst>
        <pc:spChg chg="mod">
          <ac:chgData name="Alysen Casaccio" userId="2955ff5cb1733508" providerId="LiveId" clId="{58E5FD14-7871-4D87-8C03-D0232D8179EC}" dt="2024-11-23T15:05:55.602" v="2558" actId="14100"/>
          <ac:spMkLst>
            <pc:docMk/>
            <pc:sldMk cId="2313234867" sldId="389"/>
            <ac:spMk id="3" creationId="{D3B60D6F-4D0F-4D33-B2A7-159C8583FF00}"/>
          </ac:spMkLst>
        </pc:spChg>
      </pc:sldChg>
      <pc:sldChg chg="addSp delSp modSp mod ord delAnim modNotesTx">
        <pc:chgData name="Alysen Casaccio" userId="2955ff5cb1733508" providerId="LiveId" clId="{58E5FD14-7871-4D87-8C03-D0232D8179EC}" dt="2024-11-25T23:51:46.491" v="3095" actId="20577"/>
        <pc:sldMkLst>
          <pc:docMk/>
          <pc:sldMk cId="998220195" sldId="393"/>
        </pc:sldMkLst>
        <pc:spChg chg="mod">
          <ac:chgData name="Alysen Casaccio" userId="2955ff5cb1733508" providerId="LiveId" clId="{58E5FD14-7871-4D87-8C03-D0232D8179EC}" dt="2024-11-22T00:51:06.808" v="239" actId="20577"/>
          <ac:spMkLst>
            <pc:docMk/>
            <pc:sldMk cId="998220195" sldId="393"/>
            <ac:spMk id="7" creationId="{4B18D636-CC10-4B1E-AA38-419DCCF2D9C9}"/>
          </ac:spMkLst>
        </pc:spChg>
        <pc:spChg chg="mod">
          <ac:chgData name="Alysen Casaccio" userId="2955ff5cb1733508" providerId="LiveId" clId="{58E5FD14-7871-4D87-8C03-D0232D8179EC}" dt="2024-11-22T00:52:33.343" v="271" actId="20577"/>
          <ac:spMkLst>
            <pc:docMk/>
            <pc:sldMk cId="998220195" sldId="393"/>
            <ac:spMk id="9" creationId="{0D098C43-2F2A-4100-89BC-5931039293FA}"/>
          </ac:spMkLst>
        </pc:spChg>
        <pc:spChg chg="add del mod">
          <ac:chgData name="Alysen Casaccio" userId="2955ff5cb1733508" providerId="LiveId" clId="{58E5FD14-7871-4D87-8C03-D0232D8179EC}" dt="2024-11-22T00:54:12.650" v="317" actId="20577"/>
          <ac:spMkLst>
            <pc:docMk/>
            <pc:sldMk cId="998220195" sldId="393"/>
            <ac:spMk id="10" creationId="{1DB251F7-EBE7-46AC-A920-FFE2C5AF68EA}"/>
          </ac:spMkLst>
        </pc:spChg>
        <pc:spChg chg="mod">
          <ac:chgData name="Alysen Casaccio" userId="2955ff5cb1733508" providerId="LiveId" clId="{58E5FD14-7871-4D87-8C03-D0232D8179EC}" dt="2024-11-22T00:52:45.847" v="303" actId="20577"/>
          <ac:spMkLst>
            <pc:docMk/>
            <pc:sldMk cId="998220195" sldId="393"/>
            <ac:spMk id="11" creationId="{60726BA7-44D6-4116-90E3-38325026EAAD}"/>
          </ac:spMkLst>
        </pc:spChg>
        <pc:spChg chg="mod">
          <ac:chgData name="Alysen Casaccio" userId="2955ff5cb1733508" providerId="LiveId" clId="{58E5FD14-7871-4D87-8C03-D0232D8179EC}" dt="2024-11-22T00:54:28.373" v="319" actId="20577"/>
          <ac:spMkLst>
            <pc:docMk/>
            <pc:sldMk cId="998220195" sldId="393"/>
            <ac:spMk id="12" creationId="{7FB7F30B-2A84-4C44-BC5A-E826ED6E74A2}"/>
          </ac:spMkLst>
        </pc:spChg>
      </pc:sldChg>
      <pc:sldChg chg="modSp add mod">
        <pc:chgData name="Alysen Casaccio" userId="2955ff5cb1733508" providerId="LiveId" clId="{58E5FD14-7871-4D87-8C03-D0232D8179EC}" dt="2024-11-22T00:50:32.728" v="217" actId="20577"/>
        <pc:sldMkLst>
          <pc:docMk/>
          <pc:sldMk cId="749240015" sldId="394"/>
        </pc:sldMkLst>
        <pc:spChg chg="mod">
          <ac:chgData name="Alysen Casaccio" userId="2955ff5cb1733508" providerId="LiveId" clId="{58E5FD14-7871-4D87-8C03-D0232D8179EC}" dt="2024-11-22T00:48:12.179" v="137" actId="20577"/>
          <ac:spMkLst>
            <pc:docMk/>
            <pc:sldMk cId="749240015" sldId="394"/>
            <ac:spMk id="9" creationId="{7F07C57B-823D-8DA0-B37B-87E5B4A0F04E}"/>
          </ac:spMkLst>
        </pc:spChg>
        <pc:spChg chg="mod">
          <ac:chgData name="Alysen Casaccio" userId="2955ff5cb1733508" providerId="LiveId" clId="{58E5FD14-7871-4D87-8C03-D0232D8179EC}" dt="2024-11-22T00:50:32.728" v="217" actId="20577"/>
          <ac:spMkLst>
            <pc:docMk/>
            <pc:sldMk cId="749240015" sldId="394"/>
            <ac:spMk id="10" creationId="{9CDD3A10-6EB8-B47F-3B3A-E14F1D1CA0AB}"/>
          </ac:spMkLst>
        </pc:spChg>
        <pc:spChg chg="mod">
          <ac:chgData name="Alysen Casaccio" userId="2955ff5cb1733508" providerId="LiveId" clId="{58E5FD14-7871-4D87-8C03-D0232D8179EC}" dt="2024-11-22T00:50:11.598" v="201" actId="20577"/>
          <ac:spMkLst>
            <pc:docMk/>
            <pc:sldMk cId="749240015" sldId="394"/>
            <ac:spMk id="11" creationId="{FDEFAC9C-BD1C-72FA-9C49-9DC0CA79465B}"/>
          </ac:spMkLst>
        </pc:spChg>
        <pc:spChg chg="mod">
          <ac:chgData name="Alysen Casaccio" userId="2955ff5cb1733508" providerId="LiveId" clId="{58E5FD14-7871-4D87-8C03-D0232D8179EC}" dt="2024-11-22T00:50:16.207" v="202" actId="20577"/>
          <ac:spMkLst>
            <pc:docMk/>
            <pc:sldMk cId="749240015" sldId="394"/>
            <ac:spMk id="12" creationId="{7752945A-A4D7-7002-9B18-08F12A620566}"/>
          </ac:spMkLst>
        </pc:spChg>
      </pc:sldChg>
      <pc:sldChg chg="addSp delSp modSp mod delAnim modNotesTx">
        <pc:chgData name="Alysen Casaccio" userId="2955ff5cb1733508" providerId="LiveId" clId="{58E5FD14-7871-4D87-8C03-D0232D8179EC}" dt="2024-11-25T23:51:58.318" v="3096" actId="20577"/>
        <pc:sldMkLst>
          <pc:docMk/>
          <pc:sldMk cId="2412908572" sldId="395"/>
        </pc:sldMkLst>
        <pc:spChg chg="mod">
          <ac:chgData name="Alysen Casaccio" userId="2955ff5cb1733508" providerId="LiveId" clId="{58E5FD14-7871-4D87-8C03-D0232D8179EC}" dt="2024-11-22T00:59:43.856" v="362" actId="20577"/>
          <ac:spMkLst>
            <pc:docMk/>
            <pc:sldMk cId="2412908572" sldId="395"/>
            <ac:spMk id="3" creationId="{326640E3-1DF2-254A-FE8E-11D7948B3A94}"/>
          </ac:spMkLst>
        </pc:spChg>
        <pc:spChg chg="mod">
          <ac:chgData name="Alysen Casaccio" userId="2955ff5cb1733508" providerId="LiveId" clId="{58E5FD14-7871-4D87-8C03-D0232D8179EC}" dt="2024-11-25T23:39:26.515" v="2609" actId="20577"/>
          <ac:spMkLst>
            <pc:docMk/>
            <pc:sldMk cId="2412908572" sldId="395"/>
            <ac:spMk id="4" creationId="{F1D8CCC3-040B-C7DE-8F3B-2EE79D233BC6}"/>
          </ac:spMkLst>
        </pc:spChg>
        <pc:spChg chg="add mod">
          <ac:chgData name="Alysen Casaccio" userId="2955ff5cb1733508" providerId="LiveId" clId="{58E5FD14-7871-4D87-8C03-D0232D8179EC}" dt="2024-11-22T01:01:02.946" v="635" actId="478"/>
          <ac:spMkLst>
            <pc:docMk/>
            <pc:sldMk cId="2412908572" sldId="395"/>
            <ac:spMk id="6" creationId="{8E0DEF05-E88D-997F-2D02-B88204CE29A9}"/>
          </ac:spMkLst>
        </pc:spChg>
        <pc:picChg chg="add mod">
          <ac:chgData name="Alysen Casaccio" userId="2955ff5cb1733508" providerId="LiveId" clId="{58E5FD14-7871-4D87-8C03-D0232D8179EC}" dt="2024-11-22T01:04:37.547" v="646" actId="1076"/>
          <ac:picMkLst>
            <pc:docMk/>
            <pc:sldMk cId="2412908572" sldId="395"/>
            <ac:picMk id="8" creationId="{5E84D981-F55C-5309-425C-35B65FB92D9F}"/>
          </ac:picMkLst>
        </pc:picChg>
      </pc:sldChg>
      <pc:sldChg chg="delSp modSp mod delAnim modNotesTx">
        <pc:chgData name="Alysen Casaccio" userId="2955ff5cb1733508" providerId="LiveId" clId="{58E5FD14-7871-4D87-8C03-D0232D8179EC}" dt="2024-11-25T23:40:33.056" v="2692" actId="20577"/>
        <pc:sldMkLst>
          <pc:docMk/>
          <pc:sldMk cId="2013766290" sldId="396"/>
        </pc:sldMkLst>
        <pc:spChg chg="mod">
          <ac:chgData name="Alysen Casaccio" userId="2955ff5cb1733508" providerId="LiveId" clId="{58E5FD14-7871-4D87-8C03-D0232D8179EC}" dt="2024-11-22T01:16:29.012" v="662" actId="20577"/>
          <ac:spMkLst>
            <pc:docMk/>
            <pc:sldMk cId="2013766290" sldId="396"/>
            <ac:spMk id="13" creationId="{C0287FEC-3826-4868-8D93-52429C6156F5}"/>
          </ac:spMkLst>
        </pc:spChg>
      </pc:sldChg>
      <pc:sldChg chg="modSp mod">
        <pc:chgData name="Alysen Casaccio" userId="2955ff5cb1733508" providerId="LiveId" clId="{58E5FD14-7871-4D87-8C03-D0232D8179EC}" dt="2024-11-25T23:41:01.594" v="2706" actId="20577"/>
        <pc:sldMkLst>
          <pc:docMk/>
          <pc:sldMk cId="1549757282" sldId="397"/>
        </pc:sldMkLst>
        <pc:spChg chg="mod">
          <ac:chgData name="Alysen Casaccio" userId="2955ff5cb1733508" providerId="LiveId" clId="{58E5FD14-7871-4D87-8C03-D0232D8179EC}" dt="2024-11-22T01:21:02.334" v="870" actId="20577"/>
          <ac:spMkLst>
            <pc:docMk/>
            <pc:sldMk cId="1549757282" sldId="397"/>
            <ac:spMk id="2" creationId="{56165F83-3EB5-8A38-7BE7-678A7E1C7C80}"/>
          </ac:spMkLst>
        </pc:spChg>
        <pc:graphicFrameChg chg="mod modGraphic">
          <ac:chgData name="Alysen Casaccio" userId="2955ff5cb1733508" providerId="LiveId" clId="{58E5FD14-7871-4D87-8C03-D0232D8179EC}" dt="2024-11-25T23:41:01.594" v="2706" actId="20577"/>
          <ac:graphicFrameMkLst>
            <pc:docMk/>
            <pc:sldMk cId="1549757282" sldId="397"/>
            <ac:graphicFrameMk id="13" creationId="{D2AC6904-DD9D-B6FC-B5EB-EF09B7B1618C}"/>
          </ac:graphicFrameMkLst>
        </pc:graphicFrameChg>
      </pc:sldChg>
      <pc:sldChg chg="addSp delSp modSp mod delAnim modNotesTx">
        <pc:chgData name="Alysen Casaccio" userId="2955ff5cb1733508" providerId="LiveId" clId="{58E5FD14-7871-4D87-8C03-D0232D8179EC}" dt="2024-11-25T23:45:26.917" v="2841" actId="20577"/>
        <pc:sldMkLst>
          <pc:docMk/>
          <pc:sldMk cId="1355885319" sldId="398"/>
        </pc:sldMkLst>
        <pc:spChg chg="mod">
          <ac:chgData name="Alysen Casaccio" userId="2955ff5cb1733508" providerId="LiveId" clId="{58E5FD14-7871-4D87-8C03-D0232D8179EC}" dt="2024-11-22T02:01:55.534" v="1456" actId="20577"/>
          <ac:spMkLst>
            <pc:docMk/>
            <pc:sldMk cId="1355885319" sldId="398"/>
            <ac:spMk id="2" creationId="{A7107189-362A-A326-4DBE-3648288F575C}"/>
          </ac:spMkLst>
        </pc:spChg>
        <pc:spChg chg="mod">
          <ac:chgData name="Alysen Casaccio" userId="2955ff5cb1733508" providerId="LiveId" clId="{58E5FD14-7871-4D87-8C03-D0232D8179EC}" dt="2024-11-25T23:45:26.917" v="2841" actId="20577"/>
          <ac:spMkLst>
            <pc:docMk/>
            <pc:sldMk cId="1355885319" sldId="398"/>
            <ac:spMk id="3" creationId="{59BD99C4-B8FA-95C5-B28B-E82609F18D02}"/>
          </ac:spMkLst>
        </pc:spChg>
        <pc:spChg chg="mod">
          <ac:chgData name="Alysen Casaccio" userId="2955ff5cb1733508" providerId="LiveId" clId="{58E5FD14-7871-4D87-8C03-D0232D8179EC}" dt="2024-11-22T02:01:20.622" v="1429" actId="20577"/>
          <ac:spMkLst>
            <pc:docMk/>
            <pc:sldMk cId="1355885319" sldId="398"/>
            <ac:spMk id="4" creationId="{AAFEBD0B-DF96-ED06-C1F6-2CF4A0E0FFD1}"/>
          </ac:spMkLst>
        </pc:spChg>
        <pc:picChg chg="add mod">
          <ac:chgData name="Alysen Casaccio" userId="2955ff5cb1733508" providerId="LiveId" clId="{58E5FD14-7871-4D87-8C03-D0232D8179EC}" dt="2024-11-22T02:12:37.092" v="1541" actId="1076"/>
          <ac:picMkLst>
            <pc:docMk/>
            <pc:sldMk cId="1355885319" sldId="398"/>
            <ac:picMk id="10" creationId="{0D6D8573-2A48-937F-5E63-DEE0AB18EE9D}"/>
          </ac:picMkLst>
        </pc:picChg>
      </pc:sldChg>
      <pc:sldChg chg="addSp delSp modSp add mod modNotesTx">
        <pc:chgData name="Alysen Casaccio" userId="2955ff5cb1733508" providerId="LiveId" clId="{58E5FD14-7871-4D87-8C03-D0232D8179EC}" dt="2024-11-25T23:46:20.887" v="2878" actId="20577"/>
        <pc:sldMkLst>
          <pc:docMk/>
          <pc:sldMk cId="334363571" sldId="399"/>
        </pc:sldMkLst>
        <pc:spChg chg="mod">
          <ac:chgData name="Alysen Casaccio" userId="2955ff5cb1733508" providerId="LiveId" clId="{58E5FD14-7871-4D87-8C03-D0232D8179EC}" dt="2024-11-22T02:02:26.855" v="1506" actId="20577"/>
          <ac:spMkLst>
            <pc:docMk/>
            <pc:sldMk cId="334363571" sldId="399"/>
            <ac:spMk id="2" creationId="{DF04463E-2794-A40F-AAD5-13D488BCB40C}"/>
          </ac:spMkLst>
        </pc:spChg>
        <pc:picChg chg="add mod">
          <ac:chgData name="Alysen Casaccio" userId="2955ff5cb1733508" providerId="LiveId" clId="{58E5FD14-7871-4D87-8C03-D0232D8179EC}" dt="2024-11-22T02:24:51.308" v="1815" actId="1076"/>
          <ac:picMkLst>
            <pc:docMk/>
            <pc:sldMk cId="334363571" sldId="399"/>
            <ac:picMk id="9" creationId="{73E376A4-BE79-AD74-7C2E-2F88104EB23D}"/>
          </ac:picMkLst>
        </pc:picChg>
      </pc:sldChg>
      <pc:sldChg chg="addSp delSp modSp add mod modNotesTx">
        <pc:chgData name="Alysen Casaccio" userId="2955ff5cb1733508" providerId="LiveId" clId="{58E5FD14-7871-4D87-8C03-D0232D8179EC}" dt="2024-11-25T23:47:59.282" v="2938" actId="20577"/>
        <pc:sldMkLst>
          <pc:docMk/>
          <pc:sldMk cId="114568370" sldId="400"/>
        </pc:sldMkLst>
        <pc:spChg chg="mod">
          <ac:chgData name="Alysen Casaccio" userId="2955ff5cb1733508" providerId="LiveId" clId="{58E5FD14-7871-4D87-8C03-D0232D8179EC}" dt="2024-11-22T02:02:37.411" v="1531" actId="20577"/>
          <ac:spMkLst>
            <pc:docMk/>
            <pc:sldMk cId="114568370" sldId="400"/>
            <ac:spMk id="2" creationId="{3F8F7C3D-6A79-7397-B127-992325C23010}"/>
          </ac:spMkLst>
        </pc:spChg>
        <pc:spChg chg="mod">
          <ac:chgData name="Alysen Casaccio" userId="2955ff5cb1733508" providerId="LiveId" clId="{58E5FD14-7871-4D87-8C03-D0232D8179EC}" dt="2024-11-25T23:47:59.282" v="2938" actId="20577"/>
          <ac:spMkLst>
            <pc:docMk/>
            <pc:sldMk cId="114568370" sldId="400"/>
            <ac:spMk id="3" creationId="{96884E58-162B-783F-3EBD-DB9E5EFE79F8}"/>
          </ac:spMkLst>
        </pc:spChg>
        <pc:picChg chg="add mod">
          <ac:chgData name="Alysen Casaccio" userId="2955ff5cb1733508" providerId="LiveId" clId="{58E5FD14-7871-4D87-8C03-D0232D8179EC}" dt="2024-11-22T02:31:39.889" v="1824" actId="14100"/>
          <ac:picMkLst>
            <pc:docMk/>
            <pc:sldMk cId="114568370" sldId="400"/>
            <ac:picMk id="13" creationId="{DFC21667-06A9-77F4-5E32-EF11F341A15B}"/>
          </ac:picMkLst>
        </pc:picChg>
      </pc:sldChg>
      <pc:sldChg chg="addSp delSp modSp add mod modNotesTx">
        <pc:chgData name="Alysen Casaccio" userId="2955ff5cb1733508" providerId="LiveId" clId="{58E5FD14-7871-4D87-8C03-D0232D8179EC}" dt="2024-11-25T23:44:34.201" v="2826" actId="20577"/>
        <pc:sldMkLst>
          <pc:docMk/>
          <pc:sldMk cId="2567685524" sldId="401"/>
        </pc:sldMkLst>
        <pc:picChg chg="add mod">
          <ac:chgData name="Alysen Casaccio" userId="2955ff5cb1733508" providerId="LiveId" clId="{58E5FD14-7871-4D87-8C03-D0232D8179EC}" dt="2024-11-23T15:45:14.293" v="2603" actId="1076"/>
          <ac:picMkLst>
            <pc:docMk/>
            <pc:sldMk cId="2567685524" sldId="401"/>
            <ac:picMk id="8" creationId="{4CE0587F-89EA-3321-A68C-F51DABCBA647}"/>
          </ac:picMkLst>
        </pc:picChg>
      </pc:sldChg>
      <pc:sldChg chg="addSp delSp modSp add mod ord modNotesTx">
        <pc:chgData name="Alysen Casaccio" userId="2955ff5cb1733508" providerId="LiveId" clId="{58E5FD14-7871-4D87-8C03-D0232D8179EC}" dt="2024-11-25T23:47:25.573" v="2924" actId="20577"/>
        <pc:sldMkLst>
          <pc:docMk/>
          <pc:sldMk cId="2640602724" sldId="402"/>
        </pc:sldMkLst>
        <pc:spChg chg="mod">
          <ac:chgData name="Alysen Casaccio" userId="2955ff5cb1733508" providerId="LiveId" clId="{58E5FD14-7871-4D87-8C03-D0232D8179EC}" dt="2024-11-25T23:47:25.573" v="2924" actId="20577"/>
          <ac:spMkLst>
            <pc:docMk/>
            <pc:sldMk cId="2640602724" sldId="402"/>
            <ac:spMk id="3" creationId="{9D2467F4-1248-9CD1-6B48-4360A91DF20A}"/>
          </ac:spMkLst>
        </pc:spChg>
        <pc:picChg chg="add mod">
          <ac:chgData name="Alysen Casaccio" userId="2955ff5cb1733508" providerId="LiveId" clId="{58E5FD14-7871-4D87-8C03-D0232D8179EC}" dt="2024-11-22T02:21:53.349" v="1705" actId="1076"/>
          <ac:picMkLst>
            <pc:docMk/>
            <pc:sldMk cId="2640602724" sldId="402"/>
            <ac:picMk id="8" creationId="{36D4FCD6-0DED-C736-264F-35EF76DF6F58}"/>
          </ac:picMkLst>
        </pc:picChg>
      </pc:sldChg>
      <pc:sldChg chg="addSp delSp modSp add mod modNotesTx">
        <pc:chgData name="Alysen Casaccio" userId="2955ff5cb1733508" providerId="LiveId" clId="{58E5FD14-7871-4D87-8C03-D0232D8179EC}" dt="2024-11-25T23:46:45.947" v="2909" actId="20577"/>
        <pc:sldMkLst>
          <pc:docMk/>
          <pc:sldMk cId="3432950108" sldId="403"/>
        </pc:sldMkLst>
        <pc:picChg chg="add mod">
          <ac:chgData name="Alysen Casaccio" userId="2955ff5cb1733508" providerId="LiveId" clId="{58E5FD14-7871-4D87-8C03-D0232D8179EC}" dt="2024-11-22T02:34:14.710" v="1941" actId="1076"/>
          <ac:picMkLst>
            <pc:docMk/>
            <pc:sldMk cId="3432950108" sldId="403"/>
            <ac:picMk id="5" creationId="{4280D9E3-FF9E-2F79-BA63-CD00472B3293}"/>
          </ac:picMkLst>
        </pc:picChg>
      </pc:sldChg>
      <pc:sldChg chg="delSp modSp add mod modNotesTx">
        <pc:chgData name="Alysen Casaccio" userId="2955ff5cb1733508" providerId="LiveId" clId="{58E5FD14-7871-4D87-8C03-D0232D8179EC}" dt="2024-11-25T23:52:07.087" v="3097" actId="20577"/>
        <pc:sldMkLst>
          <pc:docMk/>
          <pc:sldMk cId="3841948844" sldId="404"/>
        </pc:sldMkLst>
        <pc:spChg chg="mod">
          <ac:chgData name="Alysen Casaccio" userId="2955ff5cb1733508" providerId="LiveId" clId="{58E5FD14-7871-4D87-8C03-D0232D8179EC}" dt="2024-11-25T23:39:43.277" v="2610" actId="20577"/>
          <ac:spMkLst>
            <pc:docMk/>
            <pc:sldMk cId="3841948844" sldId="404"/>
            <ac:spMk id="4" creationId="{9F355587-72B1-6461-76C0-6841A3265F12}"/>
          </ac:spMkLst>
        </pc:spChg>
        <pc:picChg chg="mod">
          <ac:chgData name="Alysen Casaccio" userId="2955ff5cb1733508" providerId="LiveId" clId="{58E5FD14-7871-4D87-8C03-D0232D8179EC}" dt="2024-11-23T15:10:47.077" v="2565" actId="1076"/>
          <ac:picMkLst>
            <pc:docMk/>
            <pc:sldMk cId="3841948844" sldId="404"/>
            <ac:picMk id="15" creationId="{770B650E-D420-08DA-0C0A-27F78FB9A183}"/>
          </ac:picMkLst>
        </pc:picChg>
      </pc:sldChg>
      <pc:sldChg chg="addSp delSp modSp add mod modNotesTx">
        <pc:chgData name="Alysen Casaccio" userId="2955ff5cb1733508" providerId="LiveId" clId="{58E5FD14-7871-4D87-8C03-D0232D8179EC}" dt="2024-11-25T23:52:12.099" v="3098" actId="20577"/>
        <pc:sldMkLst>
          <pc:docMk/>
          <pc:sldMk cId="2614636814" sldId="405"/>
        </pc:sldMkLst>
        <pc:spChg chg="mod">
          <ac:chgData name="Alysen Casaccio" userId="2955ff5cb1733508" providerId="LiveId" clId="{58E5FD14-7871-4D87-8C03-D0232D8179EC}" dt="2024-11-25T23:40:16.399" v="2691" actId="14100"/>
          <ac:spMkLst>
            <pc:docMk/>
            <pc:sldMk cId="2614636814" sldId="405"/>
            <ac:spMk id="4" creationId="{A2C1BFDF-3889-95B7-749A-144857DDAC62}"/>
          </ac:spMkLst>
        </pc:spChg>
        <pc:picChg chg="add mod">
          <ac:chgData name="Alysen Casaccio" userId="2955ff5cb1733508" providerId="LiveId" clId="{58E5FD14-7871-4D87-8C03-D0232D8179EC}" dt="2024-11-23T16:27:03.567" v="2608" actId="1076"/>
          <ac:picMkLst>
            <pc:docMk/>
            <pc:sldMk cId="2614636814" sldId="405"/>
            <ac:picMk id="7" creationId="{C1572E7F-01AA-6D39-2439-4F3BD8267872}"/>
          </ac:picMkLst>
        </pc:picChg>
      </pc:sldChg>
      <pc:sldMasterChg chg="delSldLayout">
        <pc:chgData name="Alysen Casaccio" userId="2955ff5cb1733508" providerId="LiveId" clId="{58E5FD14-7871-4D87-8C03-D0232D8179EC}" dt="2024-11-25T23:49:24.067" v="2987" actId="2696"/>
        <pc:sldMasterMkLst>
          <pc:docMk/>
          <pc:sldMasterMk cId="4222058729" sldId="2147483705"/>
        </pc:sldMasterMkLst>
        <pc:sldLayoutChg chg="del">
          <pc:chgData name="Alysen Casaccio" userId="2955ff5cb1733508" providerId="LiveId" clId="{58E5FD14-7871-4D87-8C03-D0232D8179EC}" dt="2024-11-20T19:50:36.596" v="68" actId="2696"/>
          <pc:sldLayoutMkLst>
            <pc:docMk/>
            <pc:sldMasterMk cId="4222058729" sldId="2147483705"/>
            <pc:sldLayoutMk cId="2207653566" sldId="2147483718"/>
          </pc:sldLayoutMkLst>
        </pc:sldLayoutChg>
        <pc:sldLayoutChg chg="del">
          <pc:chgData name="Alysen Casaccio" userId="2955ff5cb1733508" providerId="LiveId" clId="{58E5FD14-7871-4D87-8C03-D0232D8179EC}" dt="2024-11-22T01:17:23.454" v="663" actId="2696"/>
          <pc:sldLayoutMkLst>
            <pc:docMk/>
            <pc:sldMasterMk cId="4222058729" sldId="2147483705"/>
            <pc:sldLayoutMk cId="1673299687" sldId="2147483719"/>
          </pc:sldLayoutMkLst>
        </pc:sldLayoutChg>
        <pc:sldLayoutChg chg="del">
          <pc:chgData name="Alysen Casaccio" userId="2955ff5cb1733508" providerId="LiveId" clId="{58E5FD14-7871-4D87-8C03-D0232D8179EC}" dt="2024-11-25T23:49:24.067" v="2987" actId="2696"/>
          <pc:sldLayoutMkLst>
            <pc:docMk/>
            <pc:sldMasterMk cId="4222058729" sldId="2147483705"/>
            <pc:sldLayoutMk cId="360699476" sldId="2147483722"/>
          </pc:sldLayoutMkLst>
        </pc:sldLayoutChg>
        <pc:sldLayoutChg chg="del">
          <pc:chgData name="Alysen Casaccio" userId="2955ff5cb1733508" providerId="LiveId" clId="{58E5FD14-7871-4D87-8C03-D0232D8179EC}" dt="2024-11-22T02:49:27.889" v="2437" actId="2696"/>
          <pc:sldLayoutMkLst>
            <pc:docMk/>
            <pc:sldMasterMk cId="4222058729" sldId="2147483705"/>
            <pc:sldLayoutMk cId="1929982903" sldId="2147483723"/>
          </pc:sldLayoutMkLst>
        </pc:sldLayoutChg>
        <pc:sldLayoutChg chg="del">
          <pc:chgData name="Alysen Casaccio" userId="2955ff5cb1733508" providerId="LiveId" clId="{58E5FD14-7871-4D87-8C03-D0232D8179EC}" dt="2024-11-22T02:49:32.191" v="2438" actId="2696"/>
          <pc:sldLayoutMkLst>
            <pc:docMk/>
            <pc:sldMasterMk cId="4222058729" sldId="2147483705"/>
            <pc:sldLayoutMk cId="3523815559" sldId="2147483725"/>
          </pc:sldLayoutMkLst>
        </pc:sldLayoutChg>
        <pc:sldLayoutChg chg="del">
          <pc:chgData name="Alysen Casaccio" userId="2955ff5cb1733508" providerId="LiveId" clId="{58E5FD14-7871-4D87-8C03-D0232D8179EC}" dt="2024-11-22T02:49:36.460" v="2439" actId="2696"/>
          <pc:sldLayoutMkLst>
            <pc:docMk/>
            <pc:sldMasterMk cId="4222058729" sldId="2147483705"/>
            <pc:sldLayoutMk cId="2949659602" sldId="214748372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 Random Forest and </a:t>
            </a:r>
            <a:r>
              <a:rPr lang="en-US" dirty="0" err="1"/>
              <a:t>XGBoost</a:t>
            </a:r>
            <a:r>
              <a:rPr lang="en-US" dirty="0"/>
              <a:t> models would be resilient to multicollinearity, addressing it before modeling ensured I had a clean dataset for all three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6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CE34D-CFF1-4FFE-815B-D050E7ED2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69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85FE-53AF-BA81-E9A7-AD952606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5DC24-F55D-0ED4-E0B8-7BA266329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11D30-FFB2-E847-6008-13D22DC2C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6C6E6-D3B4-EC48-6294-AAB0894EC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CE34D-CFF1-4FFE-815B-D050E7ED2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40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8D09-902B-5C41-A201-D187B40A2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C4DE4-4691-5B55-3AC7-736471101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66531-E7F0-04AF-6810-B78F248A2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1442E-AF6F-37B8-6F44-CFEC773AF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CE34D-CFF1-4FFE-815B-D050E7ED2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91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D9506-F657-1240-9D34-CEABE8104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43755-2E4A-86F0-1802-9A69E17AF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D996D-DEE1-5B07-1C7E-FD29A4279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C1D0-1323-7D3A-1837-A8BE56DBD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CE34D-CFF1-4FFE-815B-D050E7ED2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1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FFBF4-D4F3-7EB8-EA14-590EA1E47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94045-788F-187E-4B39-C3C1E542D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3BFD8-4E29-B04C-AB7D-C3CDBF40F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A7CED-FE1A-FB42-C2F7-C61059CE5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CE34D-CFF1-4FFE-815B-D050E7ED2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82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13A1D-96E0-4C2D-244F-D2F7E12DE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5C179-66ED-3A06-ABB3-41E27813E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7B99F5-7DF4-33B7-68F1-25D6DF506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B5AD-103E-A921-B36A-1A33F74BD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CE34D-CFF1-4FFE-815B-D050E7ED2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300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0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CE34D-CFF1-4FFE-815B-D050E7ED2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34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6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B93A9-A324-02F7-878B-D6B4FAAD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55F0A-598F-296F-34F7-7368CADC4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E7C3F-5980-DA23-27E6-74904B9B3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2ABE4-8487-A7A1-D4DB-65B09BFEC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73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04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97FC6-B3B4-D98B-DE3D-D3A0BB2F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0367C-59F1-205C-2AE6-409ADE5FA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F4B3B-76A0-3BA8-7B78-912559CF0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210E7-C0E5-14E2-265C-BA341C61F3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1D7A0-737F-8644-0833-5F34CD52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9D9443-EE33-CB5D-DB6E-88E8FB418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B56A0-D1AC-9A34-2975-D7108BF83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1D5E8-BF60-555F-15BD-FB91A6E73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08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64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65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39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1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40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5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6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5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5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1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730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6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39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8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20" r:id="rId13"/>
    <p:sldLayoutId id="2147483721" r:id="rId14"/>
    <p:sldLayoutId id="2147483724" r:id="rId15"/>
    <p:sldLayoutId id="2147483727" r:id="rId16"/>
    <p:sldLayoutId id="214748372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9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Predicting Titanic Survival Rates</a:t>
            </a:r>
            <a:br>
              <a:rPr lang="en-US" dirty="0"/>
            </a:b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Alysen Casaccio, RN-BC, BHA, CPHIMS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C93D1C5D-A1FD-F4F6-B321-B85EA9CD9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20" y="4316895"/>
            <a:ext cx="2176670" cy="21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/>
              <a:t>Before selecting the final features for modeling, a multicollinearity test was performed to check for redundancy. 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5F007-4649-1BCE-CD01-F11DF740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5F83-3EB5-8A38-7BE7-678A7E1C7C8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Variance Inflation Factor (VIF) Testing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D2AC6904-DD9D-B6FC-B5EB-EF09B7B1618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0769921"/>
              </p:ext>
            </p:extLst>
          </p:nvPr>
        </p:nvGraphicFramePr>
        <p:xfrm>
          <a:off x="2204734" y="1567842"/>
          <a:ext cx="6971071" cy="4206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491221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44713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First VIF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VIF After Removal of  </a:t>
                      </a:r>
                      <a:r>
                        <a:rPr lang="en-US" b="0" i="0" dirty="0" err="1">
                          <a:latin typeface="Gill Sans MT" panose="020B0502020104020203" pitchFamily="34" charset="77"/>
                        </a:rPr>
                        <a:t>Deck_Label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err="1">
                          <a:latin typeface="Gill Sans MT" panose="020B0502020104020203" pitchFamily="34" charset="77"/>
                        </a:rPr>
                        <a:t>Pclass</a:t>
                      </a:r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 (Purchased Class)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21.30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6.04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5.21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53254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SibSp</a:t>
                      </a:r>
                      <a:r>
                        <a:rPr lang="en-US" b="0" dirty="0"/>
                        <a:t> (Sibling or Spouse)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1.57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49919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Parch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1.61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Fare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2.03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426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err="1">
                          <a:latin typeface="Gill Sans MT" panose="020B0502020104020203" pitchFamily="34" charset="77"/>
                        </a:rPr>
                        <a:t>Sex_Encoded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1.72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1.65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576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err="1">
                          <a:latin typeface="Gill Sans MT" panose="020B0502020104020203" pitchFamily="34" charset="77"/>
                        </a:rPr>
                        <a:t>Embarked_Encoded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4.66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002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err="1">
                          <a:latin typeface="Gill Sans MT" panose="020B0502020104020203" pitchFamily="34" charset="77"/>
                        </a:rPr>
                        <a:t>Deck_Label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31.93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80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err="1">
                          <a:latin typeface="Gill Sans MT" panose="020B0502020104020203" pitchFamily="34" charset="77"/>
                        </a:rPr>
                        <a:t>Has_Cabin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3.59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2.11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29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5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37" y="377592"/>
            <a:ext cx="4159160" cy="1245704"/>
          </a:xfrm>
          <a:noFill/>
        </p:spPr>
        <p:txBody>
          <a:bodyPr>
            <a:noAutofit/>
          </a:bodyPr>
          <a:lstStyle/>
          <a:p>
            <a:r>
              <a:rPr lang="en-US" dirty="0"/>
              <a:t>Features Selected for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1765190"/>
            <a:ext cx="3526889" cy="4977516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Pclass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SibSp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Sex_Encoded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Embarked_Encoded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Has_Cabin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Age_Scaled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Fare_Scaled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7189-362A-A326-4DBE-3648288F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99C4-B8FA-95C5-B28B-E82609F1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720" y="1333850"/>
            <a:ext cx="5435600" cy="399565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0.82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0.80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0.76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EBD0B-DF96-ED06-C1F6-2CF4A0E0F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D733-C741-D2A3-ECE2-6128B7EB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6D8573-2A48-937F-5E63-DEE0AB18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36" y="1447460"/>
            <a:ext cx="6227993" cy="48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535"/>
    </mc:Choice>
    <mc:Fallback xmlns="">
      <p:transition spd="slow" advTm="1355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3590E-6742-CF56-37C5-0E1807222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BA75-D1C5-F274-E8FC-E698DBC8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D7100-5966-047E-CFD3-16610F26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0587F-89EA-3321-A68C-F51DABCB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27" y="1408161"/>
            <a:ext cx="8746146" cy="49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535"/>
    </mc:Choice>
    <mc:Fallback xmlns="">
      <p:transition spd="slow" advTm="1355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60BA8-E433-1770-2802-6AD32D2ED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E767-84ED-F5E5-D785-DF551739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67F4-1248-9CD1-6B48-4360A91DF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720" y="1333850"/>
            <a:ext cx="5435600" cy="399565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0.82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0.83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 0.74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02B91-EB4A-D66F-8D60-4E0F37B1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4FCD6-0DED-C736-264F-35EF76DF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20" y="1083582"/>
            <a:ext cx="6534543" cy="504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535"/>
    </mc:Choice>
    <mc:Fallback xmlns="">
      <p:transition spd="slow" advTm="1355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A9BCC-D3FD-60CC-7CCE-C07CB988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63E-2794-A40F-AAD5-13D488BC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811D-F91B-7C1A-D4C5-FA35878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376A4-BE79-AD74-7C2E-2F88104E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5" y="1344733"/>
            <a:ext cx="8799872" cy="48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535"/>
    </mc:Choice>
    <mc:Fallback xmlns="">
      <p:transition spd="slow" advTm="13553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8D40D-8966-9617-59DC-D93E8A3E7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7C3D-6A79-7397-B127-992325C2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4E58-162B-783F-3EBD-DB9E5EFE7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720" y="1333850"/>
            <a:ext cx="5435600" cy="399565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0.82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0.82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0.74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1708-CAA0-BA1A-65CB-BD29E43F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C21667-06A9-77F4-5E32-EF11F341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19" y="795463"/>
            <a:ext cx="6749429" cy="52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535"/>
    </mc:Choice>
    <mc:Fallback xmlns="">
      <p:transition spd="slow" advTm="1355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22D47-2D66-0D73-8808-7E0BA181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E588-5917-8141-7CCE-F5888F8E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6DC08-8476-C547-D8AF-956C5FB4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0D9E3-FF9E-2F79-BA63-CD00472B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28" y="1366640"/>
            <a:ext cx="9187785" cy="50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535"/>
    </mc:Choice>
    <mc:Fallback xmlns="">
      <p:transition spd="slow" advTm="13553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Model Evaluation Comparison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8190458"/>
              </p:ext>
            </p:extLst>
          </p:nvPr>
        </p:nvGraphicFramePr>
        <p:xfrm>
          <a:off x="1481593" y="1369059"/>
          <a:ext cx="9753600" cy="4297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928115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94054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5222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Evaluation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XG Boost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Validation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Precision (Survived)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Recall (Survived)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F-1 Score (Survived)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ill Sans MT" panose="020B0502020104020203" pitchFamily="34" charset="77"/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4" y="196900"/>
            <a:ext cx="3565524" cy="8275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7" y="1470249"/>
            <a:ext cx="3565525" cy="368219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Selection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Preparation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Building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Redundancy and VIF Testing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Comparison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0"/>
    </mc:Choice>
    <mc:Fallback xmlns="">
      <p:transition spd="slow" advTm="1715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successfully applied machine-learning techniques to predict Titanic's survival with accuracy and balance. </a:t>
            </a:r>
          </a:p>
          <a:p>
            <a:r>
              <a:rPr lang="en-US" dirty="0"/>
              <a:t>The consistent performance across models (82% validation accuracy) suggests that the dataset's predictive limit has been reached. </a:t>
            </a:r>
          </a:p>
          <a:p>
            <a:r>
              <a:rPr lang="en-US" dirty="0"/>
              <a:t>While </a:t>
            </a:r>
            <a:r>
              <a:rPr lang="en-US" dirty="0" err="1"/>
              <a:t>XGBoost</a:t>
            </a:r>
            <a:r>
              <a:rPr lang="en-US" dirty="0"/>
              <a:t> demonstrated slight improvements in AUC, logistic regression remains a compelling choice for simplicity and interpretability. </a:t>
            </a:r>
          </a:p>
          <a:p>
            <a:r>
              <a:rPr lang="en-US" dirty="0"/>
              <a:t>Future enhancements could explore ensemble methods or advanced feature engineering, though gains may be marginal without additional data. 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Alysen Casaccio</a:t>
            </a:r>
          </a:p>
          <a:p>
            <a:r>
              <a:rPr lang="en-US" dirty="0"/>
              <a:t>402-350-3877</a:t>
            </a:r>
          </a:p>
          <a:p>
            <a:r>
              <a:rPr lang="en-US" dirty="0"/>
              <a:t>alysencasaccio@gmail.com</a:t>
            </a:r>
          </a:p>
          <a:p>
            <a:r>
              <a:rPr lang="en-US" dirty="0"/>
              <a:t>https://www.linkedin.com/in/alysencasaccio/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77801"/>
            <a:ext cx="6221412" cy="2693399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ystem-ui"/>
              </a:rPr>
              <a:t>The Titanic Survival Predictor is a machine-learning competition hosted by Kaggle.com.</a:t>
            </a:r>
          </a:p>
          <a:p>
            <a:r>
              <a:rPr lang="en-US" b="0" i="0" dirty="0">
                <a:effectLst/>
                <a:latin typeface="system-ui"/>
              </a:rPr>
              <a:t>The project aims to code a machine-learning model that predicts survival outcomes for passengers on the Titanic based on a dataset that provides passenger names, ages, genders, socio-economic class, and other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15"/>
    </mc:Choice>
    <mc:Fallback xmlns="">
      <p:transition spd="slow" advTm="1097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48B01-81D8-3D79-B61F-8FBF26A3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0ECE410-71A3-8746-1688-F5590470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7BB8B-7B8F-DE28-7AC5-A7F737E079C1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71A72C-637F-BE4A-89AF-2E1A4AFE9664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656B245A-C8FB-C23E-856B-18341D2A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Data Selection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7C57B-823D-8DA0-B37B-87E5B4A0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968" y="1215275"/>
            <a:ext cx="5437186" cy="535354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DD3A10-6EB8-B47F-3B3A-E14F1D1C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889040"/>
            <a:ext cx="5429114" cy="4419685"/>
          </a:xfrm>
        </p:spPr>
        <p:txBody>
          <a:bodyPr/>
          <a:lstStyle/>
          <a:p>
            <a:r>
              <a:rPr lang="en-US" dirty="0"/>
              <a:t>Historical Context: </a:t>
            </a:r>
          </a:p>
          <a:p>
            <a:pPr marL="0" indent="0">
              <a:buNone/>
            </a:pPr>
            <a:r>
              <a:rPr lang="en-US" dirty="0"/>
              <a:t>The dataset represents the 891 passengers aboard the Titanic, with features reflecting demographics, socio-economic status, and travel details.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EFAC9C-BD1C-72FA-9C49-9DC0CA794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6915" y="604188"/>
            <a:ext cx="5436392" cy="535354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52945A-A4D7-7002-9B18-08F12A620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2" y="1383066"/>
            <a:ext cx="5436391" cy="5380043"/>
          </a:xfrm>
        </p:spPr>
        <p:txBody>
          <a:bodyPr/>
          <a:lstStyle/>
          <a:p>
            <a:r>
              <a:rPr lang="en-US" dirty="0" err="1"/>
              <a:t>Pclass</a:t>
            </a:r>
            <a:r>
              <a:rPr lang="en-US" dirty="0"/>
              <a:t>: Ticket class as a proxy for socio-economic status. </a:t>
            </a:r>
          </a:p>
          <a:p>
            <a:r>
              <a:rPr lang="en-US" dirty="0"/>
              <a:t>Sex and Age:  Critical demographic indicators of survival likelihood.</a:t>
            </a:r>
          </a:p>
          <a:p>
            <a:r>
              <a:rPr lang="en-US" dirty="0"/>
              <a:t>Fare and Cabin:  Reflected financial status and accommodation details.</a:t>
            </a:r>
          </a:p>
          <a:p>
            <a:r>
              <a:rPr lang="en-US" dirty="0"/>
              <a:t>Embarked:  Point of embarkation offered insights into passenger origin.</a:t>
            </a:r>
          </a:p>
          <a:p>
            <a:r>
              <a:rPr lang="en-US" dirty="0"/>
              <a:t>Target Variable:  Survived (binary classification: 1 = survived, 0 = did not survive.)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ACA5-08B5-7ADD-603C-E50ECBD3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0E0453-4A17-CB57-08BC-1D0A46F8F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24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441"/>
    </mc:Choice>
    <mc:Fallback xmlns="">
      <p:transition spd="slow" advTm="1274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968" y="1215275"/>
            <a:ext cx="5437186" cy="535354"/>
          </a:xfrm>
        </p:spPr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889040"/>
            <a:ext cx="5429114" cy="4419685"/>
          </a:xfrm>
        </p:spPr>
        <p:txBody>
          <a:bodyPr/>
          <a:lstStyle/>
          <a:p>
            <a:r>
              <a:rPr lang="en-US" dirty="0"/>
              <a:t>Replaced missing Age and Fare values with the median to preserve central tendencies.</a:t>
            </a:r>
          </a:p>
          <a:p>
            <a:r>
              <a:rPr lang="en-US" dirty="0"/>
              <a:t>Filled missing Cabin values with "Unassigned" and created </a:t>
            </a:r>
            <a:r>
              <a:rPr lang="en-US" dirty="0" err="1"/>
              <a:t>Has_Cabin</a:t>
            </a:r>
            <a:r>
              <a:rPr lang="en-US" dirty="0"/>
              <a:t> as a binary indicator.</a:t>
            </a:r>
          </a:p>
          <a:p>
            <a:r>
              <a:rPr lang="en-US" dirty="0"/>
              <a:t>Used the mode to fill missing Embarked values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6915" y="604188"/>
            <a:ext cx="5436392" cy="535354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2" y="1383066"/>
            <a:ext cx="5436391" cy="5380043"/>
          </a:xfrm>
        </p:spPr>
        <p:txBody>
          <a:bodyPr/>
          <a:lstStyle/>
          <a:p>
            <a:r>
              <a:rPr lang="en-US" dirty="0"/>
              <a:t>Created new features such as Deck (extracted from Cabin) and </a:t>
            </a:r>
            <a:r>
              <a:rPr lang="en-US" dirty="0" err="1"/>
              <a:t>Has_Cabin</a:t>
            </a:r>
            <a:r>
              <a:rPr lang="en-US" dirty="0"/>
              <a:t>.</a:t>
            </a:r>
          </a:p>
          <a:p>
            <a:r>
              <a:rPr lang="en-US" dirty="0"/>
              <a:t>Encoded categorical variables (Sex, Embarked, Deck) using label encoding.</a:t>
            </a:r>
          </a:p>
          <a:p>
            <a:r>
              <a:rPr lang="en-US" dirty="0"/>
              <a:t>Scaled numerical features (Age, Fare) using </a:t>
            </a:r>
            <a:r>
              <a:rPr lang="en-US" dirty="0" err="1"/>
              <a:t>StandardScaler</a:t>
            </a:r>
            <a:r>
              <a:rPr lang="en-US" dirty="0"/>
              <a:t> to normalize their distributions.</a:t>
            </a:r>
          </a:p>
          <a:p>
            <a:r>
              <a:rPr lang="en-US" dirty="0"/>
              <a:t>Data Splitting:  Divided the training data into 80% training and 20% validation sets to evaluate generalization.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2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441"/>
    </mc:Choice>
    <mc:Fallback xmlns="">
      <p:transition spd="slow" advTm="1274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404B-4E94-9CB3-3816-CAE611DB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40E3-1DF2-254A-FE8E-11D7948B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760" y="1327729"/>
            <a:ext cx="5437186" cy="535354"/>
          </a:xfrm>
        </p:spPr>
        <p:txBody>
          <a:bodyPr/>
          <a:lstStyle/>
          <a:p>
            <a:r>
              <a:rPr lang="en-US" dirty="0"/>
              <a:t>Critical Survival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8CCC3-040B-C7DE-8F3B-2EE79D23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548" y="1919128"/>
            <a:ext cx="5429114" cy="3515555"/>
          </a:xfrm>
        </p:spPr>
        <p:txBody>
          <a:bodyPr/>
          <a:lstStyle/>
          <a:p>
            <a:r>
              <a:rPr lang="en-US" dirty="0"/>
              <a:t>Females had a higher survival rate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C68FD-83E4-F31A-2C2E-C3CF9E9B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DEF05-E88D-997F-2D02-B88204CE29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4D981-F55C-5309-425C-35B65FB9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292" y="1595406"/>
            <a:ext cx="6577479" cy="48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0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63"/>
    </mc:Choice>
    <mc:Fallback xmlns="">
      <p:transition spd="slow" advTm="673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FEE7E-FE23-07AA-355F-555382988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87F3-FF10-A80B-153A-0EA4E395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32EC-FEBF-A684-C634-2AABAF91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760" y="1327729"/>
            <a:ext cx="5437186" cy="535354"/>
          </a:xfrm>
        </p:spPr>
        <p:txBody>
          <a:bodyPr/>
          <a:lstStyle/>
          <a:p>
            <a:r>
              <a:rPr lang="en-US" dirty="0"/>
              <a:t>Critical Survival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5587-72B1-6461-76C0-6841A3265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6" y="2014716"/>
            <a:ext cx="5429114" cy="3515555"/>
          </a:xfrm>
        </p:spPr>
        <p:txBody>
          <a:bodyPr/>
          <a:lstStyle/>
          <a:p>
            <a:r>
              <a:rPr lang="en-US" dirty="0"/>
              <a:t>Passengers in higher socio-economic classes had better survival rates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27095-5F2A-8294-629A-7CBF3AB2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CA795-F596-98B4-AE20-926F0473D0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0B650E-D420-08DA-0C0A-27F78FB9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3" y="1434635"/>
            <a:ext cx="6558483" cy="50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63"/>
    </mc:Choice>
    <mc:Fallback xmlns="">
      <p:transition spd="slow" advTm="673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B0377-80BD-E108-CD60-246B1AD1B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6965-8761-8A36-61D4-D345C2F0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9C2FA-2951-286C-1E0A-D1A20397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760" y="1327729"/>
            <a:ext cx="5437186" cy="535354"/>
          </a:xfrm>
        </p:spPr>
        <p:txBody>
          <a:bodyPr/>
          <a:lstStyle/>
          <a:p>
            <a:r>
              <a:rPr lang="en-US" dirty="0"/>
              <a:t>Critical Survival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BFDF-3889-95B7-749A-144857DDA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6" y="2014716"/>
            <a:ext cx="4982571" cy="3515555"/>
          </a:xfrm>
        </p:spPr>
        <p:txBody>
          <a:bodyPr/>
          <a:lstStyle/>
          <a:p>
            <a:r>
              <a:rPr lang="en-US" dirty="0"/>
              <a:t>Younger passengers, particularly children, had better survival rates.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C9F9D-8B2F-BDC6-3AA1-B5C33A5F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DA1A-4370-DC66-FC27-9FF17A75C0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72E7F-01AA-6D39-2439-4F3BD826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20" y="1493264"/>
            <a:ext cx="6028520" cy="50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63"/>
    </mc:Choice>
    <mc:Fallback xmlns="">
      <p:transition spd="slow" advTm="673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Three Comparative Models: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 Forest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78"/>
    </mc:Choice>
    <mc:Fallback xmlns="">
      <p:transition spd="slow" advTm="53578"/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1_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{E970F0B8-8CBA-417F-8F34-FE2A69CDB71C}tf33713516_win32</Template>
  <TotalTime>236</TotalTime>
  <Words>704</Words>
  <Application>Microsoft Office PowerPoint</Application>
  <PresentationFormat>Widescreen</PresentationFormat>
  <Paragraphs>182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Gill Sans MT</vt:lpstr>
      <vt:lpstr>system-ui</vt:lpstr>
      <vt:lpstr>Walbaum Display</vt:lpstr>
      <vt:lpstr>3DFloatVTI</vt:lpstr>
      <vt:lpstr>1_3DFloatVTI</vt:lpstr>
      <vt:lpstr>Predicting Titanic Survival Rates Alysen Casaccio, RN-BC, BHA, CPHIMS </vt:lpstr>
      <vt:lpstr>Agenda</vt:lpstr>
      <vt:lpstr>Problem Statement</vt:lpstr>
      <vt:lpstr>Data Selection </vt:lpstr>
      <vt:lpstr>Data Preparation </vt:lpstr>
      <vt:lpstr>Exploratory Data Analysis</vt:lpstr>
      <vt:lpstr>Exploratory Data Analysis</vt:lpstr>
      <vt:lpstr>Exploratory Data Analysis</vt:lpstr>
      <vt:lpstr>Model Building</vt:lpstr>
      <vt:lpstr>Redundancy</vt:lpstr>
      <vt:lpstr>Variance Inflation Factor (VIF) Testing</vt:lpstr>
      <vt:lpstr>Features Selected for Modeling</vt:lpstr>
      <vt:lpstr>Linear Regression</vt:lpstr>
      <vt:lpstr>Linear Regression</vt:lpstr>
      <vt:lpstr>Random Forest</vt:lpstr>
      <vt:lpstr>Random Forest</vt:lpstr>
      <vt:lpstr>XG Boost</vt:lpstr>
      <vt:lpstr>XG Boost</vt:lpstr>
      <vt:lpstr>Model Evaluation Comparison</vt:lpstr>
      <vt:lpstr>Conclusion and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Alysen Casaccio</dc:creator>
  <cp:lastModifiedBy>Alysen Casaccio</cp:lastModifiedBy>
  <cp:revision>1</cp:revision>
  <dcterms:created xsi:type="dcterms:W3CDTF">2024-11-20T19:41:32Z</dcterms:created>
  <dcterms:modified xsi:type="dcterms:W3CDTF">2024-11-25T23:52:16Z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