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youtube.com/v/q-Y82zttju8" TargetMode="External"/><Relationship Id="rId4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7200"/>
              <a:t>GRanaDrink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 sz="2400"/>
              <a:t>Presentación práctica 3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2400"/>
              <a:t>Iteración 1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descr="logo GranaDRink.png" id="62" name="Shape 62"/>
          <p:cNvPicPr preferRelativeResize="0"/>
          <p:nvPr/>
        </p:nvPicPr>
        <p:blipFill rotWithShape="1">
          <a:blip r:embed="rId3">
            <a:alphaModFix/>
          </a:blip>
          <a:srcRect b="29707" l="24270" r="26216" t="32216"/>
          <a:stretch/>
        </p:blipFill>
        <p:spPr>
          <a:xfrm>
            <a:off x="7138099" y="445025"/>
            <a:ext cx="1352150" cy="11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E.H. Principio 7 - Flexibilidad y eficiencia de uso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 esta aplicación el usuario no puede personalizar ninguna pantalla para colocar en ella sus acciones frecuente por ejemplo. Por lo que los usuarios novatos y expertos deberán realizar la misma interacción.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Calificación: Mala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E.H. Principio 3 -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rgbClr val="FFFFFF"/>
                </a:solidFill>
              </a:rPr>
              <a:t>Control y libertad del usuario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cancelar acciones esta aplicación se apoya fuertemente en el botón atrás que proporciona android por defecto, aunque considero que se puede mejorar en este aspecto.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Calificación: Media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Bocetos en Justinmind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40" name="Shape 140" title="Bocetos GranaDrink Justinmind">
            <a:hlinkClick r:id="rId3"/>
          </p:cNvPr>
          <p:cNvSpPr/>
          <p:nvPr/>
        </p:nvSpPr>
        <p:spPr>
          <a:xfrm>
            <a:off x="2286000" y="11037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Diagrama de conceptos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Diagramas HTA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Diagrama Wireflow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Evaluación heurística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Bocetos Justinmind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Diagrama de conceptos</a:t>
            </a:r>
          </a:p>
        </p:txBody>
      </p:sp>
      <p:pic>
        <p:nvPicPr>
          <p:cNvPr descr="diagrama-conceptos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75" y="1108400"/>
            <a:ext cx="53625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54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HTA - Iniciar sesión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descr="IniciarSesion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600" y="920225"/>
            <a:ext cx="53625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0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HTA - aceptar solicitud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descr="aceptarSolicitud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995125"/>
            <a:ext cx="8185449" cy="379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HTA - editar perfil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descr="editarPerfil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414462"/>
            <a:ext cx="69913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8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Diagrama Wireflow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18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descr="Untitled Diagram (1)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25" y="855175"/>
            <a:ext cx="5132499" cy="421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Evaluación Heurística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18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Bueno: El resultado es el correcto y esperado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Regular: El resultado no es el esperado pero aún así es válido.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Malo: El resultado no es el esperado ni puede ser considerado válido.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2400">
                <a:solidFill>
                  <a:srgbClr val="FFFFFF"/>
                </a:solidFill>
              </a:rPr>
              <a:t>E.H.  Principio 2 - Relación entre el sistema y el mundo real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 información mostrada en la aplicación sigue un lenguaje sencillo y simple, lo que hace que el usuario puede entender sin molestias dicha información. Por otro lado también se muestran imágenes de los usuarios a modo de “avatar”.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Calificación: Bueno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