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jpg"/><Relationship Id="rId4" Type="http://schemas.openxmlformats.org/officeDocument/2006/relationships/image" Target="../media/image13.png"/><Relationship Id="rId5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7200"/>
              <a:t>GRanaDrink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s" sz="2400"/>
              <a:t>La solución que todos los jóvenes están esperando.</a:t>
            </a:r>
          </a:p>
        </p:txBody>
      </p:sp>
      <p:pic>
        <p:nvPicPr>
          <p:cNvPr descr="pomegranate-150255_960_720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51" y="573129"/>
            <a:ext cx="768613" cy="8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1825" y="645850"/>
            <a:ext cx="835624" cy="835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-512.png"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0925" y="652850"/>
            <a:ext cx="821625" cy="8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Mapa Mental</a:t>
            </a:r>
          </a:p>
        </p:txBody>
      </p:sp>
      <p:pic>
        <p:nvPicPr>
          <p:cNvPr descr="MapaMental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50" y="1095887"/>
            <a:ext cx="8033950" cy="352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¿Por qué?</a:t>
            </a:r>
          </a:p>
        </p:txBody>
      </p:sp>
      <p:pic>
        <p:nvPicPr>
          <p:cNvPr descr="Fiesta-de-la-primavera-botellon-52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925" y="1152476"/>
            <a:ext cx="6686600" cy="375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00px-Spain_traffic_signal_r101.svg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126" y="1951101"/>
            <a:ext cx="1984700" cy="19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Mercado actual: Apps similares</a:t>
            </a:r>
          </a:p>
        </p:txBody>
      </p:sp>
      <p:pic>
        <p:nvPicPr>
          <p:cNvPr descr="Capture+_2016-10-21-17-12-39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137550" cy="3550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+_2016-10-21-17-13-36.png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300" y="1152474"/>
            <a:ext cx="2137550" cy="3550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-20161025-WA0056-1.jpg" id="84" name="Shape 84"/>
          <p:cNvPicPr preferRelativeResize="0"/>
          <p:nvPr/>
        </p:nvPicPr>
        <p:blipFill rotWithShape="1">
          <a:blip r:embed="rId5">
            <a:alphaModFix/>
          </a:blip>
          <a:srcRect b="0" l="0" r="0" t="9123"/>
          <a:stretch/>
        </p:blipFill>
        <p:spPr>
          <a:xfrm>
            <a:off x="6758887" y="1085450"/>
            <a:ext cx="2073411" cy="36174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377450" y="4702925"/>
            <a:ext cx="1832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/>
              <a:t>      PartyPlanner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398250" y="4702925"/>
            <a:ext cx="23475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/>
              <a:t> 	 MyPartyPlanner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390700" y="4770650"/>
            <a:ext cx="23475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200"/>
              <a:t> ProPartyPlanner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Características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863550"/>
            <a:ext cx="3750900" cy="367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Registro con Facebook.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Diseño parecido a blablacar.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Puntuación en redes sociales.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Localización.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Lista música común.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Lista de la compra.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Fotografías en tiempo real.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Horario.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Post-botellón.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Preferencias: </a:t>
            </a:r>
            <a:r>
              <a:rPr lang="es"/>
              <a:t>% chicos y chicas, etc..</a:t>
            </a:r>
          </a:p>
        </p:txBody>
      </p:sp>
      <p:pic>
        <p:nvPicPr>
          <p:cNvPr descr="2016-10-28 16_31_34-Compartir Coche en España y Europa _ BlaBlaCar.es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074" y="1068300"/>
            <a:ext cx="4347623" cy="2166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.jp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825" y="3417025"/>
            <a:ext cx="1426700" cy="14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¡La unión hace la fuerza! </a:t>
            </a:r>
          </a:p>
        </p:txBody>
      </p:sp>
      <p:pic>
        <p:nvPicPr>
          <p:cNvPr descr="botelloncasa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999" y="1257050"/>
            <a:ext cx="5896574" cy="367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_biceps-256.pn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300" y="240437"/>
            <a:ext cx="981898" cy="98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er.png"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725" y="275176"/>
            <a:ext cx="912399" cy="91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