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8"/>
  </p:normalViewPr>
  <p:slideViewPr>
    <p:cSldViewPr snapToGrid="0">
      <p:cViewPr varScale="1">
        <p:scale>
          <a:sx n="94" d="100"/>
          <a:sy n="94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3DD98-7D59-6F33-9360-A9B877DA2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D0FA9-B750-D367-F73B-58500A392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9A067-A403-5237-0928-AD3F5776E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2C1D-8700-8C53-CA4D-97424389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7F62E-E298-5D27-B391-281D5ECD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47A4-76AE-6482-7832-EE2189C8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67BC-3A4E-7057-8985-47559235A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20FA4-DDC3-9F28-595C-96D1886A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5171-BBDD-18C9-1547-52CC67F7E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0EA6D-9E0F-4CD1-BA48-2D679912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3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33245E-A95A-8A93-FD2A-70D433D39C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AEE63-234F-A8A2-6181-4B4FA01F9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FC44C-4744-8327-8C4A-49016FC9D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98518-912A-DFF4-4733-49C0912A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08C22-59D7-AEF4-2100-C6311934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1FE5-84C9-7179-2BF6-46BE47A2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FFBA-C920-E7B7-CBD3-A56F3024C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F5669-A12B-3ECF-7249-ECE76943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EAD26-B4E5-E9E7-E686-2640505D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37446-C7CB-ADC9-2EFA-FABD7EA8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0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CA54-139F-3DDD-43C2-68F0CBC3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32FF1-FE9A-B8A9-54BE-8F96203B2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6C9A-7FBE-9676-B127-0DF2410B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08C39-E0FF-71D5-8E0B-26BDD585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8FED5-BA6B-2366-1444-4806B2F9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5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F41A-839E-17A5-2C94-D7DB189E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AE806-DCD1-9C3D-A886-4D9866751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F318C-2715-491E-0194-B9938CAC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6042B-7B4D-3DA4-B8B4-7298D3BE2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633A4-C355-279B-E293-4D938FF8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A7E93-3F19-F552-42CB-4102B1886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4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0349-CC92-FC35-A5E2-FBC03984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8C914-B762-97A5-9D3A-83A344178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C4E1-BAB7-F0A8-1C22-D1F2678E3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3E3DA-E282-50FA-8DCF-BAE9839A3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48AE0-08B1-A463-A634-3979DDA87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EDD5A-0487-1551-698C-91ED2354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698A2-72B7-2879-B01D-58B12B135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AD71B-DA3B-A442-D319-775219E85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0138-D315-3B86-4478-025F9A6C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E5EB2-473B-08BC-1A32-9EA30217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849E5-3D9B-3857-135E-5E6A39FB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FCDA8-80BF-B066-6731-DD4BE0CA8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81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CA8E9-8C3E-1176-BF5A-43E5D9E6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A1ECF-550C-0212-0972-DE0DD22D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A19DD-56A4-B58C-5797-77BC218E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DA1C-16D4-F65B-1DBE-5CD3DAEC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0E30-5847-CFE0-7291-C7A63EE78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F2507-F596-F7FE-4AA5-E8BD1F30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17B92-753C-32A1-B1B6-33AB6393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6527-BDB0-3330-AB4A-B877FD4E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B332E-B4BB-B8C5-D6D1-D78BD777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5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09A4-F577-D2E1-704E-C8C4EE6E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B72CA0-B7E3-9480-E534-626F03625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171D3-98E2-5BE9-51E2-BEA12EBAA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E1C28-2850-C5A5-2797-789B4441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DDC13-0FBF-9538-35B8-5FF75AE4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9CFCE-2066-2747-2B8B-9488630E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2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E7289-97FD-C0AF-D6CF-D0EF5E49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120C1-2BC3-66E0-9B9A-45DD78E4A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7A69C-BFBB-E828-EFD1-00D4C8E2E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16179-BCE3-034C-B421-6189B3F83B4A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B387-6A30-D264-4BBC-CB9CD0CAC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DC115-8B40-348B-545A-369875F4E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67E1F-E484-1D4E-8F7D-56DDBFCBF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65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C6A2124C-EE63-DFF6-2BE8-3294B2CC5E66}"/>
              </a:ext>
            </a:extLst>
          </p:cNvPr>
          <p:cNvGrpSpPr/>
          <p:nvPr/>
        </p:nvGrpSpPr>
        <p:grpSpPr>
          <a:xfrm>
            <a:off x="99822" y="414528"/>
            <a:ext cx="2291366" cy="2539029"/>
            <a:chOff x="14478" y="1719072"/>
            <a:chExt cx="2291366" cy="253902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F96999-7B8F-C1BE-A486-3DC93CC88E22}"/>
                </a:ext>
              </a:extLst>
            </p:cNvPr>
            <p:cNvSpPr/>
            <p:nvPr/>
          </p:nvSpPr>
          <p:spPr>
            <a:xfrm>
              <a:off x="14479" y="1719072"/>
              <a:ext cx="2291365" cy="2539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A837E1-AFCD-9AF8-AD66-3213A981D36B}"/>
                </a:ext>
              </a:extLst>
            </p:cNvPr>
            <p:cNvSpPr txBox="1"/>
            <p:nvPr/>
          </p:nvSpPr>
          <p:spPr>
            <a:xfrm>
              <a:off x="14478" y="1876973"/>
              <a:ext cx="22913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Aptos ExtraBold" panose="020B0004020202020204" pitchFamily="34" charset="0"/>
                </a:rPr>
                <a:t>CONSISTENCIA</a:t>
              </a:r>
            </a:p>
          </p:txBody>
        </p:sp>
        <p:pic>
          <p:nvPicPr>
            <p:cNvPr id="19" name="Graphic 18" descr="Footprints with solid fill">
              <a:extLst>
                <a:ext uri="{FF2B5EF4-FFF2-40B4-BE49-F238E27FC236}">
                  <a16:creationId xmlns:a16="http://schemas.microsoft.com/office/drawing/2014/main" id="{076B808B-48CB-A234-6019-B6F747C8A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923474">
              <a:off x="626617" y="2782741"/>
              <a:ext cx="1067089" cy="1067089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C0AC1-6C2C-293B-78F2-10A360AEF0F4}"/>
              </a:ext>
            </a:extLst>
          </p:cNvPr>
          <p:cNvGrpSpPr/>
          <p:nvPr/>
        </p:nvGrpSpPr>
        <p:grpSpPr>
          <a:xfrm>
            <a:off x="4898402" y="414528"/>
            <a:ext cx="2291365" cy="2539029"/>
            <a:chOff x="4960927" y="1719072"/>
            <a:chExt cx="2291365" cy="2539029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8505459-2AC9-8876-E193-9C4D2FE5951E}"/>
                </a:ext>
              </a:extLst>
            </p:cNvPr>
            <p:cNvSpPr/>
            <p:nvPr/>
          </p:nvSpPr>
          <p:spPr>
            <a:xfrm>
              <a:off x="4960927" y="1719072"/>
              <a:ext cx="2291365" cy="2539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CC76C2E-2E25-35BA-70D0-9A9AA6372932}"/>
                </a:ext>
              </a:extLst>
            </p:cNvPr>
            <p:cNvSpPr txBox="1"/>
            <p:nvPr/>
          </p:nvSpPr>
          <p:spPr>
            <a:xfrm>
              <a:off x="4976247" y="1876973"/>
              <a:ext cx="227604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u="none" strike="noStrike" dirty="0">
                  <a:solidFill>
                    <a:schemeClr val="bg1"/>
                  </a:solidFill>
                  <a:effectLst/>
                  <a:latin typeface="Aptos ExtraBold" panose="020B0004020202020204" pitchFamily="34" charset="0"/>
                </a:rPr>
                <a:t>CUERPO Y MENTE ACTIVOS</a:t>
              </a:r>
              <a:endParaRPr lang="en-US" sz="2000" b="1" dirty="0">
                <a:solidFill>
                  <a:schemeClr val="bg1"/>
                </a:solidFill>
                <a:latin typeface="Aptos ExtraBold" panose="020B0004020202020204" pitchFamily="34" charset="0"/>
              </a:endParaRPr>
            </a:p>
          </p:txBody>
        </p:sp>
        <p:pic>
          <p:nvPicPr>
            <p:cNvPr id="27" name="Graphic 26" descr="Dumbbell with solid fill">
              <a:extLst>
                <a:ext uri="{FF2B5EF4-FFF2-40B4-BE49-F238E27FC236}">
                  <a16:creationId xmlns:a16="http://schemas.microsoft.com/office/drawing/2014/main" id="{0258E7A8-E81D-F33C-F239-86706BD56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038981">
              <a:off x="5578780" y="2880030"/>
              <a:ext cx="926318" cy="926318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CEA36B4-E0D2-C5B5-A40C-FEEEBE9A8D9B}"/>
              </a:ext>
            </a:extLst>
          </p:cNvPr>
          <p:cNvGrpSpPr/>
          <p:nvPr/>
        </p:nvGrpSpPr>
        <p:grpSpPr>
          <a:xfrm>
            <a:off x="7297691" y="414528"/>
            <a:ext cx="2291366" cy="2539029"/>
            <a:chOff x="7434150" y="1719072"/>
            <a:chExt cx="2291366" cy="253902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58E265-973B-86DF-B0DF-28740AAB4CAB}"/>
                </a:ext>
              </a:extLst>
            </p:cNvPr>
            <p:cNvSpPr/>
            <p:nvPr/>
          </p:nvSpPr>
          <p:spPr>
            <a:xfrm>
              <a:off x="7434151" y="1719072"/>
              <a:ext cx="2291365" cy="2539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60ADC4-E0A6-7C35-9D2F-8BB0B7D490E5}"/>
                </a:ext>
              </a:extLst>
            </p:cNvPr>
            <p:cNvSpPr txBox="1"/>
            <p:nvPr/>
          </p:nvSpPr>
          <p:spPr>
            <a:xfrm>
              <a:off x="7434150" y="1876973"/>
              <a:ext cx="229136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u="none" strike="noStrike" dirty="0">
                  <a:solidFill>
                    <a:schemeClr val="bg1"/>
                  </a:solidFill>
                  <a:effectLst/>
                  <a:latin typeface="Aptos ExtraBold" panose="020B0004020202020204" pitchFamily="34" charset="0"/>
                </a:rPr>
                <a:t>DESCANSO Y RECUPERACIÓN</a:t>
              </a:r>
              <a:endParaRPr lang="en-US" sz="2000" b="1" dirty="0">
                <a:solidFill>
                  <a:schemeClr val="bg1"/>
                </a:solidFill>
                <a:latin typeface="Aptos ExtraBold" panose="020B0004020202020204" pitchFamily="34" charset="0"/>
              </a:endParaRPr>
            </a:p>
          </p:txBody>
        </p:sp>
        <p:pic>
          <p:nvPicPr>
            <p:cNvPr id="34" name="Graphic 33" descr="Sleep with solid fill">
              <a:extLst>
                <a:ext uri="{FF2B5EF4-FFF2-40B4-BE49-F238E27FC236}">
                  <a16:creationId xmlns:a16="http://schemas.microsoft.com/office/drawing/2014/main" id="{15C9263A-DC47-B9B9-1748-269FEE53D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90730" y="2885989"/>
              <a:ext cx="914400" cy="91440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996488C-D012-7D27-8C49-C4236D7EA76D}"/>
              </a:ext>
            </a:extLst>
          </p:cNvPr>
          <p:cNvGrpSpPr/>
          <p:nvPr/>
        </p:nvGrpSpPr>
        <p:grpSpPr>
          <a:xfrm>
            <a:off x="9696983" y="414528"/>
            <a:ext cx="2306685" cy="2539029"/>
            <a:chOff x="9892055" y="1735509"/>
            <a:chExt cx="2306685" cy="2539029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8FA3B2D-47F7-BB5C-663A-317CB882D790}"/>
                </a:ext>
              </a:extLst>
            </p:cNvPr>
            <p:cNvSpPr/>
            <p:nvPr/>
          </p:nvSpPr>
          <p:spPr>
            <a:xfrm>
              <a:off x="9907375" y="1735509"/>
              <a:ext cx="2291365" cy="2539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10AE6E-53DC-5776-7F7D-EB660BD4F020}"/>
                </a:ext>
              </a:extLst>
            </p:cNvPr>
            <p:cNvSpPr txBox="1"/>
            <p:nvPr/>
          </p:nvSpPr>
          <p:spPr>
            <a:xfrm>
              <a:off x="9892055" y="1876973"/>
              <a:ext cx="230668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u="none" strike="noStrike" dirty="0">
                  <a:solidFill>
                    <a:schemeClr val="bg1"/>
                  </a:solidFill>
                  <a:effectLst/>
                  <a:latin typeface="Aptos ExtraBold" panose="020B0004020202020204" pitchFamily="34" charset="0"/>
                </a:rPr>
                <a:t>EVALÚA Y AJUSTA</a:t>
              </a:r>
              <a:endParaRPr lang="en-US" sz="2000" b="1" dirty="0">
                <a:solidFill>
                  <a:schemeClr val="bg1"/>
                </a:solidFill>
                <a:latin typeface="Aptos ExtraBold" panose="020B0004020202020204" pitchFamily="34" charset="0"/>
              </a:endParaRPr>
            </a:p>
          </p:txBody>
        </p:sp>
        <p:pic>
          <p:nvPicPr>
            <p:cNvPr id="38" name="Graphic 37" descr="Exponential Graph with solid fill">
              <a:extLst>
                <a:ext uri="{FF2B5EF4-FFF2-40B4-BE49-F238E27FC236}">
                  <a16:creationId xmlns:a16="http://schemas.microsoft.com/office/drawing/2014/main" id="{FC1885B6-9298-D330-A0D2-38F1AC995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51101" y="2885989"/>
              <a:ext cx="943456" cy="94345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2CF557-59DC-B0FA-6FD3-AB6AE50A3972}"/>
              </a:ext>
            </a:extLst>
          </p:cNvPr>
          <p:cNvGrpSpPr/>
          <p:nvPr/>
        </p:nvGrpSpPr>
        <p:grpSpPr>
          <a:xfrm>
            <a:off x="2499112" y="414528"/>
            <a:ext cx="2291366" cy="2539029"/>
            <a:chOff x="2487702" y="1719072"/>
            <a:chExt cx="2291366" cy="253902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0DFE634-8CC9-2996-26DD-012C43203CDE}"/>
                </a:ext>
              </a:extLst>
            </p:cNvPr>
            <p:cNvSpPr/>
            <p:nvPr/>
          </p:nvSpPr>
          <p:spPr>
            <a:xfrm>
              <a:off x="2487703" y="1719072"/>
              <a:ext cx="2291365" cy="253902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4F19E1-33C7-B78A-5699-82AF01883EBD}"/>
                </a:ext>
              </a:extLst>
            </p:cNvPr>
            <p:cNvSpPr txBox="1"/>
            <p:nvPr/>
          </p:nvSpPr>
          <p:spPr>
            <a:xfrm>
              <a:off x="2487702" y="1876973"/>
              <a:ext cx="2291366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u="none" strike="noStrike" dirty="0">
                  <a:solidFill>
                    <a:schemeClr val="bg1"/>
                  </a:solidFill>
                  <a:effectLst/>
                  <a:latin typeface="Aptos ExtraBold" panose="020B0004020202020204" pitchFamily="34" charset="0"/>
                </a:rPr>
                <a:t>ALIMENTACIÓN EQUILIBRADA</a:t>
              </a:r>
              <a:endParaRPr lang="en-US" sz="2000" b="1" dirty="0">
                <a:solidFill>
                  <a:schemeClr val="bg1"/>
                </a:solidFill>
                <a:latin typeface="Aptos ExtraBold" panose="020B0004020202020204" pitchFamily="34" charset="0"/>
              </a:endParaRPr>
            </a:p>
          </p:txBody>
        </p:sp>
        <p:pic>
          <p:nvPicPr>
            <p:cNvPr id="46" name="Graphic 45" descr="Avocado with solid fill">
              <a:extLst>
                <a:ext uri="{FF2B5EF4-FFF2-40B4-BE49-F238E27FC236}">
                  <a16:creationId xmlns:a16="http://schemas.microsoft.com/office/drawing/2014/main" id="{7A9D0129-AC94-D5D8-DC02-3CB6C42E6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304945" y="2959400"/>
              <a:ext cx="828750" cy="828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694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ExtraBold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Casquete</dc:creator>
  <cp:lastModifiedBy>Alex Casquete</cp:lastModifiedBy>
  <cp:revision>1</cp:revision>
  <dcterms:created xsi:type="dcterms:W3CDTF">2024-11-07T02:23:26Z</dcterms:created>
  <dcterms:modified xsi:type="dcterms:W3CDTF">2024-11-07T03:03:58Z</dcterms:modified>
</cp:coreProperties>
</file>