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4" r:id="rId3"/>
    <p:sldId id="260" r:id="rId4"/>
    <p:sldId id="259" r:id="rId5"/>
    <p:sldId id="263" r:id="rId6"/>
    <p:sldId id="265" r:id="rId7"/>
    <p:sldId id="266" r:id="rId8"/>
    <p:sldId id="268" r:id="rId9"/>
    <p:sldId id="275" r:id="rId10"/>
    <p:sldId id="278" r:id="rId11"/>
    <p:sldId id="276" r:id="rId12"/>
    <p:sldId id="277" r:id="rId13"/>
    <p:sldId id="271" r:id="rId14"/>
    <p:sldId id="267" r:id="rId15"/>
    <p:sldId id="269" r:id="rId16"/>
    <p:sldId id="270" r:id="rId17"/>
    <p:sldId id="272" r:id="rId18"/>
    <p:sldId id="273" r:id="rId19"/>
    <p:sldId id="274" r:id="rId20"/>
    <p:sldId id="279" r:id="rId21"/>
    <p:sldId id="280" r:id="rId22"/>
    <p:sldId id="281" r:id="rId23"/>
    <p:sldId id="262" r:id="rId24"/>
  </p:sldIdLst>
  <p:sldSz cx="9144000" cy="6858000" type="screen4x3"/>
  <p:notesSz cx="6858000" cy="9144000"/>
  <p:custDataLst>
    <p:tags r:id="rId27"/>
  </p:custData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55" autoAdjust="0"/>
  </p:normalViewPr>
  <p:slideViewPr>
    <p:cSldViewPr>
      <p:cViewPr varScale="1">
        <p:scale>
          <a:sx n="70" d="100"/>
          <a:sy n="70" d="100"/>
        </p:scale>
        <p:origin x="-115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33E718-C9A3-492C-AC9B-F14F21C43E91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22D0730-8015-4C86-80B9-1981D39C09D7}">
      <dgm:prSet phldrT="[Texto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es-ES" dirty="0" smtClean="0"/>
            <a:t>View</a:t>
          </a:r>
          <a:endParaRPr lang="es-ES" dirty="0"/>
        </a:p>
      </dgm:t>
    </dgm:pt>
    <dgm:pt modelId="{8E1B7A31-C34A-4F69-9627-A124507402AE}" type="parTrans" cxnId="{15FF5D99-C585-4EDD-886C-7C37D1824D78}">
      <dgm:prSet/>
      <dgm:spPr/>
      <dgm:t>
        <a:bodyPr/>
        <a:lstStyle/>
        <a:p>
          <a:endParaRPr lang="es-ES"/>
        </a:p>
      </dgm:t>
    </dgm:pt>
    <dgm:pt modelId="{927D1030-D215-4614-B6D6-24D180F58646}" type="sibTrans" cxnId="{15FF5D99-C585-4EDD-886C-7C37D1824D78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s-ES"/>
        </a:p>
      </dgm:t>
    </dgm:pt>
    <dgm:pt modelId="{EC83AE47-837A-4E85-8043-F251720754C7}">
      <dgm:prSet phldrT="[Texto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es-ES" dirty="0" err="1" smtClean="0"/>
            <a:t>ViewModel</a:t>
          </a:r>
          <a:endParaRPr lang="es-ES" dirty="0"/>
        </a:p>
      </dgm:t>
    </dgm:pt>
    <dgm:pt modelId="{76427F6F-A0D7-4F20-A78F-C1EDC918FF21}" type="parTrans" cxnId="{0F57EB63-E5AF-4436-B3BC-0AD88165BF76}">
      <dgm:prSet/>
      <dgm:spPr/>
      <dgm:t>
        <a:bodyPr/>
        <a:lstStyle/>
        <a:p>
          <a:endParaRPr lang="es-ES"/>
        </a:p>
      </dgm:t>
    </dgm:pt>
    <dgm:pt modelId="{5669BBA5-2F65-49E9-BE28-F2322D23B26D}" type="sibTrans" cxnId="{0F57EB63-E5AF-4436-B3BC-0AD88165BF76}">
      <dgm:prSet>
        <dgm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endParaRPr lang="es-ES"/>
        </a:p>
      </dgm:t>
    </dgm:pt>
    <dgm:pt modelId="{C5D376DB-0982-4827-838A-F2CAAD3F8F4E}">
      <dgm:prSet phldrT="[Texto]"/>
      <dgm:spPr/>
      <dgm:t>
        <a:bodyPr/>
        <a:lstStyle/>
        <a:p>
          <a:pPr algn="ctr"/>
          <a:r>
            <a:rPr lang="es-ES" dirty="0" err="1" smtClean="0"/>
            <a:t>Model</a:t>
          </a:r>
          <a:endParaRPr lang="es-ES" dirty="0"/>
        </a:p>
      </dgm:t>
    </dgm:pt>
    <dgm:pt modelId="{5838D0AF-384F-4DCC-A750-1DB40DF85553}" type="parTrans" cxnId="{BDB4C059-ACA3-4CEC-B461-6B05DEDC4BCE}">
      <dgm:prSet/>
      <dgm:spPr/>
      <dgm:t>
        <a:bodyPr/>
        <a:lstStyle/>
        <a:p>
          <a:endParaRPr lang="es-ES"/>
        </a:p>
      </dgm:t>
    </dgm:pt>
    <dgm:pt modelId="{88B1DC3D-77EE-489B-B7AC-61779D38C8BD}" type="sibTrans" cxnId="{BDB4C059-ACA3-4CEC-B461-6B05DEDC4BCE}">
      <dgm:prSet/>
      <dgm:spPr/>
      <dgm:t>
        <a:bodyPr/>
        <a:lstStyle/>
        <a:p>
          <a:endParaRPr lang="es-ES"/>
        </a:p>
      </dgm:t>
    </dgm:pt>
    <dgm:pt modelId="{46421AFB-EBEF-443B-9193-C323493AE9B0}" type="pres">
      <dgm:prSet presAssocID="{8033E718-C9A3-492C-AC9B-F14F21C43E91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A0208258-1111-427D-90D0-CF3497053EA5}" type="pres">
      <dgm:prSet presAssocID="{8033E718-C9A3-492C-AC9B-F14F21C43E91}" presName="dummyMaxCanvas" presStyleCnt="0">
        <dgm:presLayoutVars/>
      </dgm:prSet>
      <dgm:spPr/>
    </dgm:pt>
    <dgm:pt modelId="{DCDB73DE-5583-40D3-89DF-547E7219FECD}" type="pres">
      <dgm:prSet presAssocID="{8033E718-C9A3-492C-AC9B-F14F21C43E91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632ABE1-2C42-4E0D-834E-E248DB3034BA}" type="pres">
      <dgm:prSet presAssocID="{8033E718-C9A3-492C-AC9B-F14F21C43E91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B9BEFBE-C3D5-4E48-A9E6-6339C95A4547}" type="pres">
      <dgm:prSet presAssocID="{8033E718-C9A3-492C-AC9B-F14F21C43E91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253F7A7-A721-44DF-80D8-0BC2ED676C7C}" type="pres">
      <dgm:prSet presAssocID="{8033E718-C9A3-492C-AC9B-F14F21C43E91}" presName="ThreeConn_1-2" presStyleLbl="fgAccFollowNode1" presStyleIdx="0" presStyleCnt="2" custLinFactX="-135667" custLinFactNeighborX="-200000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9E501F0-905C-4012-BC6C-A5AF1EE9E513}" type="pres">
      <dgm:prSet presAssocID="{8033E718-C9A3-492C-AC9B-F14F21C43E91}" presName="ThreeConn_2-3" presStyleLbl="fgAccFollowNode1" presStyleIdx="1" presStyleCnt="2" custLinFactX="-100000" custLinFactNeighborX="-19755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DB5D59C-6DDC-4E92-8016-F05D037A3D9D}" type="pres">
      <dgm:prSet presAssocID="{8033E718-C9A3-492C-AC9B-F14F21C43E91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0D00374-42E2-498B-91AA-47CE64570837}" type="pres">
      <dgm:prSet presAssocID="{8033E718-C9A3-492C-AC9B-F14F21C43E91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44DBD1D-4542-4227-8E07-8F7A4022332E}" type="pres">
      <dgm:prSet presAssocID="{8033E718-C9A3-492C-AC9B-F14F21C43E91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15FF5D99-C585-4EDD-886C-7C37D1824D78}" srcId="{8033E718-C9A3-492C-AC9B-F14F21C43E91}" destId="{122D0730-8015-4C86-80B9-1981D39C09D7}" srcOrd="0" destOrd="0" parTransId="{8E1B7A31-C34A-4F69-9627-A124507402AE}" sibTransId="{927D1030-D215-4614-B6D6-24D180F58646}"/>
    <dgm:cxn modelId="{5903BDDD-689D-42D7-A3D6-F5AF1199BE9B}" type="presOf" srcId="{EC83AE47-837A-4E85-8043-F251720754C7}" destId="{2632ABE1-2C42-4E0D-834E-E248DB3034BA}" srcOrd="0" destOrd="0" presId="urn:microsoft.com/office/officeart/2005/8/layout/vProcess5"/>
    <dgm:cxn modelId="{14608E95-57C3-492E-A3F2-06F0142887D5}" type="presOf" srcId="{927D1030-D215-4614-B6D6-24D180F58646}" destId="{4253F7A7-A721-44DF-80D8-0BC2ED676C7C}" srcOrd="0" destOrd="0" presId="urn:microsoft.com/office/officeart/2005/8/layout/vProcess5"/>
    <dgm:cxn modelId="{DE97C0E4-4DE0-41DB-BEAA-1A62AE6CA61A}" type="presOf" srcId="{C5D376DB-0982-4827-838A-F2CAAD3F8F4E}" destId="{244DBD1D-4542-4227-8E07-8F7A4022332E}" srcOrd="1" destOrd="0" presId="urn:microsoft.com/office/officeart/2005/8/layout/vProcess5"/>
    <dgm:cxn modelId="{D13452AE-235B-46AE-B7E6-1DD5A45F59C8}" type="presOf" srcId="{5669BBA5-2F65-49E9-BE28-F2322D23B26D}" destId="{C9E501F0-905C-4012-BC6C-A5AF1EE9E513}" srcOrd="0" destOrd="0" presId="urn:microsoft.com/office/officeart/2005/8/layout/vProcess5"/>
    <dgm:cxn modelId="{59144D15-23CA-4E27-8885-79D92ABD6B34}" type="presOf" srcId="{EC83AE47-837A-4E85-8043-F251720754C7}" destId="{C0D00374-42E2-498B-91AA-47CE64570837}" srcOrd="1" destOrd="0" presId="urn:microsoft.com/office/officeart/2005/8/layout/vProcess5"/>
    <dgm:cxn modelId="{1B50A99E-AE71-470B-9FA6-067C3EA75CBA}" type="presOf" srcId="{122D0730-8015-4C86-80B9-1981D39C09D7}" destId="{DCDB73DE-5583-40D3-89DF-547E7219FECD}" srcOrd="0" destOrd="0" presId="urn:microsoft.com/office/officeart/2005/8/layout/vProcess5"/>
    <dgm:cxn modelId="{0F57EB63-E5AF-4436-B3BC-0AD88165BF76}" srcId="{8033E718-C9A3-492C-AC9B-F14F21C43E91}" destId="{EC83AE47-837A-4E85-8043-F251720754C7}" srcOrd="1" destOrd="0" parTransId="{76427F6F-A0D7-4F20-A78F-C1EDC918FF21}" sibTransId="{5669BBA5-2F65-49E9-BE28-F2322D23B26D}"/>
    <dgm:cxn modelId="{BDB4C059-ACA3-4CEC-B461-6B05DEDC4BCE}" srcId="{8033E718-C9A3-492C-AC9B-F14F21C43E91}" destId="{C5D376DB-0982-4827-838A-F2CAAD3F8F4E}" srcOrd="2" destOrd="0" parTransId="{5838D0AF-384F-4DCC-A750-1DB40DF85553}" sibTransId="{88B1DC3D-77EE-489B-B7AC-61779D38C8BD}"/>
    <dgm:cxn modelId="{754EEDE7-7FC3-43FD-A557-8CA252BA8734}" type="presOf" srcId="{122D0730-8015-4C86-80B9-1981D39C09D7}" destId="{EDB5D59C-6DDC-4E92-8016-F05D037A3D9D}" srcOrd="1" destOrd="0" presId="urn:microsoft.com/office/officeart/2005/8/layout/vProcess5"/>
    <dgm:cxn modelId="{BCDE46BF-724B-4C7F-84BB-B9501288D43B}" type="presOf" srcId="{C5D376DB-0982-4827-838A-F2CAAD3F8F4E}" destId="{CB9BEFBE-C3D5-4E48-A9E6-6339C95A4547}" srcOrd="0" destOrd="0" presId="urn:microsoft.com/office/officeart/2005/8/layout/vProcess5"/>
    <dgm:cxn modelId="{1E853399-F167-4990-9F3D-F829C4E8B249}" type="presOf" srcId="{8033E718-C9A3-492C-AC9B-F14F21C43E91}" destId="{46421AFB-EBEF-443B-9193-C323493AE9B0}" srcOrd="0" destOrd="0" presId="urn:microsoft.com/office/officeart/2005/8/layout/vProcess5"/>
    <dgm:cxn modelId="{66F6A5C4-DD31-42C9-B3D9-BE318387F88C}" type="presParOf" srcId="{46421AFB-EBEF-443B-9193-C323493AE9B0}" destId="{A0208258-1111-427D-90D0-CF3497053EA5}" srcOrd="0" destOrd="0" presId="urn:microsoft.com/office/officeart/2005/8/layout/vProcess5"/>
    <dgm:cxn modelId="{162824D6-880B-499A-9A40-206056D840E8}" type="presParOf" srcId="{46421AFB-EBEF-443B-9193-C323493AE9B0}" destId="{DCDB73DE-5583-40D3-89DF-547E7219FECD}" srcOrd="1" destOrd="0" presId="urn:microsoft.com/office/officeart/2005/8/layout/vProcess5"/>
    <dgm:cxn modelId="{06190348-93DD-405B-A393-C1725A87932B}" type="presParOf" srcId="{46421AFB-EBEF-443B-9193-C323493AE9B0}" destId="{2632ABE1-2C42-4E0D-834E-E248DB3034BA}" srcOrd="2" destOrd="0" presId="urn:microsoft.com/office/officeart/2005/8/layout/vProcess5"/>
    <dgm:cxn modelId="{37F5958A-99EA-41E1-A33B-1F885B077ABE}" type="presParOf" srcId="{46421AFB-EBEF-443B-9193-C323493AE9B0}" destId="{CB9BEFBE-C3D5-4E48-A9E6-6339C95A4547}" srcOrd="3" destOrd="0" presId="urn:microsoft.com/office/officeart/2005/8/layout/vProcess5"/>
    <dgm:cxn modelId="{423D46C4-61D6-43B1-9BA4-5D8021EE5F65}" type="presParOf" srcId="{46421AFB-EBEF-443B-9193-C323493AE9B0}" destId="{4253F7A7-A721-44DF-80D8-0BC2ED676C7C}" srcOrd="4" destOrd="0" presId="urn:microsoft.com/office/officeart/2005/8/layout/vProcess5"/>
    <dgm:cxn modelId="{1C01E42D-95E6-498A-BA70-D86497A1B9AD}" type="presParOf" srcId="{46421AFB-EBEF-443B-9193-C323493AE9B0}" destId="{C9E501F0-905C-4012-BC6C-A5AF1EE9E513}" srcOrd="5" destOrd="0" presId="urn:microsoft.com/office/officeart/2005/8/layout/vProcess5"/>
    <dgm:cxn modelId="{D9638B5F-0F6E-4546-8044-14732783EAAE}" type="presParOf" srcId="{46421AFB-EBEF-443B-9193-C323493AE9B0}" destId="{EDB5D59C-6DDC-4E92-8016-F05D037A3D9D}" srcOrd="6" destOrd="0" presId="urn:microsoft.com/office/officeart/2005/8/layout/vProcess5"/>
    <dgm:cxn modelId="{0C350FDC-D6FF-40B5-8678-610FBF09DE51}" type="presParOf" srcId="{46421AFB-EBEF-443B-9193-C323493AE9B0}" destId="{C0D00374-42E2-498B-91AA-47CE64570837}" srcOrd="7" destOrd="0" presId="urn:microsoft.com/office/officeart/2005/8/layout/vProcess5"/>
    <dgm:cxn modelId="{43F3EADB-00E3-4810-8163-654682548E55}" type="presParOf" srcId="{46421AFB-EBEF-443B-9193-C323493AE9B0}" destId="{244DBD1D-4542-4227-8E07-8F7A4022332E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DB73DE-5583-40D3-89DF-547E7219FECD}">
      <dsp:nvSpPr>
        <dsp:cNvPr id="0" name=""/>
        <dsp:cNvSpPr/>
      </dsp:nvSpPr>
      <dsp:spPr>
        <a:xfrm>
          <a:off x="0" y="0"/>
          <a:ext cx="5528726" cy="1036915"/>
        </a:xfrm>
        <a:prstGeom prst="roundRect">
          <a:avLst>
            <a:gd name="adj" fmla="val 10000"/>
          </a:avLst>
        </a:prstGeom>
        <a:solidFill>
          <a:schemeClr val="accent2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500" kern="1200" dirty="0" smtClean="0"/>
            <a:t>View</a:t>
          </a:r>
          <a:endParaRPr lang="es-ES" sz="4500" kern="1200" dirty="0"/>
        </a:p>
      </dsp:txBody>
      <dsp:txXfrm>
        <a:off x="30370" y="30370"/>
        <a:ext cx="4409814" cy="976175"/>
      </dsp:txXfrm>
    </dsp:sp>
    <dsp:sp modelId="{2632ABE1-2C42-4E0D-834E-E248DB3034BA}">
      <dsp:nvSpPr>
        <dsp:cNvPr id="0" name=""/>
        <dsp:cNvSpPr/>
      </dsp:nvSpPr>
      <dsp:spPr>
        <a:xfrm>
          <a:off x="487828" y="1209734"/>
          <a:ext cx="5528726" cy="1036915"/>
        </a:xfrm>
        <a:prstGeom prst="roundRect">
          <a:avLst>
            <a:gd name="adj" fmla="val 10000"/>
          </a:avLst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500" kern="1200" dirty="0" err="1" smtClean="0"/>
            <a:t>ViewModel</a:t>
          </a:r>
          <a:endParaRPr lang="es-ES" sz="4500" kern="1200" dirty="0"/>
        </a:p>
      </dsp:txBody>
      <dsp:txXfrm>
        <a:off x="518198" y="1240104"/>
        <a:ext cx="4306162" cy="976175"/>
      </dsp:txXfrm>
    </dsp:sp>
    <dsp:sp modelId="{CB9BEFBE-C3D5-4E48-A9E6-6339C95A4547}">
      <dsp:nvSpPr>
        <dsp:cNvPr id="0" name=""/>
        <dsp:cNvSpPr/>
      </dsp:nvSpPr>
      <dsp:spPr>
        <a:xfrm>
          <a:off x="975657" y="2419468"/>
          <a:ext cx="5528726" cy="10369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4500" kern="1200" dirty="0" err="1" smtClean="0"/>
            <a:t>Model</a:t>
          </a:r>
          <a:endParaRPr lang="es-ES" sz="4500" kern="1200" dirty="0"/>
        </a:p>
      </dsp:txBody>
      <dsp:txXfrm>
        <a:off x="1006027" y="2449838"/>
        <a:ext cx="4306162" cy="976175"/>
      </dsp:txXfrm>
    </dsp:sp>
    <dsp:sp modelId="{4253F7A7-A721-44DF-80D8-0BC2ED676C7C}">
      <dsp:nvSpPr>
        <dsp:cNvPr id="0" name=""/>
        <dsp:cNvSpPr/>
      </dsp:nvSpPr>
      <dsp:spPr>
        <a:xfrm>
          <a:off x="2592353" y="786327"/>
          <a:ext cx="673994" cy="673994"/>
        </a:xfrm>
        <a:prstGeom prst="downArrow">
          <a:avLst>
            <a:gd name="adj1" fmla="val 55000"/>
            <a:gd name="adj2" fmla="val 45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3000" kern="1200"/>
        </a:p>
      </dsp:txBody>
      <dsp:txXfrm>
        <a:off x="2744002" y="786327"/>
        <a:ext cx="370696" cy="507180"/>
      </dsp:txXfrm>
    </dsp:sp>
    <dsp:sp modelId="{C9E501F0-905C-4012-BC6C-A5AF1EE9E513}">
      <dsp:nvSpPr>
        <dsp:cNvPr id="0" name=""/>
        <dsp:cNvSpPr/>
      </dsp:nvSpPr>
      <dsp:spPr>
        <a:xfrm>
          <a:off x="3337041" y="1989148"/>
          <a:ext cx="673994" cy="673994"/>
        </a:xfrm>
        <a:prstGeom prst="downArrow">
          <a:avLst>
            <a:gd name="adj1" fmla="val 55000"/>
            <a:gd name="adj2" fmla="val 45000"/>
          </a:avLst>
        </a:prstGeom>
        <a:gradFill rotWithShape="1">
          <a:gsLst>
            <a:gs pos="0">
              <a:schemeClr val="accent6">
                <a:shade val="51000"/>
                <a:satMod val="130000"/>
              </a:schemeClr>
            </a:gs>
            <a:gs pos="80000">
              <a:schemeClr val="accent6">
                <a:shade val="93000"/>
                <a:satMod val="130000"/>
              </a:schemeClr>
            </a:gs>
            <a:gs pos="100000">
              <a:schemeClr val="accent6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6"/>
        </a:lnRef>
        <a:fillRef idx="3">
          <a:schemeClr val="accent6"/>
        </a:fillRef>
        <a:effectRef idx="2">
          <a:schemeClr val="accent6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3000" kern="1200"/>
        </a:p>
      </dsp:txBody>
      <dsp:txXfrm>
        <a:off x="3488690" y="1989148"/>
        <a:ext cx="370696" cy="507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 smtClean="0"/>
              <a:t>asd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E3C93-B8AE-4E10-ACA4-F97BAE16D5C8}" type="datetimeFigureOut">
              <a:rPr lang="es-ES" smtClean="0"/>
              <a:pPr/>
              <a:t>17/10/2011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24AA4E-25FF-47E2-A685-9789D1BBFBA6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4961619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" smtClean="0"/>
              <a:t>asd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92DB3-80EC-414E-84D1-D569CE5CB191}" type="datetimeFigureOut">
              <a:rPr lang="es-ES" smtClean="0"/>
              <a:pPr/>
              <a:t>17/10/2011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DA3EE-DECB-4A92-B734-7545034AF1D7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227264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DA3EE-DECB-4A92-B734-7545034AF1D7}" type="slidenum">
              <a:rPr lang="es-ES" smtClean="0"/>
              <a:pPr/>
              <a:t>1</a:t>
            </a:fld>
            <a:endParaRPr lang="es-ES"/>
          </a:p>
        </p:txBody>
      </p:sp>
      <p:sp>
        <p:nvSpPr>
          <p:cNvPr id="5" name="4 Marcador de encabezado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s-ES" smtClean="0"/>
              <a:t>asd</a:t>
            </a:r>
            <a:endParaRPr lang="es-ES"/>
          </a:p>
        </p:txBody>
      </p:sp>
      <p:sp>
        <p:nvSpPr>
          <p:cNvPr id="6" name="5 Marcador de fecha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A9AC1CE5-281C-4ECB-B7D1-F87DDE861E20}" type="datetime1">
              <a:rPr lang="es-ES" smtClean="0"/>
              <a:pPr/>
              <a:t>17/10/2011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D03B5-F5F6-4114-AD3E-EC08CEC929DB}" type="datetime1">
              <a:rPr lang="es-ES" smtClean="0"/>
              <a:pPr/>
              <a:t>17/10/2011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82EA-3998-489E-9253-A8751862F8D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B19AA-243E-4400-972D-B8E567745671}" type="datetime1">
              <a:rPr lang="es-ES" smtClean="0"/>
              <a:pPr/>
              <a:t>17/10/2011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82EA-3998-489E-9253-A8751862F8D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B5B37-0607-453B-8AC1-F6E42F6CC2AF}" type="datetime1">
              <a:rPr lang="es-ES" smtClean="0"/>
              <a:pPr/>
              <a:t>17/10/2011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82EA-3998-489E-9253-A8751862F8D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BA13A-9247-4C25-A5FB-A11A07A455F6}" type="datetime1">
              <a:rPr lang="es-ES" smtClean="0"/>
              <a:pPr/>
              <a:t>17/10/2011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82EA-3998-489E-9253-A8751862F8D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8AAA3-D550-45BE-8E63-FAA540550F1C}" type="datetime1">
              <a:rPr lang="es-ES" smtClean="0"/>
              <a:pPr/>
              <a:t>17/10/2011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82EA-3998-489E-9253-A8751862F8D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EF75-544D-433A-BA3B-90AC71735C63}" type="datetime1">
              <a:rPr lang="es-ES" smtClean="0"/>
              <a:pPr/>
              <a:t>17/10/2011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82EA-3998-489E-9253-A8751862F8D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8B3C-0F22-4FBB-933C-B728BEB35FF1}" type="datetime1">
              <a:rPr lang="es-ES" smtClean="0"/>
              <a:pPr/>
              <a:t>17/10/2011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82EA-3998-489E-9253-A8751862F8D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CEDF2-F0B1-4085-87E6-93FFE56F356B}" type="datetime1">
              <a:rPr lang="es-ES" smtClean="0"/>
              <a:pPr/>
              <a:t>17/10/2011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82EA-3998-489E-9253-A8751862F8D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8D59B-ADE0-4BF5-AAEA-6259D106540E}" type="datetime1">
              <a:rPr lang="es-ES" smtClean="0"/>
              <a:pPr/>
              <a:t>17/10/2011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82EA-3998-489E-9253-A8751862F8D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A7DF3-665C-45BA-AFC9-CCF55A98323B}" type="datetime1">
              <a:rPr lang="es-ES" smtClean="0"/>
              <a:pPr/>
              <a:t>17/10/2011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82EA-3998-489E-9253-A8751862F8D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40D60-6C94-4C0F-A26A-2350519B59B0}" type="datetime1">
              <a:rPr lang="es-ES" smtClean="0"/>
              <a:pPr/>
              <a:t>17/10/2011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82EA-3998-489E-9253-A8751862F8D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54019-F84F-494C-B0DF-ADB59CF7284A}" type="datetime1">
              <a:rPr lang="es-ES" smtClean="0"/>
              <a:pPr/>
              <a:t>17/10/2011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482EA-3998-489E-9253-A8751862F8D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5.png"/><Relationship Id="rId9" Type="http://schemas.microsoft.com/office/2007/relationships/diagramDrawing" Target="../diagrams/drawing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Windows_Phone_7.5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://en.wikipedia.org/wiki/Windows_Phone_7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eeks.ms/blogs/jyeray/" TargetMode="External"/><Relationship Id="rId5" Type="http://schemas.openxmlformats.org/officeDocument/2006/relationships/hyperlink" Target="http://www.campusmvp.com/Catalogo/Product-Windows-Phone-7.5-Mango---Desarrollo-Silverlight_142.aspx" TargetMode="External"/><Relationship Id="rId10" Type="http://schemas.openxmlformats.org/officeDocument/2006/relationships/image" Target="../media/image27.jpeg"/><Relationship Id="rId4" Type="http://schemas.openxmlformats.org/officeDocument/2006/relationships/image" Target="../media/image5.png"/><Relationship Id="rId9" Type="http://schemas.openxmlformats.org/officeDocument/2006/relationships/hyperlink" Target="http://www.microsoft.com/windowsphone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Rectángulo"/>
          <p:cNvSpPr/>
          <p:nvPr/>
        </p:nvSpPr>
        <p:spPr>
          <a:xfrm>
            <a:off x="357158" y="285728"/>
            <a:ext cx="8501122" cy="5807568"/>
          </a:xfrm>
          <a:prstGeom prst="rect">
            <a:avLst/>
          </a:prstGeom>
          <a:gradFill flip="none" rotWithShape="1">
            <a:gsLst>
              <a:gs pos="48000">
                <a:srgbClr val="FFC000"/>
              </a:gs>
              <a:gs pos="0">
                <a:schemeClr val="bg1"/>
              </a:gs>
              <a:gs pos="23000">
                <a:srgbClr val="CF2D00"/>
              </a:gs>
              <a:gs pos="0">
                <a:srgbClr val="FF0000">
                  <a:lumMod val="74000"/>
                  <a:lumOff val="26000"/>
                </a:srgbClr>
              </a:gs>
              <a:gs pos="0">
                <a:srgbClr val="C00000"/>
              </a:gs>
              <a:gs pos="98750">
                <a:srgbClr val="92D050"/>
              </a:gs>
              <a:gs pos="89000">
                <a:srgbClr val="FFFF00"/>
              </a:gs>
            </a:gsLst>
            <a:lin ang="2700000" scaled="1"/>
            <a:tileRect/>
          </a:gra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1954" y="589113"/>
            <a:ext cx="8072494" cy="1255711"/>
          </a:xfrm>
        </p:spPr>
        <p:txBody>
          <a:bodyPr>
            <a:noAutofit/>
          </a:bodyPr>
          <a:lstStyle/>
          <a:p>
            <a:pPr algn="r"/>
            <a:r>
              <a:rPr lang="es-ES" dirty="0" smtClean="0">
                <a:latin typeface="Segoe WP Light" pitchFamily="34" charset="0"/>
              </a:rPr>
              <a:t>13 katas de Windows </a:t>
            </a:r>
            <a:r>
              <a:rPr lang="es-ES" dirty="0" err="1" smtClean="0">
                <a:latin typeface="Segoe WP Light" pitchFamily="34" charset="0"/>
              </a:rPr>
              <a:t>Phone</a:t>
            </a:r>
            <a:r>
              <a:rPr lang="es-ES" dirty="0" smtClean="0">
                <a:latin typeface="Segoe WP Light" pitchFamily="34" charset="0"/>
              </a:rPr>
              <a:t> 7</a:t>
            </a:r>
            <a:r>
              <a:rPr lang="es-ES" b="1" dirty="0" smtClean="0">
                <a:latin typeface="Segoe WP Light" pitchFamily="34" charset="0"/>
              </a:rPr>
              <a:t/>
            </a:r>
            <a:br>
              <a:rPr lang="es-ES" b="1" dirty="0" smtClean="0">
                <a:latin typeface="Segoe WP Light" pitchFamily="34" charset="0"/>
              </a:rPr>
            </a:br>
            <a:endParaRPr lang="es-ES" dirty="0">
              <a:solidFill>
                <a:schemeClr val="bg1"/>
              </a:solidFill>
              <a:latin typeface="Segoe WP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2221" y="2504888"/>
            <a:ext cx="5220072" cy="4353112"/>
          </a:xfrm>
          <a:prstGeom prst="rect">
            <a:avLst/>
          </a:prstGeom>
        </p:spPr>
      </p:pic>
      <p:pic>
        <p:nvPicPr>
          <p:cNvPr id="9" name="Picture 2" descr="C:\Users\nullex\Pictures\logo_uoc_ne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526" y="4077072"/>
            <a:ext cx="4064000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4 Subtítulo"/>
          <p:cNvSpPr>
            <a:spLocks noGrp="1"/>
          </p:cNvSpPr>
          <p:nvPr>
            <p:ph type="subTitle" idx="1"/>
          </p:nvPr>
        </p:nvSpPr>
        <p:spPr>
          <a:xfrm>
            <a:off x="4788024" y="5614392"/>
            <a:ext cx="4496544" cy="550912"/>
          </a:xfrm>
        </p:spPr>
        <p:txBody>
          <a:bodyPr>
            <a:normAutofit/>
          </a:bodyPr>
          <a:lstStyle/>
          <a:p>
            <a:r>
              <a:rPr lang="es-ES" sz="2400" dirty="0" smtClean="0">
                <a:solidFill>
                  <a:schemeClr val="tx1"/>
                </a:solidFill>
                <a:latin typeface="Segoe WP" pitchFamily="34" charset="0"/>
              </a:rPr>
              <a:t>Con Fernando Escolar</a:t>
            </a:r>
            <a:endParaRPr lang="es-ES" sz="2400" dirty="0">
              <a:solidFill>
                <a:schemeClr val="tx1"/>
              </a:solidFill>
              <a:latin typeface="Segoe WP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60663"/>
            <a:ext cx="8229600" cy="4265500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 smtClean="0">
                <a:latin typeface="Segoe WP Light" pitchFamily="34" charset="0"/>
              </a:rPr>
              <a:t>Mostrando información</a:t>
            </a:r>
            <a:endParaRPr lang="es-ES" dirty="0">
              <a:latin typeface="Segoe WP Light" pitchFamily="34" charset="0"/>
            </a:endParaRPr>
          </a:p>
        </p:txBody>
      </p:sp>
      <p:pic>
        <p:nvPicPr>
          <p:cNvPr id="5" name="Picture 5" descr="C:\Users\nullex\Pictures\Mango-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375" y="1860663"/>
            <a:ext cx="6372201" cy="531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5 Conector recto"/>
          <p:cNvCxnSpPr/>
          <p:nvPr/>
        </p:nvCxnSpPr>
        <p:spPr>
          <a:xfrm rot="10800000">
            <a:off x="214282" y="1000108"/>
            <a:ext cx="871543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1 Título"/>
          <p:cNvSpPr txBox="1">
            <a:spLocks/>
          </p:cNvSpPr>
          <p:nvPr/>
        </p:nvSpPr>
        <p:spPr>
          <a:xfrm>
            <a:off x="5508104" y="428604"/>
            <a:ext cx="3429024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200" smtClean="0">
                <a:latin typeface="Segoe WP SemiLight" pitchFamily="34" charset="0"/>
              </a:rPr>
              <a:t>Windows Phone 7</a:t>
            </a:r>
            <a:endParaRPr lang="es-ES" sz="3200" dirty="0">
              <a:latin typeface="Segoe WP SemiLight" pitchFamily="34" charset="0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1357290" y="1000108"/>
            <a:ext cx="5662982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900" dirty="0">
                <a:latin typeface="Segoe WP Semibold" pitchFamily="34" charset="0"/>
                <a:ea typeface="Segoe UI" pitchFamily="34" charset="0"/>
                <a:cs typeface="Segoe UI" pitchFamily="34" charset="0"/>
              </a:rPr>
              <a:t>k</a:t>
            </a:r>
            <a:r>
              <a:rPr lang="es-ES" sz="3900" dirty="0" smtClean="0">
                <a:latin typeface="Segoe WP Semibold" pitchFamily="34" charset="0"/>
                <a:ea typeface="Segoe UI" pitchFamily="34" charset="0"/>
                <a:cs typeface="Segoe UI" pitchFamily="34" charset="0"/>
              </a:rPr>
              <a:t>ata </a:t>
            </a:r>
            <a:r>
              <a:rPr lang="es-ES" sz="3900" dirty="0" smtClean="0">
                <a:latin typeface="Segoe WP Semibold" pitchFamily="34" charset="0"/>
                <a:ea typeface="Segoe UI" pitchFamily="34" charset="0"/>
                <a:cs typeface="Segoe UI" pitchFamily="34" charset="0"/>
              </a:rPr>
              <a:t>2</a:t>
            </a:r>
            <a:endParaRPr kumimoji="0" lang="es-ES" sz="39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WP Semibold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3 Marcador de pie de página"/>
          <p:cNvSpPr txBox="1">
            <a:spLocks/>
          </p:cNvSpPr>
          <p:nvPr/>
        </p:nvSpPr>
        <p:spPr>
          <a:xfrm>
            <a:off x="7464860" y="6564971"/>
            <a:ext cx="1571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mtClean="0">
                <a:solidFill>
                  <a:schemeClr val="accent1"/>
                </a:solidFill>
                <a:latin typeface="Segoe WP SemiLight" pitchFamily="34" charset="0"/>
              </a:rPr>
              <a:t>@fernandoescolar</a:t>
            </a:r>
            <a:endParaRPr lang="es-ES" dirty="0">
              <a:solidFill>
                <a:schemeClr val="accent1"/>
              </a:solidFill>
              <a:latin typeface="Segoe WP SemiLight" pitchFamily="34" charset="0"/>
            </a:endParaRPr>
          </a:p>
        </p:txBody>
      </p:sp>
      <p:pic>
        <p:nvPicPr>
          <p:cNvPr id="10" name="Picture 6" descr="C:\Users\nullex\Downloads\icono-twitt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424" y="6671375"/>
            <a:ext cx="178607" cy="178607"/>
          </a:xfrm>
          <a:prstGeom prst="rect">
            <a:avLst/>
          </a:prstGeom>
          <a:noFill/>
        </p:spPr>
      </p:pic>
      <p:pic>
        <p:nvPicPr>
          <p:cNvPr id="11" name="Picture 4" descr="C:\Users\nullex\Pictures\wp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4664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Nube"/>
          <p:cNvSpPr/>
          <p:nvPr/>
        </p:nvSpPr>
        <p:spPr>
          <a:xfrm>
            <a:off x="827584" y="2708920"/>
            <a:ext cx="3888432" cy="230425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ilindro"/>
          <p:cNvSpPr/>
          <p:nvPr/>
        </p:nvSpPr>
        <p:spPr>
          <a:xfrm>
            <a:off x="2140014" y="3342076"/>
            <a:ext cx="432048" cy="792088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ilindro"/>
          <p:cNvSpPr/>
          <p:nvPr/>
        </p:nvSpPr>
        <p:spPr>
          <a:xfrm>
            <a:off x="2448524" y="3738120"/>
            <a:ext cx="279648" cy="396044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Recortar rectángulo de esquina diagonal"/>
          <p:cNvSpPr/>
          <p:nvPr/>
        </p:nvSpPr>
        <p:spPr>
          <a:xfrm>
            <a:off x="5076056" y="4293096"/>
            <a:ext cx="3174622" cy="1941130"/>
          </a:xfrm>
          <a:prstGeom prst="snip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5" name="14 Conector recto"/>
          <p:cNvCxnSpPr/>
          <p:nvPr/>
        </p:nvCxnSpPr>
        <p:spPr>
          <a:xfrm>
            <a:off x="5364088" y="4725144"/>
            <a:ext cx="720080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17 Conector recto"/>
          <p:cNvCxnSpPr/>
          <p:nvPr/>
        </p:nvCxnSpPr>
        <p:spPr>
          <a:xfrm>
            <a:off x="5364088" y="4941168"/>
            <a:ext cx="720080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18 Conector recto"/>
          <p:cNvCxnSpPr/>
          <p:nvPr/>
        </p:nvCxnSpPr>
        <p:spPr>
          <a:xfrm>
            <a:off x="5364088" y="5157192"/>
            <a:ext cx="720080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19 Conector recto"/>
          <p:cNvCxnSpPr/>
          <p:nvPr/>
        </p:nvCxnSpPr>
        <p:spPr>
          <a:xfrm>
            <a:off x="5364088" y="5373216"/>
            <a:ext cx="720080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20 Conector recto"/>
          <p:cNvCxnSpPr/>
          <p:nvPr/>
        </p:nvCxnSpPr>
        <p:spPr>
          <a:xfrm>
            <a:off x="5364088" y="5589240"/>
            <a:ext cx="720080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21 Conector recto"/>
          <p:cNvCxnSpPr/>
          <p:nvPr/>
        </p:nvCxnSpPr>
        <p:spPr>
          <a:xfrm>
            <a:off x="5364088" y="5805264"/>
            <a:ext cx="720080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22 Conector recto"/>
          <p:cNvCxnSpPr/>
          <p:nvPr/>
        </p:nvCxnSpPr>
        <p:spPr>
          <a:xfrm>
            <a:off x="6317609" y="4725144"/>
            <a:ext cx="720080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23 Conector recto"/>
          <p:cNvCxnSpPr/>
          <p:nvPr/>
        </p:nvCxnSpPr>
        <p:spPr>
          <a:xfrm>
            <a:off x="6317609" y="4941168"/>
            <a:ext cx="720080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24 Conector recto"/>
          <p:cNvCxnSpPr/>
          <p:nvPr/>
        </p:nvCxnSpPr>
        <p:spPr>
          <a:xfrm>
            <a:off x="6317609" y="5157192"/>
            <a:ext cx="720080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25 Conector recto"/>
          <p:cNvCxnSpPr/>
          <p:nvPr/>
        </p:nvCxnSpPr>
        <p:spPr>
          <a:xfrm>
            <a:off x="6317609" y="5373216"/>
            <a:ext cx="720080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26 Conector recto"/>
          <p:cNvCxnSpPr/>
          <p:nvPr/>
        </p:nvCxnSpPr>
        <p:spPr>
          <a:xfrm>
            <a:off x="6317609" y="5589240"/>
            <a:ext cx="720080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27 Conector recto"/>
          <p:cNvCxnSpPr/>
          <p:nvPr/>
        </p:nvCxnSpPr>
        <p:spPr>
          <a:xfrm>
            <a:off x="6317609" y="5805264"/>
            <a:ext cx="720080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28 Conector recto"/>
          <p:cNvCxnSpPr/>
          <p:nvPr/>
        </p:nvCxnSpPr>
        <p:spPr>
          <a:xfrm>
            <a:off x="7236296" y="4725144"/>
            <a:ext cx="720080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29 Conector recto"/>
          <p:cNvCxnSpPr/>
          <p:nvPr/>
        </p:nvCxnSpPr>
        <p:spPr>
          <a:xfrm>
            <a:off x="7236296" y="4941168"/>
            <a:ext cx="720080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30 Conector recto"/>
          <p:cNvCxnSpPr/>
          <p:nvPr/>
        </p:nvCxnSpPr>
        <p:spPr>
          <a:xfrm>
            <a:off x="7236296" y="5157192"/>
            <a:ext cx="720080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31 Conector recto"/>
          <p:cNvCxnSpPr/>
          <p:nvPr/>
        </p:nvCxnSpPr>
        <p:spPr>
          <a:xfrm>
            <a:off x="7236296" y="5373216"/>
            <a:ext cx="720080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32 Conector recto"/>
          <p:cNvCxnSpPr/>
          <p:nvPr/>
        </p:nvCxnSpPr>
        <p:spPr>
          <a:xfrm>
            <a:off x="7236296" y="5589240"/>
            <a:ext cx="720080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33 Conector recto"/>
          <p:cNvCxnSpPr/>
          <p:nvPr/>
        </p:nvCxnSpPr>
        <p:spPr>
          <a:xfrm>
            <a:off x="7236296" y="5805264"/>
            <a:ext cx="720080" cy="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15 Flecha derecha"/>
          <p:cNvSpPr/>
          <p:nvPr/>
        </p:nvSpPr>
        <p:spPr>
          <a:xfrm rot="1141026">
            <a:off x="3681518" y="3747065"/>
            <a:ext cx="1948974" cy="901158"/>
          </a:xfrm>
          <a:prstGeom prst="rightArrow">
            <a:avLst/>
          </a:prstGeom>
          <a:solidFill>
            <a:schemeClr val="accent3">
              <a:alpha val="79000"/>
            </a:schemeClr>
          </a:solidFill>
          <a:effectLst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146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60663"/>
            <a:ext cx="8229600" cy="4265500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 smtClean="0">
                <a:latin typeface="Segoe WP Light" pitchFamily="34" charset="0"/>
              </a:rPr>
              <a:t>Navegar entre páginas</a:t>
            </a:r>
            <a:endParaRPr lang="es-ES" dirty="0">
              <a:latin typeface="Segoe WP Light" pitchFamily="34" charset="0"/>
            </a:endParaRPr>
          </a:p>
        </p:txBody>
      </p:sp>
      <p:pic>
        <p:nvPicPr>
          <p:cNvPr id="5" name="Picture 5" descr="C:\Users\nullex\Pictures\Mango-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375" y="1860663"/>
            <a:ext cx="6372201" cy="531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5 Conector recto"/>
          <p:cNvCxnSpPr/>
          <p:nvPr/>
        </p:nvCxnSpPr>
        <p:spPr>
          <a:xfrm rot="10800000">
            <a:off x="214282" y="1000108"/>
            <a:ext cx="871543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1 Título"/>
          <p:cNvSpPr txBox="1">
            <a:spLocks/>
          </p:cNvSpPr>
          <p:nvPr/>
        </p:nvSpPr>
        <p:spPr>
          <a:xfrm>
            <a:off x="5508104" y="428604"/>
            <a:ext cx="3429024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200" smtClean="0">
                <a:latin typeface="Segoe WP SemiLight" pitchFamily="34" charset="0"/>
              </a:rPr>
              <a:t>Windows Phone 7</a:t>
            </a:r>
            <a:endParaRPr lang="es-ES" sz="3200" dirty="0">
              <a:latin typeface="Segoe WP SemiLight" pitchFamily="34" charset="0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1357290" y="1000108"/>
            <a:ext cx="5662982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900" dirty="0">
                <a:latin typeface="Segoe WP Semibold" pitchFamily="34" charset="0"/>
                <a:ea typeface="Segoe UI" pitchFamily="34" charset="0"/>
                <a:cs typeface="Segoe UI" pitchFamily="34" charset="0"/>
              </a:rPr>
              <a:t>k</a:t>
            </a:r>
            <a:r>
              <a:rPr lang="es-ES" sz="3900" dirty="0" smtClean="0">
                <a:latin typeface="Segoe WP Semibold" pitchFamily="34" charset="0"/>
                <a:ea typeface="Segoe UI" pitchFamily="34" charset="0"/>
                <a:cs typeface="Segoe UI" pitchFamily="34" charset="0"/>
              </a:rPr>
              <a:t>ata </a:t>
            </a:r>
            <a:r>
              <a:rPr lang="es-ES" sz="3900" dirty="0" smtClean="0">
                <a:latin typeface="Segoe WP Semibold" pitchFamily="34" charset="0"/>
                <a:ea typeface="Segoe UI" pitchFamily="34" charset="0"/>
                <a:cs typeface="Segoe UI" pitchFamily="34" charset="0"/>
              </a:rPr>
              <a:t>3</a:t>
            </a:r>
            <a:endParaRPr kumimoji="0" lang="es-ES" sz="39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WP Semibold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3 Marcador de pie de página"/>
          <p:cNvSpPr txBox="1">
            <a:spLocks/>
          </p:cNvSpPr>
          <p:nvPr/>
        </p:nvSpPr>
        <p:spPr>
          <a:xfrm>
            <a:off x="7464860" y="6564971"/>
            <a:ext cx="1571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mtClean="0">
                <a:solidFill>
                  <a:schemeClr val="accent1"/>
                </a:solidFill>
                <a:latin typeface="Segoe WP SemiLight" pitchFamily="34" charset="0"/>
              </a:rPr>
              <a:t>@fernandoescolar</a:t>
            </a:r>
            <a:endParaRPr lang="es-ES" dirty="0">
              <a:solidFill>
                <a:schemeClr val="accent1"/>
              </a:solidFill>
              <a:latin typeface="Segoe WP SemiLight" pitchFamily="34" charset="0"/>
            </a:endParaRPr>
          </a:p>
        </p:txBody>
      </p:sp>
      <p:pic>
        <p:nvPicPr>
          <p:cNvPr id="10" name="Picture 6" descr="C:\Users\nullex\Downloads\icono-twitt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424" y="6671375"/>
            <a:ext cx="178607" cy="178607"/>
          </a:xfrm>
          <a:prstGeom prst="rect">
            <a:avLst/>
          </a:prstGeom>
          <a:noFill/>
        </p:spPr>
      </p:pic>
      <p:pic>
        <p:nvPicPr>
          <p:cNvPr id="11" name="Picture 4" descr="C:\Users\nullex\Pictures\wp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4664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3.bp.blogspot.com/_Jfk4-6O_A3I/TLfomCLNU9I/AAAAAAAAQs0/74KP-vWd6zU/s1600/barquitopape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708920"/>
            <a:ext cx="4708016" cy="313867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28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60663"/>
            <a:ext cx="8229600" cy="4265500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 smtClean="0">
                <a:latin typeface="Segoe WP Light" pitchFamily="34" charset="0"/>
              </a:rPr>
              <a:t>Programando asíncronamente</a:t>
            </a:r>
            <a:endParaRPr lang="es-ES" dirty="0">
              <a:latin typeface="Segoe WP Light" pitchFamily="34" charset="0"/>
            </a:endParaRPr>
          </a:p>
        </p:txBody>
      </p:sp>
      <p:pic>
        <p:nvPicPr>
          <p:cNvPr id="5" name="Picture 5" descr="C:\Users\nullex\Pictures\Mango-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375" y="1860663"/>
            <a:ext cx="6372201" cy="531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5 Conector recto"/>
          <p:cNvCxnSpPr/>
          <p:nvPr/>
        </p:nvCxnSpPr>
        <p:spPr>
          <a:xfrm rot="10800000">
            <a:off x="214282" y="1000108"/>
            <a:ext cx="871543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1 Título"/>
          <p:cNvSpPr txBox="1">
            <a:spLocks/>
          </p:cNvSpPr>
          <p:nvPr/>
        </p:nvSpPr>
        <p:spPr>
          <a:xfrm>
            <a:off x="5508104" y="428604"/>
            <a:ext cx="3429024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200" smtClean="0">
                <a:latin typeface="Segoe WP SemiLight" pitchFamily="34" charset="0"/>
              </a:rPr>
              <a:t>Windows Phone 7</a:t>
            </a:r>
            <a:endParaRPr lang="es-ES" sz="3200" dirty="0">
              <a:latin typeface="Segoe WP SemiLight" pitchFamily="34" charset="0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1357290" y="1000108"/>
            <a:ext cx="5662982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900" dirty="0">
                <a:latin typeface="Segoe WP Semibold" pitchFamily="34" charset="0"/>
                <a:ea typeface="Segoe UI" pitchFamily="34" charset="0"/>
                <a:cs typeface="Segoe UI" pitchFamily="34" charset="0"/>
              </a:rPr>
              <a:t>k</a:t>
            </a:r>
            <a:r>
              <a:rPr lang="es-ES" sz="3900" dirty="0" smtClean="0">
                <a:latin typeface="Segoe WP Semibold" pitchFamily="34" charset="0"/>
                <a:ea typeface="Segoe UI" pitchFamily="34" charset="0"/>
                <a:cs typeface="Segoe UI" pitchFamily="34" charset="0"/>
              </a:rPr>
              <a:t>ata 4</a:t>
            </a:r>
            <a:endParaRPr kumimoji="0" lang="es-ES" sz="39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WP Semibold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3 Marcador de pie de página"/>
          <p:cNvSpPr txBox="1">
            <a:spLocks/>
          </p:cNvSpPr>
          <p:nvPr/>
        </p:nvSpPr>
        <p:spPr>
          <a:xfrm>
            <a:off x="7464860" y="6564971"/>
            <a:ext cx="1571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mtClean="0">
                <a:solidFill>
                  <a:schemeClr val="accent1"/>
                </a:solidFill>
                <a:latin typeface="Segoe WP SemiLight" pitchFamily="34" charset="0"/>
              </a:rPr>
              <a:t>@fernandoescolar</a:t>
            </a:r>
            <a:endParaRPr lang="es-ES" dirty="0">
              <a:solidFill>
                <a:schemeClr val="accent1"/>
              </a:solidFill>
              <a:latin typeface="Segoe WP SemiLight" pitchFamily="34" charset="0"/>
            </a:endParaRPr>
          </a:p>
        </p:txBody>
      </p:sp>
      <p:pic>
        <p:nvPicPr>
          <p:cNvPr id="10" name="Picture 6" descr="C:\Users\nullex\Downloads\icono-twitt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424" y="6671375"/>
            <a:ext cx="178607" cy="178607"/>
          </a:xfrm>
          <a:prstGeom prst="rect">
            <a:avLst/>
          </a:prstGeom>
          <a:noFill/>
        </p:spPr>
      </p:pic>
      <p:pic>
        <p:nvPicPr>
          <p:cNvPr id="11" name="Picture 4" descr="C:\Users\nullex\Pictures\wp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4664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3 Grupo"/>
          <p:cNvGrpSpPr/>
          <p:nvPr/>
        </p:nvGrpSpPr>
        <p:grpSpPr>
          <a:xfrm rot="18339242">
            <a:off x="3422436" y="2644831"/>
            <a:ext cx="2411761" cy="3448465"/>
            <a:chOff x="3384375" y="2644831"/>
            <a:chExt cx="2411761" cy="3448465"/>
          </a:xfrm>
        </p:grpSpPr>
        <p:sp>
          <p:nvSpPr>
            <p:cNvPr id="2" name="1 Flecha en U"/>
            <p:cNvSpPr/>
            <p:nvPr/>
          </p:nvSpPr>
          <p:spPr>
            <a:xfrm>
              <a:off x="3635896" y="2644831"/>
              <a:ext cx="2160240" cy="1872208"/>
            </a:xfrm>
            <a:prstGeom prst="utur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12" name="11 Flecha en U"/>
            <p:cNvSpPr/>
            <p:nvPr/>
          </p:nvSpPr>
          <p:spPr>
            <a:xfrm rot="10800000">
              <a:off x="3384375" y="4221088"/>
              <a:ext cx="2160240" cy="1872208"/>
            </a:xfrm>
            <a:prstGeom prst="utur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012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60663"/>
            <a:ext cx="8229600" cy="4265500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 err="1" smtClean="0">
                <a:solidFill>
                  <a:schemeClr val="tx2"/>
                </a:solidFill>
                <a:latin typeface="Segoe WP Light" pitchFamily="34" charset="0"/>
              </a:rPr>
              <a:t>Bing</a:t>
            </a:r>
            <a:r>
              <a:rPr lang="es-ES" dirty="0" err="1" smtClean="0">
                <a:solidFill>
                  <a:schemeClr val="accent3"/>
                </a:solidFill>
                <a:latin typeface="Segoe WP Light" pitchFamily="34" charset="0"/>
              </a:rPr>
              <a:t>Maps</a:t>
            </a:r>
            <a:endParaRPr lang="es-ES" dirty="0">
              <a:latin typeface="Segoe WP Light" pitchFamily="34" charset="0"/>
            </a:endParaRPr>
          </a:p>
        </p:txBody>
      </p:sp>
      <p:pic>
        <p:nvPicPr>
          <p:cNvPr id="5" name="Picture 5" descr="C:\Users\nullex\Pictures\Mango-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375" y="1860663"/>
            <a:ext cx="6372201" cy="531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5 Conector recto"/>
          <p:cNvCxnSpPr/>
          <p:nvPr/>
        </p:nvCxnSpPr>
        <p:spPr>
          <a:xfrm rot="10800000">
            <a:off x="214282" y="1000108"/>
            <a:ext cx="871543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1 Título"/>
          <p:cNvSpPr txBox="1">
            <a:spLocks/>
          </p:cNvSpPr>
          <p:nvPr/>
        </p:nvSpPr>
        <p:spPr>
          <a:xfrm>
            <a:off x="5508104" y="428604"/>
            <a:ext cx="3429024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200" smtClean="0">
                <a:latin typeface="Segoe WP SemiLight" pitchFamily="34" charset="0"/>
              </a:rPr>
              <a:t>Windows Phone 7</a:t>
            </a:r>
            <a:endParaRPr lang="es-ES" sz="3200" dirty="0">
              <a:latin typeface="Segoe WP SemiLight" pitchFamily="34" charset="0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1357290" y="1000108"/>
            <a:ext cx="5429288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900" dirty="0" smtClean="0">
                <a:latin typeface="Segoe WP Semibold" pitchFamily="34" charset="0"/>
                <a:ea typeface="Segoe UI" pitchFamily="34" charset="0"/>
                <a:cs typeface="Segoe UI" pitchFamily="34" charset="0"/>
              </a:rPr>
              <a:t>kata 5</a:t>
            </a:r>
            <a:endParaRPr kumimoji="0" lang="es-ES" sz="39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WP Semibold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3 Marcador de pie de página"/>
          <p:cNvSpPr txBox="1">
            <a:spLocks/>
          </p:cNvSpPr>
          <p:nvPr/>
        </p:nvSpPr>
        <p:spPr>
          <a:xfrm>
            <a:off x="7464860" y="6564971"/>
            <a:ext cx="1571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mtClean="0">
                <a:solidFill>
                  <a:schemeClr val="accent1"/>
                </a:solidFill>
                <a:latin typeface="Segoe WP SemiLight" pitchFamily="34" charset="0"/>
              </a:rPr>
              <a:t>@fernandoescolar</a:t>
            </a:r>
            <a:endParaRPr lang="es-ES" dirty="0">
              <a:solidFill>
                <a:schemeClr val="accent1"/>
              </a:solidFill>
              <a:latin typeface="Segoe WP SemiLight" pitchFamily="34" charset="0"/>
            </a:endParaRPr>
          </a:p>
        </p:txBody>
      </p:sp>
      <p:pic>
        <p:nvPicPr>
          <p:cNvPr id="10" name="Picture 6" descr="C:\Users\nullex\Downloads\icono-twitt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424" y="6671375"/>
            <a:ext cx="178607" cy="178607"/>
          </a:xfrm>
          <a:prstGeom prst="rect">
            <a:avLst/>
          </a:prstGeom>
          <a:noFill/>
        </p:spPr>
      </p:pic>
      <p:pic>
        <p:nvPicPr>
          <p:cNvPr id="11" name="Picture 4" descr="C:\Users\nullex\Pictures\wp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4664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http://1.bp.blogspot.com/_AVc_Ro9D3Vw/S0HAVcf0TjI/AAAAAAAAFIY/av4XvTi8ZsI/s400/bing-mapas-estatua-libertad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8557" y="2708920"/>
            <a:ext cx="3810000" cy="308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27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60663"/>
            <a:ext cx="8229600" cy="4265500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 err="1" smtClean="0">
                <a:latin typeface="Segoe WP Light" pitchFamily="34" charset="0"/>
              </a:rPr>
              <a:t>Llamame</a:t>
            </a:r>
            <a:endParaRPr lang="es-ES" dirty="0">
              <a:latin typeface="Segoe WP Light" pitchFamily="34" charset="0"/>
            </a:endParaRPr>
          </a:p>
        </p:txBody>
      </p:sp>
      <p:pic>
        <p:nvPicPr>
          <p:cNvPr id="5" name="Picture 5" descr="C:\Users\nullex\Pictures\Mango-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375" y="1860663"/>
            <a:ext cx="6372201" cy="531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5 Conector recto"/>
          <p:cNvCxnSpPr/>
          <p:nvPr/>
        </p:nvCxnSpPr>
        <p:spPr>
          <a:xfrm rot="10800000">
            <a:off x="214282" y="1000108"/>
            <a:ext cx="871543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1 Título"/>
          <p:cNvSpPr txBox="1">
            <a:spLocks/>
          </p:cNvSpPr>
          <p:nvPr/>
        </p:nvSpPr>
        <p:spPr>
          <a:xfrm>
            <a:off x="5508104" y="428604"/>
            <a:ext cx="3429024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200" smtClean="0">
                <a:latin typeface="Segoe WP SemiLight" pitchFamily="34" charset="0"/>
              </a:rPr>
              <a:t>Windows Phone 7</a:t>
            </a:r>
            <a:endParaRPr lang="es-ES" sz="3200" dirty="0">
              <a:latin typeface="Segoe WP SemiLight" pitchFamily="34" charset="0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1357290" y="1000108"/>
            <a:ext cx="5429288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900" dirty="0" smtClean="0">
                <a:latin typeface="Segoe WP Semibold" pitchFamily="34" charset="0"/>
                <a:ea typeface="Segoe UI" pitchFamily="34" charset="0"/>
                <a:cs typeface="Segoe UI" pitchFamily="34" charset="0"/>
              </a:rPr>
              <a:t>kata 6</a:t>
            </a:r>
            <a:endParaRPr kumimoji="0" lang="es-ES" sz="39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WP Semibold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3 Marcador de pie de página"/>
          <p:cNvSpPr txBox="1">
            <a:spLocks/>
          </p:cNvSpPr>
          <p:nvPr/>
        </p:nvSpPr>
        <p:spPr>
          <a:xfrm>
            <a:off x="7464860" y="6564971"/>
            <a:ext cx="1571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mtClean="0">
                <a:solidFill>
                  <a:schemeClr val="accent1"/>
                </a:solidFill>
                <a:latin typeface="Segoe WP SemiLight" pitchFamily="34" charset="0"/>
              </a:rPr>
              <a:t>@fernandoescolar</a:t>
            </a:r>
            <a:endParaRPr lang="es-ES" dirty="0">
              <a:solidFill>
                <a:schemeClr val="accent1"/>
              </a:solidFill>
              <a:latin typeface="Segoe WP SemiLight" pitchFamily="34" charset="0"/>
            </a:endParaRPr>
          </a:p>
        </p:txBody>
      </p:sp>
      <p:pic>
        <p:nvPicPr>
          <p:cNvPr id="10" name="Picture 6" descr="C:\Users\nullex\Downloads\icono-twitt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424" y="6671375"/>
            <a:ext cx="178607" cy="178607"/>
          </a:xfrm>
          <a:prstGeom prst="rect">
            <a:avLst/>
          </a:prstGeom>
          <a:noFill/>
        </p:spPr>
      </p:pic>
      <p:pic>
        <p:nvPicPr>
          <p:cNvPr id="11" name="Picture 4" descr="C:\Users\nullex\Pictures\wp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4664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nullex\Pictures\mou llamand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204864"/>
            <a:ext cx="4301915" cy="4023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57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60663"/>
            <a:ext cx="8229600" cy="4265500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 err="1" smtClean="0">
                <a:latin typeface="Segoe WP Light" pitchFamily="34" charset="0"/>
              </a:rPr>
              <a:t>Aceler-ómetro</a:t>
            </a:r>
            <a:endParaRPr lang="es-ES" dirty="0">
              <a:latin typeface="Segoe WP Light" pitchFamily="34" charset="0"/>
            </a:endParaRPr>
          </a:p>
        </p:txBody>
      </p:sp>
      <p:pic>
        <p:nvPicPr>
          <p:cNvPr id="5" name="Picture 5" descr="C:\Users\nullex\Pictures\Mango-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375" y="1860663"/>
            <a:ext cx="6372201" cy="531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5 Conector recto"/>
          <p:cNvCxnSpPr/>
          <p:nvPr/>
        </p:nvCxnSpPr>
        <p:spPr>
          <a:xfrm rot="10800000">
            <a:off x="214282" y="1000108"/>
            <a:ext cx="871543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1 Título"/>
          <p:cNvSpPr txBox="1">
            <a:spLocks/>
          </p:cNvSpPr>
          <p:nvPr/>
        </p:nvSpPr>
        <p:spPr>
          <a:xfrm>
            <a:off x="5508104" y="428604"/>
            <a:ext cx="3429024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200" smtClean="0">
                <a:latin typeface="Segoe WP SemiLight" pitchFamily="34" charset="0"/>
              </a:rPr>
              <a:t>Windows Phone 7</a:t>
            </a:r>
            <a:endParaRPr lang="es-ES" sz="3200" dirty="0">
              <a:latin typeface="Segoe WP SemiLight" pitchFamily="34" charset="0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1357290" y="1000108"/>
            <a:ext cx="5429288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900" dirty="0" smtClean="0">
                <a:latin typeface="Segoe WP Semibold" pitchFamily="34" charset="0"/>
                <a:ea typeface="Segoe UI" pitchFamily="34" charset="0"/>
                <a:cs typeface="Segoe UI" pitchFamily="34" charset="0"/>
              </a:rPr>
              <a:t>kata 7</a:t>
            </a:r>
            <a:endParaRPr kumimoji="0" lang="es-ES" sz="39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WP Semibold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3 Marcador de pie de página"/>
          <p:cNvSpPr txBox="1">
            <a:spLocks/>
          </p:cNvSpPr>
          <p:nvPr/>
        </p:nvSpPr>
        <p:spPr>
          <a:xfrm>
            <a:off x="7464860" y="6564971"/>
            <a:ext cx="1571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mtClean="0">
                <a:solidFill>
                  <a:schemeClr val="accent1"/>
                </a:solidFill>
                <a:latin typeface="Segoe WP SemiLight" pitchFamily="34" charset="0"/>
              </a:rPr>
              <a:t>@fernandoescolar</a:t>
            </a:r>
            <a:endParaRPr lang="es-ES" dirty="0">
              <a:solidFill>
                <a:schemeClr val="accent1"/>
              </a:solidFill>
              <a:latin typeface="Segoe WP SemiLight" pitchFamily="34" charset="0"/>
            </a:endParaRPr>
          </a:p>
        </p:txBody>
      </p:sp>
      <p:pic>
        <p:nvPicPr>
          <p:cNvPr id="10" name="Picture 6" descr="C:\Users\nullex\Downloads\icono-twitt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424" y="6671375"/>
            <a:ext cx="178607" cy="178607"/>
          </a:xfrm>
          <a:prstGeom prst="rect">
            <a:avLst/>
          </a:prstGeom>
          <a:noFill/>
        </p:spPr>
      </p:pic>
      <p:pic>
        <p:nvPicPr>
          <p:cNvPr id="11" name="Picture 4" descr="C:\Users\nullex\Pictures\wp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4664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://www.camyna.com/wordpress/wp-content/uploads/2007/05/speedometer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625" y="2564904"/>
            <a:ext cx="4680641" cy="3500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33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60663"/>
            <a:ext cx="8229600" cy="4265500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 smtClean="0">
                <a:latin typeface="Segoe WP Light" pitchFamily="34" charset="0"/>
              </a:rPr>
              <a:t>Mis contactos</a:t>
            </a:r>
            <a:endParaRPr lang="es-ES" dirty="0">
              <a:latin typeface="Segoe WP Light" pitchFamily="34" charset="0"/>
            </a:endParaRPr>
          </a:p>
        </p:txBody>
      </p:sp>
      <p:pic>
        <p:nvPicPr>
          <p:cNvPr id="5" name="Picture 5" descr="C:\Users\nullex\Pictures\Mango-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375" y="1860663"/>
            <a:ext cx="6372201" cy="531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5 Conector recto"/>
          <p:cNvCxnSpPr/>
          <p:nvPr/>
        </p:nvCxnSpPr>
        <p:spPr>
          <a:xfrm rot="10800000">
            <a:off x="214282" y="1000108"/>
            <a:ext cx="871543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1 Título"/>
          <p:cNvSpPr txBox="1">
            <a:spLocks/>
          </p:cNvSpPr>
          <p:nvPr/>
        </p:nvSpPr>
        <p:spPr>
          <a:xfrm>
            <a:off x="5508104" y="428604"/>
            <a:ext cx="3429024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200" smtClean="0">
                <a:latin typeface="Segoe WP SemiLight" pitchFamily="34" charset="0"/>
              </a:rPr>
              <a:t>Windows Phone 7</a:t>
            </a:r>
            <a:endParaRPr lang="es-ES" sz="3200" dirty="0">
              <a:latin typeface="Segoe WP SemiLight" pitchFamily="34" charset="0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1357290" y="1000108"/>
            <a:ext cx="5429288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900" dirty="0" smtClean="0">
                <a:latin typeface="Segoe WP Semibold" pitchFamily="34" charset="0"/>
                <a:ea typeface="Segoe UI" pitchFamily="34" charset="0"/>
                <a:cs typeface="Segoe UI" pitchFamily="34" charset="0"/>
              </a:rPr>
              <a:t>kata 8</a:t>
            </a:r>
            <a:endParaRPr kumimoji="0" lang="es-ES" sz="39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WP Semibold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3 Marcador de pie de página"/>
          <p:cNvSpPr txBox="1">
            <a:spLocks/>
          </p:cNvSpPr>
          <p:nvPr/>
        </p:nvSpPr>
        <p:spPr>
          <a:xfrm>
            <a:off x="7464860" y="6564971"/>
            <a:ext cx="1571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mtClean="0">
                <a:solidFill>
                  <a:schemeClr val="accent1"/>
                </a:solidFill>
                <a:latin typeface="Segoe WP SemiLight" pitchFamily="34" charset="0"/>
              </a:rPr>
              <a:t>@fernandoescolar</a:t>
            </a:r>
            <a:endParaRPr lang="es-ES" dirty="0">
              <a:solidFill>
                <a:schemeClr val="accent1"/>
              </a:solidFill>
              <a:latin typeface="Segoe WP SemiLight" pitchFamily="34" charset="0"/>
            </a:endParaRPr>
          </a:p>
        </p:txBody>
      </p:sp>
      <p:pic>
        <p:nvPicPr>
          <p:cNvPr id="10" name="Picture 6" descr="C:\Users\nullex\Downloads\icono-twitt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424" y="6671375"/>
            <a:ext cx="178607" cy="178607"/>
          </a:xfrm>
          <a:prstGeom prst="rect">
            <a:avLst/>
          </a:prstGeom>
          <a:noFill/>
        </p:spPr>
      </p:pic>
      <p:pic>
        <p:nvPicPr>
          <p:cNvPr id="11" name="Picture 4" descr="C:\Users\nullex\Pictures\wp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4664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data:image/jpg;base64,/9j/4AAQSkZJRgABAQAAAQABAAD/2wCEAAkGBhISEBQUEhMVFRQUFBUVFBQUFxQYFBQUFBUVFBUUFBQXHCYeFxkjGRQUHy8gIycpLCwsFR4xNTAqNSYrLCkBCQoKDgwOGg8PGiwkHCQqLCwpKSwsLCkqLCksLCkpLCwpLCwsLCksLCksLCwsLCwpKSwsLCksLCwsLCwpKSwsKf/AABEIAMIBAwMBIgACEQEDEQH/xAAcAAAABwEBAAAAAAAAAAAAAAAAAgMEBQYHAQj/xABFEAACAQIDBQUFBQUGBAcAAAABAgADEQQSIQUGMUFRBxNhcYEUIjKRoUJSscHRI2KC4fAVM0NykqIWU7LCJGNzpMPS8f/EABoBAAMBAQEBAAAAAAAAAAAAAAABAgMEBQb/xAAuEQACAgIBAwIEBQUBAAAAAAAAAQIRAxIhBDFRE0EiMmGhUnGB0fAUI5GxwQX/2gAMAwEAAhEDEQA/AKh3Ah0pwwpxRAZ6bZwhUWKBIZQOkUVJFjoTCTvcxdacUWnFY6Gy0Ifuo6VYpkEWw6Ggowxox0KUOKcWwUMu6iirHXdQCjDYdCBpzncx6tKd7mTsOhmKU73ceClIveVayYdno2BUFiSbEBfeJFwQ2gNwbcYnIeo47qcNKMN0tqPiaGd1sytkLDg9gDcDlxF/6tN91BSsHEZ91AaUeilB3UewtRkFg7qPDQhTShsFDFqcJkjw04XupakTQ07ucNOOjThTTlWKhoUhSsdGnCGnHZNDYrClY4KThSOxUNikKUjkpCFI7FQhlnYplgjFR3uxFFpxf2eGGHMxcjahHuBFEw/jFBSMOqGTY6AtKGWnDosWSnJsqhNUhhSi60TFBRMnYeo2FKHFKOe58IYUIth6jYU50Uo5FIxntfa1LC089ZrC9gALsx6Ac4nIeoutKHFGU7A9pVNq+RksjMArE2sCbXbpyl8FOTsVqNu7lM7SdsCnRFBT71XV/CmD+bD/AGmX3u5kmDw52htZj8dPvSxPIUaZso8iAo/iktlUX/dXZXc4OkhFmy5m/wAz+8fle3pJb2YRcU4YLCwobeyCEbCHlHmWGEakKiObDmEanJbJeEfCiPYWpENShe7km2ChPZJexOpGNSiZpSUbC9Ii+HtKUhOJHmnE2oyQaiekSNEylIihg1KJlJIml4RJqUpSE0MCsKaceNTiZpStiaGvdwRxknJViodBIcLOTonLZvQoEhgghAIqqxWOhRaQiqUYVEiqiTZVBlpGLJThVEVRZNjOhIcIIYLD5IrKE+6WZP2qrU9rXRu7SmgVrHLmbMx14X0/2zXRTiG0NlU69JqVVQyOLEc/Ag8iOIMVgecptnZztE18CmYgtSJpnrZbFCf4SPlMt3p3eGErZFrU6qktYowLLlI92oo+FtY63Y3zqYOjiKaD3qoBRwBem40vrxFr+RAPWAGgdoe9CYei1BDevVS2n+GjaFmPIkXsPG/ml2TbAKYVq7D3qzWX/wBNLgfNs3+kTK6lZ6rlnLO7tckklmJ8eZnpHYGEdMNRR0VGWkisq8FIUCw/rjeEuBrkKKHhO+zCSYpCHGGEjYqiJ9lnfY5Udmbbx1Xb1XClwtCiajMmRdaYUBDmtmuS9M8ec0L2aFioivZTCnDGS/s5nDhj0j2CiHaiYm1A9JLthD0iRwh6R7CoijTiTUpNezCEfBCVsKiENOEKCS74CJNgZWxOpFFBE3oDpJY4GJts+VsS4kM+FiLYQycOEETqUrcJSmS4kF7K3SCShUwS9idSNKxWlpyhVMU06gec45NJcnQu4oKROsVXCnwjani0A+IX5STwOKVxpy4zkn1Dj2OmOFSG4pHpDqkcsddOELOiORtGMopBFla3q3mq4LEUGsGw9QFXW3vBgRdg3WzDTnY+YtAWIbS2TSxFM06yZlOvQgjgVI1Blbk0N33swS8cVR9HBPyEjsR2n4BDYO7+KIbD/Vb6RGp2V4FuHer5OP8AuUyI2x2aYSh3d61f9rU7tdKbWbKzDkLk5bAdSIrXkdMnK3argFFwarnotO31YgSo7ydpuIr3ShejT/dP7Rh4v9nyX5mXXBdlWAQDMj1COJd2AJ8ksIvtLszwVXuwtPugh17rQup+yxN9b2148fQ2iGphr6nxhSJoHaJuAuFVa2HDdybK6sc2Rvsm51ynhrwPmJQSJommJqhSi2umh6/mJ6U3V2r7Tg6Na9y6DP4OvuuP9QM800zrNu7F6rHB1QeC1/d/iRS31A+cWTtY49zQVWHyQKsUAnNsa0ZPhMd3e9lRTwqqKX/tqbr/ALkE1cU5km8FBV3qwxVtWfDlx91suWx81Cn+KbGqRyl2BREgk6L+EWCTtpO49RL0hSgjfae16WHW9VrX4ABiSegAGsyjePtytUKYWiGQfbqlla45qq6j1lJt9iWq7muGkIk9IdJlG7XbgLZMXTcku1qiFTZWJKhwbcL2uOQE0Ld3eejjlZqJPuZQ6tYMjNm91gCbEZT+V5VtdyeGSL0BMg3+7Ta9LFVMPhSqCkcjOVVmLD4rZgQADp6TYyhnmDe/CGnjq6mqlUmozF6ZupLnMdeoJsR1BmkXYmid2F2o4tK9P2iqalENaoMqZip4kEAEkcQL8rTa0dWUMpurAEEcCCLgjwtPNOzMOj1kSo/dozAM9r5AftWno/Z3dCjTFFlakqqiFWDDKgCj3hx4Rt0QKskQqUhFXqRB6kaYCJoiCFLnpOy7FRRV3gNtB19PKFXaDMLnU8o4o7OQcRFKrUaYF9PKcs0mbRdEcXqX5yb2PVZbcZF/2wL+6AByj7A49ieE5pxk1R0RaXJakqDlBaMaFfTXTztD0NpKzWBEqPwozlyx4sWRI1bGqOJHlHNN7gHrE8qToFB9xZUlV3oonGYuhhKZsKR9oruOKL8KqP3iCfmDJ/aW0RQoVKrC4poz262Gg9TYTFf+I8bQJrLVKNiruxshLAMwB1BIF839CaY7kyXwb6iACw0A0A6DkBFUEyXc/tWqB1pYz9oGYBaosGW+nvgCzDhrofOa9ScW05zPI5Q4ZcUpEdvHs32jB16QFy9Ngo/fHvJ/uAnnTE0SrFW0IJBHMEGxBE9LbTxgpUKtS6rkRmu98oIBIzW1te3CebcfizUqPUYgs7FmOgGZjc6DhqZvgk3ZnkVDZRN87H6AGzFI4tVqE+llH0UTBAR1m+bj4/D4HZGHfEVkprUDVFudTnYnKq8WIFuAlZ5VEMceS8qsi959vrg8O1RrXscoOmYixKjq1iSB4GP9mbSpV6YqUXWojcGU38bEcQfA6yo9r+MRcElI/FUqXXqAitmPhqyj1nC5+x0xjyYritu16mLOLL2r5xUDi3usLZco6AAAeU9Gbm7eOK2fSxD6Eoe8NtM1O6uwA5XUmec2ws2Tsp3wpFKGAFJ1ZUc94WBVmGao1hxF7nTwmmSXColRotmy98sDiDlpYmmzXtlJysf8oexb0k0UkJiuzfZ1RHHsyIXvd6d1cEm91PAa8rW8JnFHBbXwFar7E1XE4ejWakVILqSgUsDSvmW2a115gyORqn2NA36732Kv3Rynu2LPzC8wviRm+XiJ5exeCek7JUUq6mzKeIM2PaHbVXUFKmBphvtq7VB5jKRcet5RN/t7Ke0KlOomGFAohVjmzM9zfU2AsNbaX18gOjC5J/Qzmk0VnAbPrVWtRpu7KM1kUsRYE308AT6Sf3Y36qYDGVK1NAyVcweifcU6kqdLhSrdBzI0vGOzN68Th8O1Ggwph3ztUQWqn3SmXvOIFieGvvHXUy4bk9jtTFomIxTmlRf3lVda1RTwa50QHjc3J6c5vKSXzdjFRvsRG9/aniscopqO4pW99KbE94f3m0OX93h1vypc3fG9heBa/d1K9M2sPeR1B6kFQT5XExHaWD7qtUp5g3d1HTMNA2RiuYDle148c4y+UUotdxtNY7FMRmpYmnr7r038PfVlOn8AmTzSOxHF2xOIQn46IYDqUcD8HMc/lJXc1dqMSajHjNEWmCkXQ1NKCKkQS9hama1Np5gQAR0Miq9FySWMc0dnMOcdJhFHE/OQ5pdjRRQ0wNIEy0YZFC2GhtK/TxVNW/MR2NsWbhp1HGZTUm7RomqJVsETpnJHT9YnUwDk3uOHHpacobSUi9zA+2lGliflM9pDpCtHDtfXXxkkm0MosCCZW6+0WbnBhqzKb3kTi33NIslt6dq/+ArqRctTZRzvmB4ePP0mJvVYhQSSFFl8BcsQPVifWbHtLaqHD1L2UhGN7fum9pjhblOno06dmPUVaolt1t2q2MrBaVgFszuToovxtxJ8BPQ+HcKqqOAAA66C0804auysDTzZl94Fb3W2t7jha3GbXubvkuJwwLn9qnuVPEjg3qNfO8jrVLiXsPA12Kx2vb3sz+xU7hUs1Y/fYgMqf5QCD4m3SZkFkzvptEV8fiKim6moQp46IAgsenu6SHUzqwx1gjGbuTDKsf4jGNU7vNwp0xTXyBJ/ONBFwQAL+MJDiX3s330pbPTEmpdi4p93SF/eYZrsWtZQAR4+Ektte07Uovj6iLSo0KQSmoJOdzUAYrfjqxuf3QNdZB9mG7dLGY3LWBanTQ1GXWzWKqqsRyu3raad2jbaoUME2FSwd8gWmigKih1f3raKLDhx16azy801HJUe52QTdGR0KN5Yd0MOyY2gVNr1qfzzj8iR5MYx2eiORf3T15TRuzvYa+1BnTNkUsjA+6GBFievH5zneVyyLH5N5Q1i5exqeSYpQ7Ra2Bz0u4Vm9prVKxYm7F21CgfCRbjrNtmFdoGz1fHVjTBsX153bTNbza5nodY1jUXZx9KlLZNGh76YOjidk1qjKtmwxqoWALKcgdbHkeA06zzJWw5JIAnoPF730KuyqtCv+yrDDFchI9/IgAKngCbXy8el5g+Pr3uFFh0HPzMWPIpU4cj9NpPYjadJQ4zai4zW5C+v0nq+kFyrktkyjLbhlt7tvC1p5OqT1JsKspwmHysHXuKQDL8LWRRcfKLqpVqxY13Q7a88vb64M0to4tDyr1CPJmLL9GE9PVKs89drhpnalUoTmKoKgKkWdUC3B+0CoU385XSZLk0Tnj8JS5cOyjGBNp0wf8RKiepQsPqo+cp8dbMx7UK1OqnxU3Vx/Cb2noSVxaOVcM9Nl4k1SN1rZlDKdGAI8iLj6RNrzzVM6Whc1Z2MyYJexNFFnH4Qgqw6vMXNnQoDcYRSfhI8Z32K3C8eKwioYSXmaLWJDA4NvOFFPqp+slVYRRSJDzsv0kMKCrfhHy1VPI+YGsXW0VW0xlms0UCsb24yjTwzqdHqKVQa3JuL+gEzW80Hf7YIZWxPeEZERRTy3BJe2jX0+K/DlM9nrdG08dp/med1KanTLr2bNTz1QzKHYKFUmzMNcwF9Dy0jTfDCrg8Qy4eoU71P2tNfsgm+W/Q8bch4GVWHq1WY3YljpqSSdBYanwmnov1N748Eer8Gtc+Qk6s5Jbb+xDhTRBJvUoJVa/JmLXX0sBNnJJqPuzNRbV+BirRR31HgB9dfzjZTJXeDBJSxFSmgI7sim1ze7qMrkaCwLA2GtupkOlKjRdrNK7CLd7ij0SkPQs5/ISR7YNn01anWFSz1PdNK3EIP7wHl9lf6MpXZXtr2bHICWyV7UiFtYsxAQuCNQGPKx+oMn2pY41NpMvKnTpoOPNe8N/VzPFywl/V/Sr/4duN1CyP2WdZsXZjTvTcjiri56oykZfQgGYzsikWI6DiTwHmZtXZbiE7usFN8uQk8Bwfh8pEa/qYp/wA4dG2a/RbRfDM43yZaBYU0s541G+I3+70HlNFRwRcG4PAiUbf3HIjZGAdSoJW+qk34HlyM6/8A1IqWKMqvn/ZxdI2p0JbM3PwtTZeetSQ1HpO5qkksPiZWzDUWFrgdOc88YwWM2mlvp3eAr0P7wCmRRB0b3mANN7cVsTqLGwI6TFcbU11k9LKMktF7K/zN5xkr288Ee7TZOyLfRalIYKpZXpqe5Og7xLklbfeF7+Iv0N8dcw+zce1GqlRDZqbKynxU3H4TtzYvVhXv7GMHrKz1HUMy/tuqUxhqIsO8atcGwzZERswzcbXddPGaBs7ba4ihTrU/gqKGHh1B8QQR6TJO2zH5sRh6f3KTP/rfL/8AHPI6GTlnUX7HTnVY2zN4Iph6Bd1RbXZgouQBcm2pOgHjCEWn0Z5JvW5WPWrs/Dlfs01pkdGpjIfwB9RJhjMs7Ot6MPhqFRKrFWNTMNGIIygchodD9JY63aPgwbBnPiENh87GeLkhkWRpJ0d8HFxTbLbOSpHtEwf/ADG/0P8ApOydcn4X/gfweShja9b935fzhxtmt+78j+sZBh/QENp4z2nih4OL1JeR+u3K37vyP6xZduVv3Pkf1kWlv6tHCEfTwkPDDwV6s/JILt6t0T5N+sVXb1bonyb9Ywyi0MGXxtzk+hj/AAh60/JIpt+t0X6/rFl2/V+6v1/WR1LL/VooAOh+XXxMh9Pi/CUs2TyMt7NuVHpLTYABjmNr8F4c+Fz9JVqFEuwVRck2Aj/b9TNXIF/dAUD6kW8zLFsnZwpUgCLvxJy3948hz4aTWMY441FESbm7ZT8RhnQ2dSD4+HQ84/wexGr081KxZdHUnW/EEeBH4GWrF4GnVQqwOvA81PUdZWdnYlsJiLP8J0bxXkw/H5iPZtcdxVXckt292qi1lqVaa2Q3CMQcx5XAvoDr6ST3/pPWpU6vd/3ZKkqSfcbXUW4Ajj4yVohSMwJINrEcDfgR4RVV5DPfplPjwnPJJzU33Rsm1FwXZlK3T2acxxToGp4f37Nwdl1t5DQ/LrIrH41q9Z6jfE7s5t1Y3MtW+m0wlMUV4vq176KCCLa8yPoY23e3LdwKlYZVIuiHQueQbmo4eOvKaWl/cf5E8/IiO3exZp4ikymxSqhBIBAOYcRLFvkHXFlqxzNURG4AXAGQcP8ALIDauza1Bs70xSV3OUKQQCLGy2J01015Sw79OGbD1OT0uOmoBDC1vB5z5IqU1L6Ubwk1FoZYXEk6cB0HCaHuJQqGnUKZgMwDWvY2F7aef1ma7KVndVUXZiAB4nhNk3X2d7PSFMm7FizEcLkAWHynm9TjT+E6Yyb5LDTwlSnQqVWqFQqk2sRcjgBr1sPWZ7tLFM4ZmJLG5JPPrNJ2jsypiMLlpsBrmK3+LTQeGvWUbAbJVqpp1iVYE3pkWzaHQHrztOCeLRxUVw138lxeybb5M9xtRgTY/wA9ZB4tw/xDXr+su+291ay1Mqozg8GUe7bxJ0B85TNo4Y03ZGFmUkMOhE9fp2v1M5XRFVqBAjNpouydxHNjVsFIBI0JsddB1jiv2c4c1Cb1ADf3Bl04C4Y+p1E7YZ17mWXHH2ZUN2cWzsKGcre+S5Nr8Sv4mI7y7LrrVYlHZVUftMrFbWudfAk/Kc2/u3WwVQNe65v2dVdNRqAfutz/AAjrau+b18IKRuHLWqEaBkGo8iTxH7vjYbqK22j7nI5NrWRDbHwZq1lQc762vawJ/Kc2tgzSrOh5EfUA/nLPuThFp0quJe9hdQbaBVAZje/PQenjK/hw2LxYz8aj3a3JRxt5KLeku+WZ+w82Tu67pmY5L2K3tqCL3GsdPup/5iy5qigABVAAAHGwA4CJ2XU5QbnXifDTpw5SbGUv/hY/8xfkf0glvamt/gEEq0TyU8UoO6nbn+rw2aU2wQanSjlKUbK0d0fCZtstIOmG8fKHp0BO2hkv1/EwtioMmHHOLFFAJJFgCTw4DUmcprp+hMYbyVcmHNvtELx66n6A/ORduiqpEPu/hO/xJduCkufMn3R89fSXenh1/q0hN2Nl93SzN8T6kdBb3fzPrJ5adwP5fpIyTV8MuMeBRaCjhb5xjtjd2niFsbK4+FxfTwI+7+EkVp9D+P6xwlE9Zi8iXuaaN+xSt19oPhq5wuI0Umy34K54WP3W/TxmgpTXjppxJsLAC5N7echtt7spiadj7rqPcfmPA9VkDi953OGbDEP7WT3BHI390t5kaeZvByWX5e/v+4JOHccbqbNOLxdTG1FHdhyKYbmeC2B4hVt6+Uv9EKTrl+n5GNdl7NFKklNbAKgXS/IanTqbn1kjSodbm3K85cmeMn3NoY2kMt4NiU8Vh2pEgH4qbfdcXym3TkfAmZftPa4q4PCUz8dA1kYfu3Qoflp/BNno4bW+U6/vaeREzDtU2fToVqC0qVOmppsxyKAWYuQc1ugC28zK6fKpS0/UeSLSsR3BoB8fhwfv5vE5AXA9Ss3zD0R1sPGY32c7rGrROIvlqJVRqFyVWoEv3ikjgpNlzDgV8xNiwlWkDY5sx0sGfnyF219BObqJJ5KRUeI2WTAqAgtK1vxstXTMqnviVFNho2Ynhm6AAnwtLJhXW2hPqT08Yz2toMxLWGtwUsOV9R5zuzxUumS8HJjbWWyu0MG60lFU5nt7zKthf+ra85jfahge7xxI/wAREfhbXVDp/BNhxOOo6ktcDicym34TL+1l6TtQqUzc2ZG1vpcMpv6vOTprUkdc+xcdm1BWw1KrltnpqxA0FyNfS94f2YfyA4+PGR27uKwy4LDqWNzRS6gn4ioLaDxvF8RXoDk2n+YD5cJorulf+CGNtrbMo16bUqgYg6Gw1HRhroR1mQb07stg6gGcOj3KNwNha4ZeR1HhNeq4pMt8vLk5BsfHSZXv7jWfF2IIRFUIpN9CAWN+dzfXwnd07d0c2VKiX2xi6NLZNKnSYnvVUet89U+jXHrFdx9g92nfNfvHHuCx91Dre9uJ0Pl5ykYavlqUxVDMiOCUvyzAsoB0F7TWP7bw54E+QB/ATSdxVIzj8QpWJsdT6XB/6Y3qORax+f8AMQVdu0VGoceasPq1hIfGb60lNlps3joPzijfgbRJd4fvD6fpBK42/Jv/AHI/1fynZXIqI/Sc0kA2Mc/aML7Q33j8zNdSLLGlo6V/GVM4hvvH5whuesl479ylOvYu61Z3vJSBTbkDDrhnP2TJ9L6j9T6F09sQaF1HmwH4yH3hx6s1NRlYA5iARY62sT5X+chhs6ofsmK09j1D0+sagou7BybVUXKntuj98fMTv/FWHX/E+St+QlUTd2oeJH1i43XPOoB6fzmTxY/Jopz8FifffDjhnJ/y8fmZ2n2g0BxSp8l/+0rLbHoL8dcA9Br87XtDpgsJfVyevx6+QyfnF6WPww3n9C0r2g4Y8qnqoPpoZXq+8VIbQXEohKDLmBGtwuUkDra1vGImrhEYZaRqDmWJHyFtfpHa7wYVeGEHqwH/AGwUIx+WL5BuT7tFjp9o1Ikfs6hHgmv/AFSRo77Ix92nXI6CmwN/O8qH/HQUe5Rpr5XP6QlTtFxFiFst+YGo8rk2mTwt9ofc09RLvL7F6/t/EE+5h8Qel2sPUEgyob/tiCaL10ye66rrfgVYjibcZA4zeStWtmqVCRoPeYAeikD1tGuP2pVqKiO7MqXyhiTYtxtfymmPC4yTpfz9SZZE13NZ2HsuumGoq1RFUU1ZbO4sGGdrrz+I3Ik3gdlKGBq1qQsftOQfE6uJitPaANi12NgLk9Ba0fU9u24Lb1P4Thy9NkbtP7HXDJCuTfMJgsEupxiDwUqf+4wu0aGzcvv4trH7oGv+2Ydhdu1PvH5nSO623XI0b8fzmLwSTrVfnz+400+bf2/Yum0auyxe1XEnloVANvWUvevG4fuctI1fjUgPVzKBZvsAcdeN+ciMdWzNe/nI3Gjhrp+c7MGFpq2ZZJqnSJbAbUC0wtR3zD4QKrjKLAAWE5/butxVc5eTNy+Wsrjvc8bws71j+pyPJ9Czjep7aVDp1t+khNqY01XzE3NgDp0jKHUWlKNck7bcCmJrZrHnYA+kVw21HRbBmt0BIFozJglaqqI25sdPj78vrEziz0iEENUGzFfaD4QRKCOkK2PjhLAHT1JH5RVaVPmUHhe8jbzkYh+9anfgD5f/AJDrj6YHwmRsEVDslP7XUcE+Z/lCtttuSj6/rI2CGqHsyQO26vUDyH6wjbXqn7RHkFH4CMoItUGzHLY+oeLt8zEzXJ4m/nEoI6QbMP3p/q073sJechQrYoan9awpbwhYIUFnSYA05BGI6TBBOQAMGiiuREoZL9Ymikx7SxBHEmOPadOcjadWx1hnrA+A9Zi8ds3jkoNUxBvxiT4gk8YHItxv84lNFFGUpMMzE8Zy8EF5ZB1TAzkzkEQWcgggjECCCCAAggggAIIIIAdnIIIACCCCAAggggAIIIIACCCCAAggggAIIIIACCCdvADoUmctBOQGHU+M62nO8JOi0Q7OXnIIIyQQQQQAEEE7ADkEEEABBBBAAQQQQAEEEEABBBBAAQQQQAEEEEABBBBAAQQQQAEEEEABBBBAAQw4QQQGgKx6zjGCCIDkEEEYgywsEEBgggggIEEEEABBBBAAQQQQAEEEEA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7175" name="Picture 7" descr="C:\Users\nullex\Pictures\simpso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45" y="2348880"/>
            <a:ext cx="8237700" cy="39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080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60663"/>
            <a:ext cx="8229600" cy="4265500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 smtClean="0">
                <a:solidFill>
                  <a:srgbClr val="FF0000"/>
                </a:solidFill>
                <a:latin typeface="Segoe WP Light" pitchFamily="34" charset="0"/>
              </a:rPr>
              <a:t>¡¡¡¡Alarma!!!!</a:t>
            </a:r>
            <a:endParaRPr lang="es-ES" dirty="0">
              <a:solidFill>
                <a:srgbClr val="FF0000"/>
              </a:solidFill>
              <a:latin typeface="Segoe WP Light" pitchFamily="34" charset="0"/>
            </a:endParaRPr>
          </a:p>
        </p:txBody>
      </p:sp>
      <p:pic>
        <p:nvPicPr>
          <p:cNvPr id="5" name="Picture 5" descr="C:\Users\nullex\Pictures\Mango-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375" y="1860663"/>
            <a:ext cx="6372201" cy="531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5 Conector recto"/>
          <p:cNvCxnSpPr/>
          <p:nvPr/>
        </p:nvCxnSpPr>
        <p:spPr>
          <a:xfrm rot="10800000">
            <a:off x="214282" y="1000108"/>
            <a:ext cx="871543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1 Título"/>
          <p:cNvSpPr txBox="1">
            <a:spLocks/>
          </p:cNvSpPr>
          <p:nvPr/>
        </p:nvSpPr>
        <p:spPr>
          <a:xfrm>
            <a:off x="5508104" y="428604"/>
            <a:ext cx="3429024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200" smtClean="0">
                <a:latin typeface="Segoe WP SemiLight" pitchFamily="34" charset="0"/>
              </a:rPr>
              <a:t>Windows Phone 7</a:t>
            </a:r>
            <a:endParaRPr lang="es-ES" sz="3200" dirty="0">
              <a:latin typeface="Segoe WP SemiLight" pitchFamily="34" charset="0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1357290" y="1000108"/>
            <a:ext cx="5429288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900" dirty="0" smtClean="0">
                <a:latin typeface="Segoe WP Semibold" pitchFamily="34" charset="0"/>
                <a:ea typeface="Segoe UI" pitchFamily="34" charset="0"/>
                <a:cs typeface="Segoe UI" pitchFamily="34" charset="0"/>
              </a:rPr>
              <a:t>kata 9</a:t>
            </a:r>
            <a:endParaRPr kumimoji="0" lang="es-ES" sz="39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WP Semibold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3 Marcador de pie de página"/>
          <p:cNvSpPr txBox="1">
            <a:spLocks/>
          </p:cNvSpPr>
          <p:nvPr/>
        </p:nvSpPr>
        <p:spPr>
          <a:xfrm>
            <a:off x="7464860" y="6564971"/>
            <a:ext cx="1571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mtClean="0">
                <a:solidFill>
                  <a:schemeClr val="accent1"/>
                </a:solidFill>
                <a:latin typeface="Segoe WP SemiLight" pitchFamily="34" charset="0"/>
              </a:rPr>
              <a:t>@fernandoescolar</a:t>
            </a:r>
            <a:endParaRPr lang="es-ES" dirty="0">
              <a:solidFill>
                <a:schemeClr val="accent1"/>
              </a:solidFill>
              <a:latin typeface="Segoe WP SemiLight" pitchFamily="34" charset="0"/>
            </a:endParaRPr>
          </a:p>
        </p:txBody>
      </p:sp>
      <p:pic>
        <p:nvPicPr>
          <p:cNvPr id="10" name="Picture 6" descr="C:\Users\nullex\Downloads\icono-twitt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424" y="6671375"/>
            <a:ext cx="178607" cy="178607"/>
          </a:xfrm>
          <a:prstGeom prst="rect">
            <a:avLst/>
          </a:prstGeom>
          <a:noFill/>
        </p:spPr>
      </p:pic>
      <p:pic>
        <p:nvPicPr>
          <p:cNvPr id="11" name="Picture 4" descr="C:\Users\nullex\Pictures\wp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4664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C:\Users\nullex\Pictures\alarm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385" y="2362781"/>
            <a:ext cx="4052193" cy="417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492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60663"/>
            <a:ext cx="8229600" cy="4265500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 err="1" smtClean="0">
                <a:latin typeface="Segoe WP Light" pitchFamily="34" charset="0"/>
              </a:rPr>
              <a:t>Take</a:t>
            </a:r>
            <a:r>
              <a:rPr lang="es-ES" dirty="0" smtClean="0">
                <a:latin typeface="Segoe WP Light" pitchFamily="34" charset="0"/>
              </a:rPr>
              <a:t> me a </a:t>
            </a:r>
            <a:r>
              <a:rPr lang="es-ES" dirty="0" err="1" smtClean="0">
                <a:latin typeface="Segoe WP Light" pitchFamily="34" charset="0"/>
              </a:rPr>
              <a:t>picture</a:t>
            </a:r>
            <a:r>
              <a:rPr lang="es-ES" dirty="0" smtClean="0">
                <a:latin typeface="Segoe WP Light" pitchFamily="34" charset="0"/>
              </a:rPr>
              <a:t>!</a:t>
            </a:r>
            <a:endParaRPr lang="es-ES" dirty="0">
              <a:latin typeface="Segoe WP Light" pitchFamily="34" charset="0"/>
            </a:endParaRPr>
          </a:p>
        </p:txBody>
      </p:sp>
      <p:pic>
        <p:nvPicPr>
          <p:cNvPr id="5" name="Picture 5" descr="C:\Users\nullex\Pictures\Mango-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375" y="1860663"/>
            <a:ext cx="6372201" cy="531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5 Conector recto"/>
          <p:cNvCxnSpPr/>
          <p:nvPr/>
        </p:nvCxnSpPr>
        <p:spPr>
          <a:xfrm rot="10800000">
            <a:off x="214282" y="1000108"/>
            <a:ext cx="871543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1 Título"/>
          <p:cNvSpPr txBox="1">
            <a:spLocks/>
          </p:cNvSpPr>
          <p:nvPr/>
        </p:nvSpPr>
        <p:spPr>
          <a:xfrm>
            <a:off x="5508104" y="428604"/>
            <a:ext cx="3429024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200" smtClean="0">
                <a:latin typeface="Segoe WP SemiLight" pitchFamily="34" charset="0"/>
              </a:rPr>
              <a:t>Windows Phone 7</a:t>
            </a:r>
            <a:endParaRPr lang="es-ES" sz="3200" dirty="0">
              <a:latin typeface="Segoe WP SemiLight" pitchFamily="34" charset="0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1357290" y="1000108"/>
            <a:ext cx="5429288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900" dirty="0">
                <a:latin typeface="Segoe WP Semibold" pitchFamily="34" charset="0"/>
                <a:ea typeface="Segoe UI" pitchFamily="34" charset="0"/>
                <a:cs typeface="Segoe UI" pitchFamily="34" charset="0"/>
              </a:rPr>
              <a:t>k</a:t>
            </a:r>
            <a:r>
              <a:rPr lang="es-ES" sz="3900" dirty="0" smtClean="0">
                <a:latin typeface="Segoe WP Semibold" pitchFamily="34" charset="0"/>
                <a:ea typeface="Segoe UI" pitchFamily="34" charset="0"/>
                <a:cs typeface="Segoe UI" pitchFamily="34" charset="0"/>
              </a:rPr>
              <a:t>ata 10 </a:t>
            </a:r>
            <a:endParaRPr kumimoji="0" lang="es-ES" sz="39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WP Semibold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3 Marcador de pie de página"/>
          <p:cNvSpPr txBox="1">
            <a:spLocks/>
          </p:cNvSpPr>
          <p:nvPr/>
        </p:nvSpPr>
        <p:spPr>
          <a:xfrm>
            <a:off x="7464860" y="6564971"/>
            <a:ext cx="1571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mtClean="0">
                <a:solidFill>
                  <a:schemeClr val="accent1"/>
                </a:solidFill>
                <a:latin typeface="Segoe WP SemiLight" pitchFamily="34" charset="0"/>
              </a:rPr>
              <a:t>@fernandoescolar</a:t>
            </a:r>
            <a:endParaRPr lang="es-ES" dirty="0">
              <a:solidFill>
                <a:schemeClr val="accent1"/>
              </a:solidFill>
              <a:latin typeface="Segoe WP SemiLight" pitchFamily="34" charset="0"/>
            </a:endParaRPr>
          </a:p>
        </p:txBody>
      </p:sp>
      <p:pic>
        <p:nvPicPr>
          <p:cNvPr id="10" name="Picture 6" descr="C:\Users\nullex\Downloads\icono-twitt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424" y="6671375"/>
            <a:ext cx="178607" cy="178607"/>
          </a:xfrm>
          <a:prstGeom prst="rect">
            <a:avLst/>
          </a:prstGeom>
          <a:noFill/>
        </p:spPr>
      </p:pic>
      <p:pic>
        <p:nvPicPr>
          <p:cNvPr id="11" name="Picture 4" descr="C:\Users\nullex\Pictures\wp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4664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http://trendsupdates.com/wp-content/uploads/2008/11/ugly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94" b="6251"/>
          <a:stretch/>
        </p:blipFill>
        <p:spPr bwMode="auto">
          <a:xfrm>
            <a:off x="2411760" y="2589036"/>
            <a:ext cx="4518755" cy="2736000"/>
          </a:xfrm>
          <a:prstGeom prst="rect">
            <a:avLst/>
          </a:prstGeom>
          <a:noFill/>
          <a:effectLst>
            <a:outerShdw blurRad="50800" dist="38100" dir="8100000" sx="102000" sy="102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996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60663"/>
            <a:ext cx="8229600" cy="4265500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 smtClean="0">
                <a:latin typeface="Segoe WP Light" pitchFamily="34" charset="0"/>
              </a:rPr>
              <a:t>Compartir es vivir</a:t>
            </a:r>
            <a:endParaRPr lang="es-ES" dirty="0">
              <a:latin typeface="Segoe WP Light" pitchFamily="34" charset="0"/>
            </a:endParaRPr>
          </a:p>
        </p:txBody>
      </p:sp>
      <p:pic>
        <p:nvPicPr>
          <p:cNvPr id="5" name="Picture 5" descr="C:\Users\nullex\Pictures\Mango-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375" y="1860663"/>
            <a:ext cx="6372201" cy="531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5 Conector recto"/>
          <p:cNvCxnSpPr/>
          <p:nvPr/>
        </p:nvCxnSpPr>
        <p:spPr>
          <a:xfrm rot="10800000">
            <a:off x="214282" y="1000108"/>
            <a:ext cx="871543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1 Título"/>
          <p:cNvSpPr txBox="1">
            <a:spLocks/>
          </p:cNvSpPr>
          <p:nvPr/>
        </p:nvSpPr>
        <p:spPr>
          <a:xfrm>
            <a:off x="5508104" y="428604"/>
            <a:ext cx="3429024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200" smtClean="0">
                <a:latin typeface="Segoe WP SemiLight" pitchFamily="34" charset="0"/>
              </a:rPr>
              <a:t>Windows Phone 7</a:t>
            </a:r>
            <a:endParaRPr lang="es-ES" sz="3200" dirty="0">
              <a:latin typeface="Segoe WP SemiLight" pitchFamily="34" charset="0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1357290" y="1000108"/>
            <a:ext cx="5429288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900" dirty="0" smtClean="0">
                <a:latin typeface="Segoe WP Semibold" pitchFamily="34" charset="0"/>
                <a:ea typeface="Segoe UI" pitchFamily="34" charset="0"/>
                <a:cs typeface="Segoe UI" pitchFamily="34" charset="0"/>
              </a:rPr>
              <a:t>kata 11</a:t>
            </a:r>
            <a:endParaRPr kumimoji="0" lang="es-ES" sz="39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WP Semibold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3 Marcador de pie de página"/>
          <p:cNvSpPr txBox="1">
            <a:spLocks/>
          </p:cNvSpPr>
          <p:nvPr/>
        </p:nvSpPr>
        <p:spPr>
          <a:xfrm>
            <a:off x="7464860" y="6564971"/>
            <a:ext cx="1571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mtClean="0">
                <a:solidFill>
                  <a:schemeClr val="accent1"/>
                </a:solidFill>
                <a:latin typeface="Segoe WP SemiLight" pitchFamily="34" charset="0"/>
              </a:rPr>
              <a:t>@fernandoescolar</a:t>
            </a:r>
            <a:endParaRPr lang="es-ES" dirty="0">
              <a:solidFill>
                <a:schemeClr val="accent1"/>
              </a:solidFill>
              <a:latin typeface="Segoe WP SemiLight" pitchFamily="34" charset="0"/>
            </a:endParaRPr>
          </a:p>
        </p:txBody>
      </p:sp>
      <p:pic>
        <p:nvPicPr>
          <p:cNvPr id="10" name="Picture 6" descr="C:\Users\nullex\Downloads\icono-twitt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424" y="6671375"/>
            <a:ext cx="178607" cy="178607"/>
          </a:xfrm>
          <a:prstGeom prst="rect">
            <a:avLst/>
          </a:prstGeom>
          <a:noFill/>
        </p:spPr>
      </p:pic>
      <p:pic>
        <p:nvPicPr>
          <p:cNvPr id="11" name="Picture 4" descr="C:\Users\nullex\Pictures\wp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4664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http://icons.iconarchive.com/icons/everaldo/kids-icons/128/file-share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415" y="2492896"/>
            <a:ext cx="3726667" cy="372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83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:\Users\nullex\Pictures\Mango-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375" y="1860663"/>
            <a:ext cx="6372201" cy="531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5 Conector recto"/>
          <p:cNvCxnSpPr/>
          <p:nvPr/>
        </p:nvCxnSpPr>
        <p:spPr>
          <a:xfrm rot="10800000">
            <a:off x="214282" y="1000108"/>
            <a:ext cx="871543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1 Título"/>
          <p:cNvSpPr txBox="1">
            <a:spLocks/>
          </p:cNvSpPr>
          <p:nvPr/>
        </p:nvSpPr>
        <p:spPr>
          <a:xfrm>
            <a:off x="5508104" y="428604"/>
            <a:ext cx="3429024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200" smtClean="0">
                <a:latin typeface="Segoe WP SemiLight" pitchFamily="34" charset="0"/>
              </a:rPr>
              <a:t>Windows Phone 7</a:t>
            </a:r>
            <a:endParaRPr lang="es-ES" sz="3200" dirty="0">
              <a:latin typeface="Segoe WP SemiLight" pitchFamily="34" charset="0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1357290" y="1000108"/>
            <a:ext cx="5429288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900" dirty="0" smtClean="0">
                <a:latin typeface="Segoe WP Semibold" pitchFamily="34" charset="0"/>
                <a:ea typeface="Segoe UI" pitchFamily="34" charset="0"/>
                <a:cs typeface="Segoe UI" pitchFamily="34" charset="0"/>
              </a:rPr>
              <a:t>definición</a:t>
            </a:r>
            <a:endParaRPr kumimoji="0" lang="es-ES" sz="39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WP Semibold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3 Marcador de pie de página"/>
          <p:cNvSpPr txBox="1">
            <a:spLocks/>
          </p:cNvSpPr>
          <p:nvPr/>
        </p:nvSpPr>
        <p:spPr>
          <a:xfrm>
            <a:off x="7464860" y="6564971"/>
            <a:ext cx="1571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mtClean="0">
                <a:solidFill>
                  <a:schemeClr val="accent1"/>
                </a:solidFill>
                <a:latin typeface="Segoe WP SemiLight" pitchFamily="34" charset="0"/>
              </a:rPr>
              <a:t>@fernandoescolar</a:t>
            </a:r>
            <a:endParaRPr lang="es-ES" dirty="0">
              <a:solidFill>
                <a:schemeClr val="accent1"/>
              </a:solidFill>
              <a:latin typeface="Segoe WP SemiLight" pitchFamily="34" charset="0"/>
            </a:endParaRPr>
          </a:p>
        </p:txBody>
      </p:sp>
      <p:pic>
        <p:nvPicPr>
          <p:cNvPr id="10" name="Picture 6" descr="C:\Users\nullex\Downloads\icono-twitt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424" y="6671375"/>
            <a:ext cx="178607" cy="178607"/>
          </a:xfrm>
          <a:prstGeom prst="rect">
            <a:avLst/>
          </a:prstGeom>
          <a:noFill/>
        </p:spPr>
      </p:pic>
      <p:pic>
        <p:nvPicPr>
          <p:cNvPr id="11" name="Picture 4" descr="C:\Users\nullex\Pictures\wp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4664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35334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 smtClean="0">
              <a:latin typeface="Segoe WP Light" pitchFamily="34" charset="0"/>
            </a:endParaRPr>
          </a:p>
          <a:p>
            <a:pPr marL="0" indent="0">
              <a:buNone/>
            </a:pPr>
            <a:r>
              <a:rPr lang="es-ES" dirty="0" smtClean="0">
                <a:latin typeface="Segoe WP Light" pitchFamily="34" charset="0"/>
              </a:rPr>
              <a:t>Sistema operativo para móviles de Microsoft.</a:t>
            </a:r>
          </a:p>
          <a:p>
            <a:pPr lvl="1">
              <a:buFontTx/>
              <a:buChar char="-"/>
            </a:pPr>
            <a:r>
              <a:rPr lang="es-ES" dirty="0" smtClean="0">
                <a:latin typeface="Segoe WP Light" pitchFamily="34" charset="0"/>
              </a:rPr>
              <a:t>Mercado generalista (</a:t>
            </a:r>
            <a:r>
              <a:rPr lang="es-ES" strike="sngStrike" dirty="0" smtClean="0">
                <a:latin typeface="Segoe WP Light" pitchFamily="34" charset="0"/>
              </a:rPr>
              <a:t>empresarial</a:t>
            </a:r>
            <a:r>
              <a:rPr lang="es-ES" dirty="0" smtClean="0">
                <a:latin typeface="Segoe WP Light" pitchFamily="34" charset="0"/>
              </a:rPr>
              <a:t>).</a:t>
            </a:r>
          </a:p>
          <a:p>
            <a:pPr marL="0" indent="0">
              <a:buNone/>
            </a:pPr>
            <a:endParaRPr lang="es-ES" dirty="0" smtClean="0">
              <a:latin typeface="Segoe WP Light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s-ES" dirty="0" smtClean="0">
                <a:latin typeface="Segoe WP Light" pitchFamily="34" charset="0"/>
              </a:rPr>
              <a:t>Mosaicos dinámicos: Metro.</a:t>
            </a:r>
          </a:p>
          <a:p>
            <a:pPr>
              <a:buFont typeface="Wingdings" pitchFamily="2" charset="2"/>
              <a:buChar char="§"/>
            </a:pPr>
            <a:r>
              <a:rPr lang="es-ES" dirty="0" err="1" smtClean="0">
                <a:latin typeface="Segoe WP Light" pitchFamily="34" charset="0"/>
              </a:rPr>
              <a:t>Hub</a:t>
            </a:r>
            <a:r>
              <a:rPr lang="es-ES" dirty="0" smtClean="0">
                <a:latin typeface="Segoe WP Light" pitchFamily="34" charset="0"/>
              </a:rPr>
              <a:t> de aplicaciones</a:t>
            </a:r>
          </a:p>
          <a:p>
            <a:pPr>
              <a:buFont typeface="Wingdings" pitchFamily="2" charset="2"/>
              <a:buChar char="§"/>
            </a:pPr>
            <a:r>
              <a:rPr lang="es-ES" dirty="0" err="1" smtClean="0">
                <a:latin typeface="Segoe WP Light" pitchFamily="34" charset="0"/>
              </a:rPr>
              <a:t>Marketplace</a:t>
            </a:r>
            <a:endParaRPr lang="es-ES" dirty="0" smtClean="0">
              <a:latin typeface="Segoe WP Light" pitchFamily="34" charset="0"/>
            </a:endParaRPr>
          </a:p>
        </p:txBody>
      </p:sp>
      <p:pic>
        <p:nvPicPr>
          <p:cNvPr id="1026" name="Picture 2" descr="Marketplac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240" y="3267567"/>
            <a:ext cx="904875" cy="90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Xbox LIV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322" y="4220499"/>
            <a:ext cx="904875" cy="90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witt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322" y="5157192"/>
            <a:ext cx="904875" cy="90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476" y="4220499"/>
            <a:ext cx="904875" cy="904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477" y="3267567"/>
            <a:ext cx="904875" cy="904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604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60663"/>
            <a:ext cx="8229600" cy="4265500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 smtClean="0">
                <a:latin typeface="Segoe WP Light" pitchFamily="34" charset="0"/>
              </a:rPr>
              <a:t>Mosaico de </a:t>
            </a:r>
            <a:r>
              <a:rPr lang="es-ES" dirty="0" err="1" smtClean="0">
                <a:latin typeface="Segoe WP Light" pitchFamily="34" charset="0"/>
              </a:rPr>
              <a:t>Issos</a:t>
            </a:r>
            <a:endParaRPr lang="es-ES" dirty="0">
              <a:latin typeface="Segoe WP Light" pitchFamily="34" charset="0"/>
            </a:endParaRPr>
          </a:p>
        </p:txBody>
      </p:sp>
      <p:pic>
        <p:nvPicPr>
          <p:cNvPr id="5" name="Picture 5" descr="C:\Users\nullex\Pictures\Mango-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375" y="1860663"/>
            <a:ext cx="6372201" cy="531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5 Conector recto"/>
          <p:cNvCxnSpPr/>
          <p:nvPr/>
        </p:nvCxnSpPr>
        <p:spPr>
          <a:xfrm rot="10800000">
            <a:off x="214282" y="1000108"/>
            <a:ext cx="871543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1 Título"/>
          <p:cNvSpPr txBox="1">
            <a:spLocks/>
          </p:cNvSpPr>
          <p:nvPr/>
        </p:nvSpPr>
        <p:spPr>
          <a:xfrm>
            <a:off x="5508104" y="428604"/>
            <a:ext cx="3429024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200" smtClean="0">
                <a:latin typeface="Segoe WP SemiLight" pitchFamily="34" charset="0"/>
              </a:rPr>
              <a:t>Windows Phone 7</a:t>
            </a:r>
            <a:endParaRPr lang="es-ES" sz="3200" dirty="0">
              <a:latin typeface="Segoe WP SemiLight" pitchFamily="34" charset="0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1357290" y="1000108"/>
            <a:ext cx="5429288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900" dirty="0" smtClean="0">
                <a:latin typeface="Segoe WP Semibold" pitchFamily="34" charset="0"/>
                <a:ea typeface="Segoe UI" pitchFamily="34" charset="0"/>
                <a:cs typeface="Segoe UI" pitchFamily="34" charset="0"/>
              </a:rPr>
              <a:t>kata 12</a:t>
            </a:r>
            <a:endParaRPr kumimoji="0" lang="es-ES" sz="39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WP Semibold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3 Marcador de pie de página"/>
          <p:cNvSpPr txBox="1">
            <a:spLocks/>
          </p:cNvSpPr>
          <p:nvPr/>
        </p:nvSpPr>
        <p:spPr>
          <a:xfrm>
            <a:off x="7464860" y="6564971"/>
            <a:ext cx="1571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mtClean="0">
                <a:solidFill>
                  <a:schemeClr val="accent1"/>
                </a:solidFill>
                <a:latin typeface="Segoe WP SemiLight" pitchFamily="34" charset="0"/>
              </a:rPr>
              <a:t>@fernandoescolar</a:t>
            </a:r>
            <a:endParaRPr lang="es-ES" dirty="0">
              <a:solidFill>
                <a:schemeClr val="accent1"/>
              </a:solidFill>
              <a:latin typeface="Segoe WP SemiLight" pitchFamily="34" charset="0"/>
            </a:endParaRPr>
          </a:p>
        </p:txBody>
      </p:sp>
      <p:pic>
        <p:nvPicPr>
          <p:cNvPr id="10" name="Picture 6" descr="C:\Users\nullex\Downloads\icono-twitt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424" y="6671375"/>
            <a:ext cx="178607" cy="178607"/>
          </a:xfrm>
          <a:prstGeom prst="rect">
            <a:avLst/>
          </a:prstGeom>
          <a:noFill/>
        </p:spPr>
      </p:pic>
      <p:pic>
        <p:nvPicPr>
          <p:cNvPr id="11" name="Picture 4" descr="C:\Users\nullex\Pictures\wp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4664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http://upload.wikimedia.org/wikipedia/commons/thumb/b/b9/Battle_of_Issus_roman_mosaic_from_Pompei.jpg/325px-Battle_of_Issus_roman_mosaic_from_Pompei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289" y="2780928"/>
            <a:ext cx="4572149" cy="3165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48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60663"/>
            <a:ext cx="8229600" cy="4265500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 smtClean="0">
                <a:latin typeface="Segoe WP Light" pitchFamily="34" charset="0"/>
              </a:rPr>
              <a:t>Donde manda patrón…</a:t>
            </a:r>
            <a:endParaRPr lang="es-ES" dirty="0">
              <a:latin typeface="Segoe WP Light" pitchFamily="34" charset="0"/>
            </a:endParaRPr>
          </a:p>
        </p:txBody>
      </p:sp>
      <p:pic>
        <p:nvPicPr>
          <p:cNvPr id="5" name="Picture 5" descr="C:\Users\nullex\Pictures\Mango-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375" y="1860663"/>
            <a:ext cx="6372201" cy="531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5 Conector recto"/>
          <p:cNvCxnSpPr/>
          <p:nvPr/>
        </p:nvCxnSpPr>
        <p:spPr>
          <a:xfrm rot="10800000">
            <a:off x="214282" y="1000108"/>
            <a:ext cx="871543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1 Título"/>
          <p:cNvSpPr txBox="1">
            <a:spLocks/>
          </p:cNvSpPr>
          <p:nvPr/>
        </p:nvSpPr>
        <p:spPr>
          <a:xfrm>
            <a:off x="5508104" y="428604"/>
            <a:ext cx="3429024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200" smtClean="0">
                <a:latin typeface="Segoe WP SemiLight" pitchFamily="34" charset="0"/>
              </a:rPr>
              <a:t>Windows Phone 7</a:t>
            </a:r>
            <a:endParaRPr lang="es-ES" sz="3200" dirty="0">
              <a:latin typeface="Segoe WP SemiLight" pitchFamily="34" charset="0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1357290" y="1000108"/>
            <a:ext cx="5429288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900" dirty="0" smtClean="0">
                <a:latin typeface="Segoe WP Semibold" pitchFamily="34" charset="0"/>
                <a:ea typeface="Segoe UI" pitchFamily="34" charset="0"/>
                <a:cs typeface="Segoe UI" pitchFamily="34" charset="0"/>
              </a:rPr>
              <a:t>kata 13</a:t>
            </a:r>
            <a:endParaRPr kumimoji="0" lang="es-ES" sz="39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WP Semibold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3 Marcador de pie de página"/>
          <p:cNvSpPr txBox="1">
            <a:spLocks/>
          </p:cNvSpPr>
          <p:nvPr/>
        </p:nvSpPr>
        <p:spPr>
          <a:xfrm>
            <a:off x="7464860" y="6564971"/>
            <a:ext cx="1571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mtClean="0">
                <a:solidFill>
                  <a:schemeClr val="accent1"/>
                </a:solidFill>
                <a:latin typeface="Segoe WP SemiLight" pitchFamily="34" charset="0"/>
              </a:rPr>
              <a:t>@fernandoescolar</a:t>
            </a:r>
            <a:endParaRPr lang="es-ES" dirty="0">
              <a:solidFill>
                <a:schemeClr val="accent1"/>
              </a:solidFill>
              <a:latin typeface="Segoe WP SemiLight" pitchFamily="34" charset="0"/>
            </a:endParaRPr>
          </a:p>
        </p:txBody>
      </p:sp>
      <p:pic>
        <p:nvPicPr>
          <p:cNvPr id="10" name="Picture 6" descr="C:\Users\nullex\Downloads\icono-twitt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424" y="6671375"/>
            <a:ext cx="178607" cy="178607"/>
          </a:xfrm>
          <a:prstGeom prst="rect">
            <a:avLst/>
          </a:prstGeom>
          <a:noFill/>
        </p:spPr>
      </p:pic>
      <p:pic>
        <p:nvPicPr>
          <p:cNvPr id="11" name="Picture 4" descr="C:\Users\nullex\Pictures\wp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4664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2765524690"/>
              </p:ext>
            </p:extLst>
          </p:nvPr>
        </p:nvGraphicFramePr>
        <p:xfrm>
          <a:off x="1403648" y="2780928"/>
          <a:ext cx="6504384" cy="3456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08889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60663"/>
            <a:ext cx="8229600" cy="4265500"/>
          </a:xfrm>
        </p:spPr>
        <p:txBody>
          <a:bodyPr/>
          <a:lstStyle/>
          <a:p>
            <a:pPr marL="0" indent="0">
              <a:buNone/>
            </a:pPr>
            <a:endParaRPr lang="es-ES" dirty="0">
              <a:latin typeface="Segoe WP Light" pitchFamily="34" charset="0"/>
            </a:endParaRPr>
          </a:p>
        </p:txBody>
      </p:sp>
      <p:pic>
        <p:nvPicPr>
          <p:cNvPr id="5" name="Picture 5" descr="C:\Users\nullex\Pictures\Mango-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375" y="1860663"/>
            <a:ext cx="6372201" cy="531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5 Conector recto"/>
          <p:cNvCxnSpPr/>
          <p:nvPr/>
        </p:nvCxnSpPr>
        <p:spPr>
          <a:xfrm rot="10800000">
            <a:off x="214282" y="1000108"/>
            <a:ext cx="871543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1 Título"/>
          <p:cNvSpPr txBox="1">
            <a:spLocks/>
          </p:cNvSpPr>
          <p:nvPr/>
        </p:nvSpPr>
        <p:spPr>
          <a:xfrm>
            <a:off x="5508104" y="428604"/>
            <a:ext cx="3429024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200" smtClean="0">
                <a:latin typeface="Segoe WP SemiLight" pitchFamily="34" charset="0"/>
              </a:rPr>
              <a:t>Windows Phone 7</a:t>
            </a:r>
            <a:endParaRPr lang="es-ES" sz="3200" dirty="0">
              <a:latin typeface="Segoe WP SemiLight" pitchFamily="34" charset="0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1357290" y="1000108"/>
            <a:ext cx="5429288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900" dirty="0" smtClean="0">
                <a:latin typeface="Segoe WP Semibold" pitchFamily="34" charset="0"/>
                <a:ea typeface="Segoe UI" pitchFamily="34" charset="0"/>
                <a:cs typeface="Segoe UI" pitchFamily="34" charset="0"/>
              </a:rPr>
              <a:t>dudas</a:t>
            </a:r>
            <a:endParaRPr kumimoji="0" lang="es-ES" sz="39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WP Semibold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3 Marcador de pie de página"/>
          <p:cNvSpPr txBox="1">
            <a:spLocks/>
          </p:cNvSpPr>
          <p:nvPr/>
        </p:nvSpPr>
        <p:spPr>
          <a:xfrm>
            <a:off x="7464860" y="6564971"/>
            <a:ext cx="1571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mtClean="0">
                <a:solidFill>
                  <a:schemeClr val="accent1"/>
                </a:solidFill>
                <a:latin typeface="Segoe WP SemiLight" pitchFamily="34" charset="0"/>
              </a:rPr>
              <a:t>@fernandoescolar</a:t>
            </a:r>
            <a:endParaRPr lang="es-ES" dirty="0">
              <a:solidFill>
                <a:schemeClr val="accent1"/>
              </a:solidFill>
              <a:latin typeface="Segoe WP SemiLight" pitchFamily="34" charset="0"/>
            </a:endParaRPr>
          </a:p>
        </p:txBody>
      </p:sp>
      <p:pic>
        <p:nvPicPr>
          <p:cNvPr id="10" name="Picture 6" descr="C:\Users\nullex\Downloads\icono-twitt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424" y="6671375"/>
            <a:ext cx="178607" cy="178607"/>
          </a:xfrm>
          <a:prstGeom prst="rect">
            <a:avLst/>
          </a:prstGeom>
          <a:noFill/>
        </p:spPr>
      </p:pic>
      <p:pic>
        <p:nvPicPr>
          <p:cNvPr id="11" name="Picture 4" descr="C:\Users\nullex\Pictures\wp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4664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C:\Users\nullex\Pictures\duda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643050"/>
            <a:ext cx="3600400" cy="4579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849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nullex\Pictures\Mango-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375" y="1860663"/>
            <a:ext cx="6372201" cy="531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6 Conector recto"/>
          <p:cNvCxnSpPr/>
          <p:nvPr/>
        </p:nvCxnSpPr>
        <p:spPr>
          <a:xfrm rot="10800000">
            <a:off x="214282" y="1000108"/>
            <a:ext cx="871543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08104" y="428604"/>
            <a:ext cx="3429024" cy="725470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>
                <a:latin typeface="Segoe WP SemiLight" pitchFamily="34" charset="0"/>
              </a:rPr>
              <a:t>Windows </a:t>
            </a:r>
            <a:r>
              <a:rPr lang="es-ES" sz="3200" dirty="0" err="1">
                <a:latin typeface="Segoe WP SemiLight" pitchFamily="34" charset="0"/>
              </a:rPr>
              <a:t>P</a:t>
            </a:r>
            <a:r>
              <a:rPr lang="es-ES" sz="3200" dirty="0" err="1" smtClean="0">
                <a:latin typeface="Segoe WP SemiLight" pitchFamily="34" charset="0"/>
              </a:rPr>
              <a:t>hone</a:t>
            </a:r>
            <a:r>
              <a:rPr lang="es-ES" sz="3200" dirty="0" smtClean="0">
                <a:latin typeface="Segoe WP SemiLight" pitchFamily="34" charset="0"/>
              </a:rPr>
              <a:t> 7</a:t>
            </a:r>
            <a:endParaRPr lang="es-ES" sz="3200" dirty="0">
              <a:latin typeface="Segoe WP SemiLight" pitchFamily="34" charset="0"/>
            </a:endParaRPr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1357290" y="1000108"/>
            <a:ext cx="5429288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39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WP Semibold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7464860" y="6564971"/>
            <a:ext cx="1571636" cy="365125"/>
          </a:xfrm>
        </p:spPr>
        <p:txBody>
          <a:bodyPr/>
          <a:lstStyle/>
          <a:p>
            <a:pPr algn="r"/>
            <a:r>
              <a:rPr lang="es-ES" dirty="0" smtClean="0">
                <a:solidFill>
                  <a:schemeClr val="accent1"/>
                </a:solidFill>
                <a:latin typeface="Segoe WP SemiLight" pitchFamily="34" charset="0"/>
              </a:rPr>
              <a:t>@</a:t>
            </a:r>
            <a:r>
              <a:rPr lang="es-ES" dirty="0" err="1" smtClean="0">
                <a:solidFill>
                  <a:schemeClr val="accent1"/>
                </a:solidFill>
                <a:latin typeface="Segoe WP SemiLight" pitchFamily="34" charset="0"/>
              </a:rPr>
              <a:t>fernandoescolar</a:t>
            </a:r>
            <a:endParaRPr lang="es-ES" dirty="0">
              <a:solidFill>
                <a:schemeClr val="accent1"/>
              </a:solidFill>
              <a:latin typeface="Segoe WP SemiLight" pitchFamily="34" charset="0"/>
            </a:endParaRPr>
          </a:p>
        </p:txBody>
      </p:sp>
      <p:pic>
        <p:nvPicPr>
          <p:cNvPr id="28" name="Picture 6" descr="C:\Users\nullex\Downloads\icono-twitt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424" y="6671375"/>
            <a:ext cx="178607" cy="178607"/>
          </a:xfrm>
          <a:prstGeom prst="rect">
            <a:avLst/>
          </a:prstGeom>
          <a:noFill/>
        </p:spPr>
      </p:pic>
      <p:pic>
        <p:nvPicPr>
          <p:cNvPr id="1028" name="Picture 4" descr="C:\Users\nullex\Pictures\wp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4664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2 Marcador de contenido"/>
          <p:cNvSpPr txBox="1">
            <a:spLocks/>
          </p:cNvSpPr>
          <p:nvPr/>
        </p:nvSpPr>
        <p:spPr>
          <a:xfrm>
            <a:off x="423283" y="1321579"/>
            <a:ext cx="6766903" cy="29715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None/>
            </a:pPr>
            <a:r>
              <a:rPr lang="es-ES" sz="1600" b="1" dirty="0" smtClean="0">
                <a:latin typeface="Segoe WP Light" pitchFamily="34" charset="0"/>
              </a:rPr>
              <a:t> Windows </a:t>
            </a:r>
            <a:r>
              <a:rPr lang="es-ES" sz="1600" b="1" dirty="0" err="1" smtClean="0">
                <a:latin typeface="Segoe WP Light" pitchFamily="34" charset="0"/>
              </a:rPr>
              <a:t>Phone</a:t>
            </a:r>
            <a:r>
              <a:rPr lang="es-ES" sz="1600" b="1" dirty="0" smtClean="0">
                <a:latin typeface="Segoe WP Light" pitchFamily="34" charset="0"/>
              </a:rPr>
              <a:t> 7.5 </a:t>
            </a:r>
          </a:p>
          <a:p>
            <a:pPr algn="r">
              <a:buNone/>
            </a:pPr>
            <a:r>
              <a:rPr lang="es-ES" sz="1400" b="1" dirty="0" err="1" smtClean="0">
                <a:latin typeface="Segoe WP Light" pitchFamily="34" charset="0"/>
              </a:rPr>
              <a:t>Josue</a:t>
            </a:r>
            <a:r>
              <a:rPr lang="es-ES" sz="1400" b="1" dirty="0" smtClean="0">
                <a:latin typeface="Segoe WP Light" pitchFamily="34" charset="0"/>
              </a:rPr>
              <a:t> </a:t>
            </a:r>
            <a:r>
              <a:rPr lang="es-ES" sz="1400" b="1" dirty="0" err="1" smtClean="0">
                <a:latin typeface="Segoe WP Light" pitchFamily="34" charset="0"/>
              </a:rPr>
              <a:t>Yeray</a:t>
            </a:r>
            <a:r>
              <a:rPr lang="es-ES" sz="1400" b="1" dirty="0" smtClean="0">
                <a:latin typeface="Segoe WP Light" pitchFamily="34" charset="0"/>
              </a:rPr>
              <a:t> </a:t>
            </a:r>
            <a:r>
              <a:rPr lang="es-ES" sz="1400" b="1" dirty="0" err="1" smtClean="0">
                <a:latin typeface="Segoe WP Light" pitchFamily="34" charset="0"/>
              </a:rPr>
              <a:t>Julian</a:t>
            </a:r>
            <a:endParaRPr lang="es-ES" sz="1400" b="1" dirty="0" smtClean="0">
              <a:latin typeface="Segoe WP Light" pitchFamily="34" charset="0"/>
            </a:endParaRPr>
          </a:p>
          <a:p>
            <a:pPr algn="r">
              <a:buNone/>
            </a:pPr>
            <a:r>
              <a:rPr lang="es-ES" sz="1200" b="1" dirty="0" smtClean="0">
                <a:latin typeface="Segoe WP Light" pitchFamily="34" charset="0"/>
              </a:rPr>
              <a:t>Ibón Landa</a:t>
            </a:r>
          </a:p>
          <a:p>
            <a:pPr algn="r">
              <a:buNone/>
            </a:pPr>
            <a:r>
              <a:rPr lang="es-ES" sz="1600" b="1" dirty="0" smtClean="0">
                <a:latin typeface="Segoe WP Light" pitchFamily="34" charset="0"/>
              </a:rPr>
              <a:t> </a:t>
            </a:r>
          </a:p>
          <a:p>
            <a:pPr algn="r">
              <a:buNone/>
            </a:pPr>
            <a:r>
              <a:rPr lang="es-ES" sz="1600" b="1" dirty="0" smtClean="0">
                <a:latin typeface="Segoe WP Light" pitchFamily="34" charset="0"/>
              </a:rPr>
              <a:t> ISBN: </a:t>
            </a:r>
            <a:r>
              <a:rPr lang="es-ES" sz="1600" b="1" dirty="0">
                <a:latin typeface="Segoe WP Light" pitchFamily="34" charset="0"/>
              </a:rPr>
              <a:t>978-84-939036-6-4</a:t>
            </a:r>
            <a:endParaRPr lang="es-ES" sz="1600" dirty="0" smtClean="0">
              <a:latin typeface="Segoe WP Light" pitchFamily="34" charset="0"/>
              <a:hlinkClick r:id="rId5"/>
            </a:endParaRPr>
          </a:p>
          <a:p>
            <a:pPr>
              <a:buNone/>
            </a:pPr>
            <a:endParaRPr lang="es-ES" sz="1600" dirty="0" smtClean="0">
              <a:latin typeface="Segoe WP Light" pitchFamily="34" charset="0"/>
              <a:hlinkClick r:id="rId6"/>
            </a:endParaRPr>
          </a:p>
          <a:p>
            <a:pPr>
              <a:buNone/>
            </a:pPr>
            <a:endParaRPr lang="es-ES" sz="1600" dirty="0" smtClean="0">
              <a:latin typeface="Segoe WP Light" pitchFamily="34" charset="0"/>
              <a:hlinkClick r:id="rId6"/>
            </a:endParaRPr>
          </a:p>
          <a:p>
            <a:pPr>
              <a:buNone/>
            </a:pPr>
            <a:r>
              <a:rPr lang="es-ES" sz="1600" dirty="0" smtClean="0">
                <a:latin typeface="Segoe WP Light" pitchFamily="34" charset="0"/>
                <a:hlinkClick r:id="rId6"/>
              </a:rPr>
              <a:t>http</a:t>
            </a:r>
            <a:r>
              <a:rPr lang="es-ES" sz="1600" dirty="0">
                <a:latin typeface="Segoe WP Light" pitchFamily="34" charset="0"/>
                <a:hlinkClick r:id="rId6"/>
              </a:rPr>
              <a:t>://geeks.ms/blogs/jyeray/</a:t>
            </a:r>
            <a:endParaRPr lang="es-ES" sz="1600" dirty="0" smtClean="0">
              <a:latin typeface="Segoe WP Light" pitchFamily="34" charset="0"/>
              <a:hlinkClick r:id="rId7"/>
            </a:endParaRPr>
          </a:p>
          <a:p>
            <a:pPr>
              <a:buNone/>
            </a:pPr>
            <a:r>
              <a:rPr lang="es-ES" sz="1600" dirty="0" smtClean="0">
                <a:latin typeface="Segoe WP Light" pitchFamily="34" charset="0"/>
                <a:hlinkClick r:id="rId7"/>
              </a:rPr>
              <a:t>http</a:t>
            </a:r>
            <a:r>
              <a:rPr lang="es-ES" sz="1600" dirty="0">
                <a:latin typeface="Segoe WP Light" pitchFamily="34" charset="0"/>
                <a:hlinkClick r:id="rId7"/>
              </a:rPr>
              <a:t>://en.wikipedia.org/wiki/Windows_Phone_7</a:t>
            </a:r>
            <a:endParaRPr lang="es-ES" sz="1600" dirty="0" smtClean="0">
              <a:latin typeface="Segoe WP Light" pitchFamily="34" charset="0"/>
              <a:hlinkClick r:id="rId8"/>
            </a:endParaRPr>
          </a:p>
          <a:p>
            <a:pPr>
              <a:buNone/>
            </a:pPr>
            <a:r>
              <a:rPr lang="es-ES" sz="1600" dirty="0" smtClean="0">
                <a:latin typeface="Segoe WP Light" pitchFamily="34" charset="0"/>
                <a:hlinkClick r:id="rId8"/>
              </a:rPr>
              <a:t>http</a:t>
            </a:r>
            <a:r>
              <a:rPr lang="es-ES" sz="1600" dirty="0">
                <a:latin typeface="Segoe WP Light" pitchFamily="34" charset="0"/>
                <a:hlinkClick r:id="rId8"/>
              </a:rPr>
              <a:t>://</a:t>
            </a:r>
            <a:r>
              <a:rPr lang="es-ES" sz="1600" dirty="0" smtClean="0">
                <a:latin typeface="Segoe WP Light" pitchFamily="34" charset="0"/>
                <a:hlinkClick r:id="rId8"/>
              </a:rPr>
              <a:t>en.wikipedia.org/wiki/Windows_Phone_7.5</a:t>
            </a:r>
            <a:endParaRPr lang="es-ES" sz="1600" dirty="0" smtClean="0">
              <a:latin typeface="Segoe WP Light" pitchFamily="34" charset="0"/>
            </a:endParaRPr>
          </a:p>
          <a:p>
            <a:pPr>
              <a:buNone/>
            </a:pPr>
            <a:r>
              <a:rPr lang="es-ES" sz="1600" dirty="0">
                <a:latin typeface="Segoe WP Light" pitchFamily="34" charset="0"/>
                <a:hlinkClick r:id="rId9"/>
              </a:rPr>
              <a:t>http://www.microsoft.com/windowsphone/</a:t>
            </a:r>
            <a:endParaRPr lang="es-ES" sz="1600" dirty="0">
              <a:latin typeface="Segoe WP Light" pitchFamily="34" charset="0"/>
            </a:endParaRPr>
          </a:p>
        </p:txBody>
      </p:sp>
      <p:pic>
        <p:nvPicPr>
          <p:cNvPr id="4098" name="Picture 2" descr="portada_grande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4951"/>
          <a:stretch/>
        </p:blipFill>
        <p:spPr bwMode="auto">
          <a:xfrm>
            <a:off x="7190186" y="1188145"/>
            <a:ext cx="165735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899592" y="4665910"/>
            <a:ext cx="7632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dirty="0" smtClean="0">
                <a:latin typeface="Segoe WP Light" pitchFamily="34" charset="0"/>
              </a:rPr>
              <a:t>¡Muchas gracias a todos!</a:t>
            </a:r>
            <a:endParaRPr lang="es-ES" sz="5400" dirty="0">
              <a:latin typeface="Segoe WP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529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nullex\Pictures\Mango-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375" y="1860663"/>
            <a:ext cx="6372201" cy="531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6 Conector recto"/>
          <p:cNvCxnSpPr/>
          <p:nvPr/>
        </p:nvCxnSpPr>
        <p:spPr>
          <a:xfrm rot="10800000">
            <a:off x="214282" y="1000108"/>
            <a:ext cx="871543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08104" y="428604"/>
            <a:ext cx="3429024" cy="725470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>
                <a:latin typeface="Segoe WP SemiLight" pitchFamily="34" charset="0"/>
              </a:rPr>
              <a:t>Windows </a:t>
            </a:r>
            <a:r>
              <a:rPr lang="es-ES" sz="3200" dirty="0" err="1">
                <a:latin typeface="Segoe WP SemiLight" pitchFamily="34" charset="0"/>
              </a:rPr>
              <a:t>P</a:t>
            </a:r>
            <a:r>
              <a:rPr lang="es-ES" sz="3200" dirty="0" err="1" smtClean="0">
                <a:latin typeface="Segoe WP SemiLight" pitchFamily="34" charset="0"/>
              </a:rPr>
              <a:t>hone</a:t>
            </a:r>
            <a:r>
              <a:rPr lang="es-ES" sz="3200" dirty="0" smtClean="0">
                <a:latin typeface="Segoe WP SemiLight" pitchFamily="34" charset="0"/>
              </a:rPr>
              <a:t> 7</a:t>
            </a:r>
            <a:endParaRPr lang="es-ES" sz="3200" dirty="0">
              <a:latin typeface="Segoe WP SemiLight" pitchFamily="34" charset="0"/>
            </a:endParaRPr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4983538"/>
              </p:ext>
            </p:extLst>
          </p:nvPr>
        </p:nvGraphicFramePr>
        <p:xfrm>
          <a:off x="10617958" y="3220872"/>
          <a:ext cx="450376" cy="1801504"/>
        </p:xfrm>
        <a:graphic>
          <a:graphicData uri="http://schemas.openxmlformats.org/drawingml/2006/table">
            <a:tbl>
              <a:tblPr/>
              <a:tblGrid>
                <a:gridCol w="450376"/>
              </a:tblGrid>
              <a:tr h="1801504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1 Título"/>
          <p:cNvSpPr txBox="1">
            <a:spLocks/>
          </p:cNvSpPr>
          <p:nvPr/>
        </p:nvSpPr>
        <p:spPr>
          <a:xfrm>
            <a:off x="1357290" y="1000108"/>
            <a:ext cx="5429288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900" dirty="0">
                <a:latin typeface="Segoe WP Semibold" pitchFamily="34" charset="0"/>
                <a:ea typeface="Segoe UI" pitchFamily="34" charset="0"/>
                <a:cs typeface="Segoe UI" pitchFamily="34" charset="0"/>
              </a:rPr>
              <a:t>c</a:t>
            </a:r>
            <a:r>
              <a:rPr lang="es-ES" sz="3900" dirty="0" smtClean="0">
                <a:latin typeface="Segoe WP Semibold" pitchFamily="34" charset="0"/>
                <a:ea typeface="Segoe UI" pitchFamily="34" charset="0"/>
                <a:cs typeface="Segoe UI" pitchFamily="34" charset="0"/>
              </a:rPr>
              <a:t>hasis 1</a:t>
            </a:r>
            <a:endParaRPr kumimoji="0" lang="es-ES" sz="39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WP Semibold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7464860" y="6564971"/>
            <a:ext cx="1571636" cy="365125"/>
          </a:xfrm>
        </p:spPr>
        <p:txBody>
          <a:bodyPr/>
          <a:lstStyle/>
          <a:p>
            <a:pPr algn="r"/>
            <a:r>
              <a:rPr lang="es-ES" dirty="0" smtClean="0">
                <a:solidFill>
                  <a:schemeClr val="accent1"/>
                </a:solidFill>
                <a:latin typeface="Segoe WP SemiLight" pitchFamily="34" charset="0"/>
              </a:rPr>
              <a:t>@</a:t>
            </a:r>
            <a:r>
              <a:rPr lang="es-ES" dirty="0" err="1" smtClean="0">
                <a:solidFill>
                  <a:schemeClr val="accent1"/>
                </a:solidFill>
                <a:latin typeface="Segoe WP SemiLight" pitchFamily="34" charset="0"/>
              </a:rPr>
              <a:t>fernandoescolar</a:t>
            </a:r>
            <a:endParaRPr lang="es-ES" dirty="0">
              <a:solidFill>
                <a:schemeClr val="accent1"/>
              </a:solidFill>
              <a:latin typeface="Segoe WP SemiLight" pitchFamily="34" charset="0"/>
            </a:endParaRPr>
          </a:p>
        </p:txBody>
      </p:sp>
      <p:pic>
        <p:nvPicPr>
          <p:cNvPr id="28" name="Picture 6" descr="C:\Users\nullex\Downloads\icono-twitt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424" y="6671375"/>
            <a:ext cx="178607" cy="178607"/>
          </a:xfrm>
          <a:prstGeom prst="rect">
            <a:avLst/>
          </a:prstGeom>
          <a:noFill/>
        </p:spPr>
      </p:pic>
      <p:pic>
        <p:nvPicPr>
          <p:cNvPr id="1028" name="Picture 4" descr="C:\Users\nullex\Pictures\wp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4664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695171"/>
              </p:ext>
            </p:extLst>
          </p:nvPr>
        </p:nvGraphicFramePr>
        <p:xfrm>
          <a:off x="754657" y="2068527"/>
          <a:ext cx="5853955" cy="3952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047"/>
                <a:gridCol w="4700908"/>
              </a:tblGrid>
              <a:tr h="813082">
                <a:tc>
                  <a:txBody>
                    <a:bodyPr/>
                    <a:lstStyle/>
                    <a:p>
                      <a:r>
                        <a:rPr lang="es-ES" sz="2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WP Light" pitchFamily="34" charset="0"/>
                          <a:ea typeface="Segoe UI" pitchFamily="34" charset="0"/>
                          <a:cs typeface="Segoe UI" pitchFamily="34" charset="0"/>
                        </a:rPr>
                        <a:t>Pantalla</a:t>
                      </a:r>
                      <a:endParaRPr lang="es-E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 kern="1200" dirty="0" smtClean="0">
                          <a:solidFill>
                            <a:schemeClr val="dk1"/>
                          </a:solidFill>
                          <a:latin typeface="Segoe WP Light" pitchFamily="34" charset="0"/>
                          <a:ea typeface="Segoe UI" pitchFamily="34" charset="0"/>
                          <a:cs typeface="Segoe UI" pitchFamily="34" charset="0"/>
                        </a:rPr>
                        <a:t>capacitiva, </a:t>
                      </a:r>
                      <a:r>
                        <a:rPr lang="es-ES" sz="1600" kern="1200" dirty="0" err="1" smtClean="0">
                          <a:solidFill>
                            <a:schemeClr val="dk1"/>
                          </a:solidFill>
                          <a:latin typeface="Segoe WP Light" pitchFamily="34" charset="0"/>
                          <a:ea typeface="Segoe UI" pitchFamily="34" charset="0"/>
                          <a:cs typeface="Segoe UI" pitchFamily="34" charset="0"/>
                        </a:rPr>
                        <a:t>multitouch</a:t>
                      </a:r>
                      <a:r>
                        <a:rPr lang="es-ES" sz="1600" kern="1200" dirty="0" smtClean="0">
                          <a:solidFill>
                            <a:schemeClr val="dk1"/>
                          </a:solidFill>
                          <a:latin typeface="Segoe WP Light" pitchFamily="34" charset="0"/>
                          <a:ea typeface="Segoe UI" pitchFamily="34" charset="0"/>
                          <a:cs typeface="Segoe UI" pitchFamily="34" charset="0"/>
                        </a:rPr>
                        <a:t> (4 puntos)</a:t>
                      </a:r>
                    </a:p>
                    <a:p>
                      <a:pPr>
                        <a:buNone/>
                      </a:pPr>
                      <a:r>
                        <a:rPr lang="es-ES" sz="1600" kern="1200" dirty="0" smtClean="0">
                          <a:solidFill>
                            <a:schemeClr val="dk1"/>
                          </a:solidFill>
                          <a:latin typeface="Segoe WP Light" pitchFamily="34" charset="0"/>
                          <a:ea typeface="Segoe UI" pitchFamily="34" charset="0"/>
                          <a:cs typeface="Segoe UI" pitchFamily="34" charset="0"/>
                        </a:rPr>
                        <a:t>WVGA 480x800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389">
                <a:tc>
                  <a:txBody>
                    <a:bodyPr/>
                    <a:lstStyle/>
                    <a:p>
                      <a:r>
                        <a:rPr lang="es-ES" sz="2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WP Light" pitchFamily="34" charset="0"/>
                          <a:ea typeface="Segoe UI" pitchFamily="34" charset="0"/>
                          <a:cs typeface="Segoe UI" pitchFamily="34" charset="0"/>
                        </a:rPr>
                        <a:t>CPU</a:t>
                      </a:r>
                      <a:endParaRPr lang="es-E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latin typeface="Segoe WP Light" pitchFamily="34" charset="0"/>
                          <a:ea typeface="Segoe UI" pitchFamily="34" charset="0"/>
                          <a:cs typeface="Segoe UI" pitchFamily="34" charset="0"/>
                        </a:rPr>
                        <a:t>ARM v7 </a:t>
                      </a:r>
                      <a:r>
                        <a:rPr lang="es-ES" sz="1600" dirty="0" err="1" smtClean="0">
                          <a:latin typeface="Segoe WP Light" pitchFamily="34" charset="0"/>
                          <a:ea typeface="Segoe UI" pitchFamily="34" charset="0"/>
                          <a:cs typeface="Segoe UI" pitchFamily="34" charset="0"/>
                        </a:rPr>
                        <a:t>Cortex</a:t>
                      </a:r>
                      <a:r>
                        <a:rPr lang="es-ES" sz="1600" dirty="0" smtClean="0">
                          <a:latin typeface="Segoe WP Light" pitchFamily="34" charset="0"/>
                          <a:ea typeface="Segoe UI" pitchFamily="34" charset="0"/>
                          <a:cs typeface="Segoe UI" pitchFamily="34" charset="0"/>
                        </a:rPr>
                        <a:t>/</a:t>
                      </a:r>
                      <a:r>
                        <a:rPr lang="es-ES" sz="1600" dirty="0" err="1" smtClean="0">
                          <a:latin typeface="Segoe WP Light" pitchFamily="34" charset="0"/>
                          <a:ea typeface="Segoe UI" pitchFamily="34" charset="0"/>
                          <a:cs typeface="Segoe UI" pitchFamily="34" charset="0"/>
                        </a:rPr>
                        <a:t>Scorpion</a:t>
                      </a:r>
                      <a:endParaRPr lang="es-ES" sz="1600" dirty="0">
                        <a:latin typeface="Segoe WP Light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389">
                <a:tc>
                  <a:txBody>
                    <a:bodyPr/>
                    <a:lstStyle/>
                    <a:p>
                      <a:r>
                        <a:rPr lang="es-ES" sz="2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WP Light" pitchFamily="34" charset="0"/>
                          <a:ea typeface="Segoe UI" pitchFamily="34" charset="0"/>
                          <a:cs typeface="Segoe UI" pitchFamily="34" charset="0"/>
                        </a:rPr>
                        <a:t>GPU</a:t>
                      </a:r>
                      <a:r>
                        <a:rPr lang="es-ES" sz="2000" dirty="0" smtClean="0">
                          <a:latin typeface="Segoe WP Light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endParaRPr lang="es-E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err="1" smtClean="0">
                          <a:latin typeface="Segoe WP Light" pitchFamily="34" charset="0"/>
                          <a:ea typeface="Segoe UI" pitchFamily="34" charset="0"/>
                          <a:cs typeface="Segoe UI" pitchFamily="34" charset="0"/>
                        </a:rPr>
                        <a:t>DirectX</a:t>
                      </a:r>
                      <a:r>
                        <a:rPr lang="es-ES" sz="1600" dirty="0" smtClean="0">
                          <a:latin typeface="Segoe WP Light" pitchFamily="34" charset="0"/>
                          <a:ea typeface="Segoe UI" pitchFamily="34" charset="0"/>
                          <a:cs typeface="Segoe UI" pitchFamily="34" charset="0"/>
                        </a:rPr>
                        <a:t> 9</a:t>
                      </a:r>
                      <a:endParaRPr lang="es-ES" sz="1600" dirty="0">
                        <a:latin typeface="Segoe WP Light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2169">
                <a:tc>
                  <a:txBody>
                    <a:bodyPr/>
                    <a:lstStyle/>
                    <a:p>
                      <a:r>
                        <a:rPr lang="es-ES" sz="2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WP Light" pitchFamily="34" charset="0"/>
                          <a:ea typeface="Segoe UI" pitchFamily="34" charset="0"/>
                          <a:cs typeface="Segoe UI" pitchFamily="34" charset="0"/>
                        </a:rPr>
                        <a:t>Memoria</a:t>
                      </a:r>
                      <a:r>
                        <a:rPr lang="es-ES" sz="2000" dirty="0" smtClean="0">
                          <a:latin typeface="Segoe WP Light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endParaRPr lang="es-E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smtClean="0">
                          <a:latin typeface="Segoe WP Light" pitchFamily="34" charset="0"/>
                          <a:ea typeface="Segoe UI" pitchFamily="34" charset="0"/>
                          <a:cs typeface="Segoe UI" pitchFamily="34" charset="0"/>
                        </a:rPr>
                        <a:t>256Mb RAM</a:t>
                      </a:r>
                    </a:p>
                    <a:p>
                      <a:r>
                        <a:rPr lang="es-ES" sz="1600" dirty="0" smtClean="0">
                          <a:latin typeface="Segoe WP Light" pitchFamily="34" charset="0"/>
                        </a:rPr>
                        <a:t>8Gb</a:t>
                      </a:r>
                      <a:r>
                        <a:rPr lang="es-ES" sz="1600" baseline="0" dirty="0" smtClean="0">
                          <a:latin typeface="Segoe WP Light" pitchFamily="34" charset="0"/>
                        </a:rPr>
                        <a:t> flash interna</a:t>
                      </a:r>
                      <a:endParaRPr lang="es-ES" sz="1600" dirty="0">
                        <a:latin typeface="Segoe WP Light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72169">
                <a:tc>
                  <a:txBody>
                    <a:bodyPr/>
                    <a:lstStyle/>
                    <a:p>
                      <a:r>
                        <a:rPr lang="es-ES" sz="2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WP Light" pitchFamily="34" charset="0"/>
                          <a:ea typeface="Segoe UI" pitchFamily="34" charset="0"/>
                          <a:cs typeface="Segoe UI" pitchFamily="34" charset="0"/>
                        </a:rPr>
                        <a:t>Sensores</a:t>
                      </a:r>
                      <a:r>
                        <a:rPr lang="es-ES" sz="2000" dirty="0" smtClean="0">
                          <a:latin typeface="Segoe WP Light" pitchFamily="34" charset="0"/>
                          <a:ea typeface="Segoe UI" pitchFamily="34" charset="0"/>
                          <a:cs typeface="Segoe UI" pitchFamily="34" charset="0"/>
                        </a:rPr>
                        <a:t> </a:t>
                      </a:r>
                      <a:endParaRPr lang="es-E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latin typeface="Segoe WP Light" pitchFamily="34" charset="0"/>
                        </a:rPr>
                        <a:t>Acelerómetro, compas, sensor</a:t>
                      </a:r>
                      <a:r>
                        <a:rPr lang="es-ES" sz="1600" baseline="0" dirty="0" smtClean="0">
                          <a:latin typeface="Segoe WP Light" pitchFamily="34" charset="0"/>
                        </a:rPr>
                        <a:t> de proximidad, </a:t>
                      </a:r>
                    </a:p>
                    <a:p>
                      <a:r>
                        <a:rPr lang="es-ES" sz="1600" baseline="0" dirty="0" smtClean="0">
                          <a:latin typeface="Segoe WP Light" pitchFamily="34" charset="0"/>
                        </a:rPr>
                        <a:t>A-GPS y giroscopio.</a:t>
                      </a:r>
                      <a:endParaRPr lang="es-ES" sz="1600" dirty="0">
                        <a:latin typeface="Segoe WP Light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389">
                <a:tc>
                  <a:txBody>
                    <a:bodyPr/>
                    <a:lstStyle/>
                    <a:p>
                      <a:r>
                        <a:rPr lang="es-ES" sz="2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WP Light" pitchFamily="34" charset="0"/>
                          <a:ea typeface="Segoe UI" pitchFamily="34" charset="0"/>
                          <a:cs typeface="Segoe UI" pitchFamily="34" charset="0"/>
                        </a:rPr>
                        <a:t>Cámara</a:t>
                      </a:r>
                      <a:endParaRPr lang="es-E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latin typeface="Segoe WP Light" pitchFamily="34" charset="0"/>
                        </a:rPr>
                        <a:t>5</a:t>
                      </a:r>
                      <a:r>
                        <a:rPr lang="es-ES" sz="1600" baseline="0" dirty="0" smtClean="0">
                          <a:latin typeface="Segoe WP Light" pitchFamily="34" charset="0"/>
                        </a:rPr>
                        <a:t> </a:t>
                      </a:r>
                      <a:r>
                        <a:rPr lang="es-ES" sz="1600" baseline="0" dirty="0" err="1" smtClean="0">
                          <a:latin typeface="Segoe WP Light" pitchFamily="34" charset="0"/>
                        </a:rPr>
                        <a:t>Mpx</a:t>
                      </a:r>
                      <a:r>
                        <a:rPr lang="es-ES" sz="1600" baseline="0" dirty="0" smtClean="0">
                          <a:latin typeface="Segoe WP Light" pitchFamily="34" charset="0"/>
                        </a:rPr>
                        <a:t> con flash LED</a:t>
                      </a:r>
                      <a:endParaRPr lang="es-ES" sz="1600" dirty="0">
                        <a:latin typeface="Segoe WP Light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389">
                <a:tc>
                  <a:txBody>
                    <a:bodyPr/>
                    <a:lstStyle/>
                    <a:p>
                      <a:r>
                        <a:rPr lang="es-ES" sz="2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WP Light" pitchFamily="34" charset="0"/>
                          <a:ea typeface="Segoe UI" pitchFamily="34" charset="0"/>
                          <a:cs typeface="Segoe UI" pitchFamily="34" charset="0"/>
                        </a:rPr>
                        <a:t>Radio</a:t>
                      </a:r>
                      <a:endParaRPr lang="es-E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latin typeface="Segoe WP Light" pitchFamily="34" charset="0"/>
                        </a:rPr>
                        <a:t>FM </a:t>
                      </a:r>
                      <a:r>
                        <a:rPr lang="es-ES" sz="1600" dirty="0" err="1" smtClean="0">
                          <a:latin typeface="Segoe WP Light" pitchFamily="34" charset="0"/>
                        </a:rPr>
                        <a:t>tuner</a:t>
                      </a:r>
                      <a:endParaRPr lang="es-ES" sz="1600" dirty="0">
                        <a:latin typeface="Segoe WP Light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6389">
                <a:tc>
                  <a:txBody>
                    <a:bodyPr/>
                    <a:lstStyle/>
                    <a:p>
                      <a:r>
                        <a:rPr lang="es-ES" sz="2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WP Light" pitchFamily="34" charset="0"/>
                          <a:ea typeface="Segoe UI" pitchFamily="34" charset="0"/>
                          <a:cs typeface="Segoe UI" pitchFamily="34" charset="0"/>
                        </a:rPr>
                        <a:t>Botones</a:t>
                      </a:r>
                      <a:endParaRPr lang="es-E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 smtClean="0">
                          <a:latin typeface="Segoe WP Light" pitchFamily="34" charset="0"/>
                        </a:rPr>
                        <a:t>6: atrás, inicio, buscar, </a:t>
                      </a:r>
                      <a:r>
                        <a:rPr lang="es-ES" sz="1600" dirty="0" err="1" smtClean="0">
                          <a:latin typeface="Segoe WP Light" pitchFamily="34" charset="0"/>
                        </a:rPr>
                        <a:t>power</a:t>
                      </a:r>
                      <a:r>
                        <a:rPr lang="es-ES" sz="1600" dirty="0" smtClean="0">
                          <a:latin typeface="Segoe WP Light" pitchFamily="34" charset="0"/>
                        </a:rPr>
                        <a:t>, subir y bajar volumen.</a:t>
                      </a:r>
                      <a:endParaRPr lang="es-ES" sz="1600" dirty="0">
                        <a:latin typeface="Segoe WP Light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052" name="Picture 4" descr="C:\Users\nullex\Pictures\htc-mozar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099" y="1829515"/>
            <a:ext cx="2396350" cy="4339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9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 descr="C:\Users\nullex\Pictures\Mango-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375" y="1860663"/>
            <a:ext cx="6372201" cy="531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6 Conector recto"/>
          <p:cNvCxnSpPr/>
          <p:nvPr/>
        </p:nvCxnSpPr>
        <p:spPr>
          <a:xfrm rot="10800000">
            <a:off x="214282" y="1000108"/>
            <a:ext cx="871543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08104" y="428604"/>
            <a:ext cx="3429024" cy="725470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>
                <a:latin typeface="Segoe WP SemiLight" pitchFamily="34" charset="0"/>
              </a:rPr>
              <a:t>Windows </a:t>
            </a:r>
            <a:r>
              <a:rPr lang="es-ES" sz="3200" dirty="0" err="1">
                <a:latin typeface="Segoe WP SemiLight" pitchFamily="34" charset="0"/>
              </a:rPr>
              <a:t>P</a:t>
            </a:r>
            <a:r>
              <a:rPr lang="es-ES" sz="3200" dirty="0" err="1" smtClean="0">
                <a:latin typeface="Segoe WP SemiLight" pitchFamily="34" charset="0"/>
              </a:rPr>
              <a:t>hone</a:t>
            </a:r>
            <a:r>
              <a:rPr lang="es-ES" sz="3200" dirty="0" smtClean="0">
                <a:latin typeface="Segoe WP SemiLight" pitchFamily="34" charset="0"/>
              </a:rPr>
              <a:t> 7</a:t>
            </a:r>
            <a:endParaRPr lang="es-ES" sz="3200" dirty="0">
              <a:latin typeface="Segoe WP SemiLight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57364"/>
            <a:ext cx="8229600" cy="4268799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s-ES" dirty="0" smtClean="0">
                <a:solidFill>
                  <a:schemeClr val="accent6">
                    <a:lumMod val="75000"/>
                  </a:schemeClr>
                </a:solidFill>
                <a:latin typeface="Segoe WP Light" pitchFamily="34" charset="0"/>
                <a:ea typeface="Segoe UI" pitchFamily="34" charset="0"/>
                <a:cs typeface="Segoe UI" pitchFamily="34" charset="0"/>
              </a:rPr>
              <a:t>2004</a:t>
            </a:r>
            <a:r>
              <a:rPr lang="es-ES" dirty="0" smtClean="0">
                <a:latin typeface="Segoe WP Light" pitchFamily="34" charset="0"/>
                <a:ea typeface="Segoe UI" pitchFamily="34" charset="0"/>
                <a:cs typeface="Segoe UI" pitchFamily="34" charset="0"/>
              </a:rPr>
              <a:t> 	</a:t>
            </a:r>
            <a:r>
              <a:rPr lang="es-ES" sz="2600" dirty="0" err="1" smtClean="0">
                <a:latin typeface="Segoe WP Light" pitchFamily="34" charset="0"/>
                <a:ea typeface="Segoe UI" pitchFamily="34" charset="0"/>
                <a:cs typeface="Segoe UI" pitchFamily="34" charset="0"/>
              </a:rPr>
              <a:t>Photon</a:t>
            </a:r>
            <a:endParaRPr lang="es-ES" sz="2600" dirty="0">
              <a:latin typeface="Segoe WP Light" pitchFamily="34" charset="0"/>
              <a:ea typeface="Segoe UI" pitchFamily="34" charset="0"/>
              <a:cs typeface="Segoe UI" pitchFamily="34" charset="0"/>
            </a:endParaRPr>
          </a:p>
          <a:p>
            <a:pPr>
              <a:buNone/>
            </a:pPr>
            <a:r>
              <a:rPr lang="es-ES" dirty="0" smtClean="0">
                <a:solidFill>
                  <a:schemeClr val="accent6">
                    <a:lumMod val="75000"/>
                  </a:schemeClr>
                </a:solidFill>
                <a:latin typeface="Segoe WP Light" pitchFamily="34" charset="0"/>
                <a:ea typeface="Segoe UI" pitchFamily="34" charset="0"/>
                <a:cs typeface="Segoe UI" pitchFamily="34" charset="0"/>
              </a:rPr>
              <a:t>2008</a:t>
            </a:r>
            <a:r>
              <a:rPr lang="es-ES" dirty="0" smtClean="0">
                <a:latin typeface="Segoe WP Light" pitchFamily="34" charset="0"/>
                <a:ea typeface="Segoe UI" pitchFamily="34" charset="0"/>
                <a:cs typeface="Segoe UI" pitchFamily="34" charset="0"/>
              </a:rPr>
              <a:t> 	</a:t>
            </a:r>
            <a:r>
              <a:rPr lang="es-ES" sz="2600" dirty="0" smtClean="0">
                <a:latin typeface="Segoe WP Light" pitchFamily="34" charset="0"/>
                <a:ea typeface="Segoe UI" pitchFamily="34" charset="0"/>
                <a:cs typeface="Segoe UI" pitchFamily="34" charset="0"/>
              </a:rPr>
              <a:t>reorganizan el equipo</a:t>
            </a:r>
          </a:p>
          <a:p>
            <a:pPr>
              <a:buNone/>
            </a:pPr>
            <a:r>
              <a:rPr lang="es-ES" dirty="0" smtClean="0">
                <a:solidFill>
                  <a:schemeClr val="accent6">
                    <a:lumMod val="75000"/>
                  </a:schemeClr>
                </a:solidFill>
                <a:latin typeface="Segoe WP Light" pitchFamily="34" charset="0"/>
                <a:ea typeface="Segoe UI" pitchFamily="34" charset="0"/>
                <a:cs typeface="Segoe UI" pitchFamily="34" charset="0"/>
              </a:rPr>
              <a:t>2009</a:t>
            </a:r>
            <a:r>
              <a:rPr lang="es-ES" dirty="0" smtClean="0">
                <a:latin typeface="Segoe WP Light" pitchFamily="34" charset="0"/>
                <a:ea typeface="Segoe UI" pitchFamily="34" charset="0"/>
                <a:cs typeface="Segoe UI" pitchFamily="34" charset="0"/>
              </a:rPr>
              <a:t> 	</a:t>
            </a:r>
            <a:r>
              <a:rPr lang="es-ES" sz="2600" dirty="0" smtClean="0">
                <a:latin typeface="Segoe WP Light" pitchFamily="34" charset="0"/>
                <a:ea typeface="Segoe UI" pitchFamily="34" charset="0"/>
                <a:cs typeface="Segoe UI" pitchFamily="34" charset="0"/>
              </a:rPr>
              <a:t>fecha de lanzamiento</a:t>
            </a:r>
          </a:p>
          <a:p>
            <a:pPr>
              <a:buNone/>
            </a:pPr>
            <a:r>
              <a:rPr lang="es-ES" sz="2600" dirty="0" smtClean="0">
                <a:latin typeface="Segoe WP Light" pitchFamily="34" charset="0"/>
                <a:ea typeface="Segoe UI" pitchFamily="34" charset="0"/>
                <a:cs typeface="Segoe UI" pitchFamily="34" charset="0"/>
              </a:rPr>
              <a:t>		retraso</a:t>
            </a:r>
          </a:p>
          <a:p>
            <a:pPr>
              <a:buNone/>
            </a:pPr>
            <a:r>
              <a:rPr lang="es-ES" sz="2600" dirty="0">
                <a:latin typeface="Segoe WP Light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s-ES" sz="2600" dirty="0" smtClean="0">
                <a:latin typeface="Segoe WP Light" pitchFamily="34" charset="0"/>
                <a:ea typeface="Segoe UI" pitchFamily="34" charset="0"/>
                <a:cs typeface="Segoe UI" pitchFamily="34" charset="0"/>
              </a:rPr>
              <a:t>       	Windows Mobile 6.5</a:t>
            </a:r>
          </a:p>
          <a:p>
            <a:pPr>
              <a:buNone/>
            </a:pPr>
            <a:r>
              <a:rPr lang="es-ES" dirty="0" smtClean="0">
                <a:solidFill>
                  <a:schemeClr val="accent6">
                    <a:lumMod val="75000"/>
                  </a:schemeClr>
                </a:solidFill>
                <a:latin typeface="Segoe WP Light" pitchFamily="34" charset="0"/>
                <a:ea typeface="Segoe UI" pitchFamily="34" charset="0"/>
                <a:cs typeface="Segoe UI" pitchFamily="34" charset="0"/>
              </a:rPr>
              <a:t>2010</a:t>
            </a:r>
            <a:r>
              <a:rPr lang="es-ES" dirty="0" smtClean="0">
                <a:latin typeface="Segoe WP Light" pitchFamily="34" charset="0"/>
                <a:ea typeface="Segoe UI" pitchFamily="34" charset="0"/>
                <a:cs typeface="Segoe UI" pitchFamily="34" charset="0"/>
              </a:rPr>
              <a:t> 	</a:t>
            </a:r>
            <a:r>
              <a:rPr lang="es-ES" sz="2600" dirty="0" smtClean="0">
                <a:latin typeface="Segoe WP Light" pitchFamily="34" charset="0"/>
                <a:ea typeface="Segoe UI" pitchFamily="34" charset="0"/>
                <a:cs typeface="Segoe UI" pitchFamily="34" charset="0"/>
              </a:rPr>
              <a:t>Mobile </a:t>
            </a:r>
            <a:r>
              <a:rPr lang="es-ES" sz="2600" dirty="0" err="1" smtClean="0">
                <a:latin typeface="Segoe WP Light" pitchFamily="34" charset="0"/>
                <a:ea typeface="Segoe UI" pitchFamily="34" charset="0"/>
                <a:cs typeface="Segoe UI" pitchFamily="34" charset="0"/>
              </a:rPr>
              <a:t>World</a:t>
            </a:r>
            <a:r>
              <a:rPr lang="es-ES" sz="2600" dirty="0" smtClean="0">
                <a:latin typeface="Segoe WP Light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s-ES" sz="2600" dirty="0" err="1" smtClean="0">
                <a:latin typeface="Segoe WP Light" pitchFamily="34" charset="0"/>
                <a:ea typeface="Segoe UI" pitchFamily="34" charset="0"/>
                <a:cs typeface="Segoe UI" pitchFamily="34" charset="0"/>
              </a:rPr>
              <a:t>Congress</a:t>
            </a:r>
            <a:endParaRPr lang="es-ES" sz="2600" dirty="0" smtClean="0">
              <a:latin typeface="Segoe WP Light" pitchFamily="34" charset="0"/>
              <a:ea typeface="Segoe UI" pitchFamily="34" charset="0"/>
              <a:cs typeface="Segoe UI" pitchFamily="34" charset="0"/>
            </a:endParaRPr>
          </a:p>
          <a:p>
            <a:pPr>
              <a:buNone/>
            </a:pPr>
            <a:r>
              <a:rPr lang="es-ES" sz="2600" dirty="0">
                <a:latin typeface="Segoe WP Light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s-ES" sz="2600" dirty="0" smtClean="0">
                <a:latin typeface="Segoe WP Light" pitchFamily="34" charset="0"/>
                <a:ea typeface="Segoe UI" pitchFamily="34" charset="0"/>
                <a:cs typeface="Segoe UI" pitchFamily="34" charset="0"/>
              </a:rPr>
              <a:t>       	MIX 2010</a:t>
            </a:r>
          </a:p>
          <a:p>
            <a:pPr>
              <a:buNone/>
            </a:pPr>
            <a:r>
              <a:rPr lang="es-ES" sz="2600" dirty="0">
                <a:latin typeface="Segoe WP Light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s-ES" sz="2600" dirty="0" smtClean="0">
                <a:latin typeface="Segoe WP Light" pitchFamily="34" charset="0"/>
                <a:ea typeface="Segoe UI" pitchFamily="34" charset="0"/>
                <a:cs typeface="Segoe UI" pitchFamily="34" charset="0"/>
              </a:rPr>
              <a:t>       	SDK</a:t>
            </a:r>
          </a:p>
          <a:p>
            <a:pPr>
              <a:buNone/>
            </a:pPr>
            <a:r>
              <a:rPr lang="es-ES" sz="2600" dirty="0" smtClean="0">
                <a:latin typeface="Segoe WP Light" pitchFamily="34" charset="0"/>
                <a:ea typeface="Segoe UI" pitchFamily="34" charset="0"/>
                <a:cs typeface="Segoe UI" pitchFamily="34" charset="0"/>
              </a:rPr>
              <a:t>		Windows </a:t>
            </a:r>
            <a:r>
              <a:rPr lang="es-ES" sz="2600" dirty="0" err="1">
                <a:latin typeface="Segoe WP Light" pitchFamily="34" charset="0"/>
                <a:ea typeface="Segoe UI" pitchFamily="34" charset="0"/>
                <a:cs typeface="Segoe UI" pitchFamily="34" charset="0"/>
              </a:rPr>
              <a:t>Phone</a:t>
            </a:r>
            <a:r>
              <a:rPr lang="es-ES" sz="2600" dirty="0">
                <a:latin typeface="Segoe WP Light" pitchFamily="34" charset="0"/>
                <a:ea typeface="Segoe UI" pitchFamily="34" charset="0"/>
                <a:cs typeface="Segoe UI" pitchFamily="34" charset="0"/>
              </a:rPr>
              <a:t> 7</a:t>
            </a:r>
            <a:endParaRPr lang="es-ES" sz="2600" dirty="0" smtClean="0">
              <a:latin typeface="Segoe WP Light" pitchFamily="34" charset="0"/>
              <a:ea typeface="Segoe UI" pitchFamily="34" charset="0"/>
              <a:cs typeface="Segoe UI" pitchFamily="34" charset="0"/>
            </a:endParaRPr>
          </a:p>
          <a:p>
            <a:pPr>
              <a:buNone/>
            </a:pPr>
            <a:r>
              <a:rPr lang="es-ES" dirty="0" smtClean="0">
                <a:solidFill>
                  <a:schemeClr val="accent6">
                    <a:lumMod val="75000"/>
                  </a:schemeClr>
                </a:solidFill>
                <a:latin typeface="Segoe WP Light" pitchFamily="34" charset="0"/>
                <a:ea typeface="Segoe UI" pitchFamily="34" charset="0"/>
                <a:cs typeface="Segoe UI" pitchFamily="34" charset="0"/>
              </a:rPr>
              <a:t>2011</a:t>
            </a:r>
            <a:r>
              <a:rPr lang="es-ES" dirty="0" smtClean="0">
                <a:latin typeface="Segoe WP Light" pitchFamily="34" charset="0"/>
                <a:ea typeface="Segoe UI" pitchFamily="34" charset="0"/>
                <a:cs typeface="Segoe UI" pitchFamily="34" charset="0"/>
              </a:rPr>
              <a:t> 	</a:t>
            </a:r>
            <a:r>
              <a:rPr lang="es-ES" sz="2600" dirty="0" smtClean="0">
                <a:latin typeface="Segoe WP Light" pitchFamily="34" charset="0"/>
                <a:ea typeface="Segoe UI" pitchFamily="34" charset="0"/>
                <a:cs typeface="Segoe UI" pitchFamily="34" charset="0"/>
              </a:rPr>
              <a:t>Acuerdo con Nokia</a:t>
            </a:r>
          </a:p>
          <a:p>
            <a:pPr>
              <a:buNone/>
            </a:pPr>
            <a:r>
              <a:rPr lang="es-ES" sz="2600" dirty="0" smtClean="0">
                <a:latin typeface="Segoe WP Light" pitchFamily="34" charset="0"/>
                <a:ea typeface="Segoe UI" pitchFamily="34" charset="0"/>
                <a:cs typeface="Segoe UI" pitchFamily="34" charset="0"/>
              </a:rPr>
              <a:t>		actualización: No-Do</a:t>
            </a:r>
          </a:p>
          <a:p>
            <a:pPr>
              <a:buNone/>
            </a:pPr>
            <a:r>
              <a:rPr lang="es-ES" sz="2600" dirty="0">
                <a:latin typeface="Segoe WP Light" pitchFamily="34" charset="0"/>
                <a:ea typeface="Segoe UI" pitchFamily="34" charset="0"/>
                <a:cs typeface="Segoe UI" pitchFamily="34" charset="0"/>
              </a:rPr>
              <a:t>	</a:t>
            </a:r>
            <a:r>
              <a:rPr lang="es-ES" sz="2600" dirty="0" smtClean="0">
                <a:latin typeface="Segoe WP Light" pitchFamily="34" charset="0"/>
                <a:ea typeface="Segoe UI" pitchFamily="34" charset="0"/>
                <a:cs typeface="Segoe UI" pitchFamily="34" charset="0"/>
              </a:rPr>
              <a:t>	Windows </a:t>
            </a:r>
            <a:r>
              <a:rPr lang="es-ES" sz="2600" dirty="0" err="1" smtClean="0">
                <a:latin typeface="Segoe WP Light" pitchFamily="34" charset="0"/>
                <a:ea typeface="Segoe UI" pitchFamily="34" charset="0"/>
                <a:cs typeface="Segoe UI" pitchFamily="34" charset="0"/>
              </a:rPr>
              <a:t>Phone</a:t>
            </a:r>
            <a:r>
              <a:rPr lang="es-ES" sz="2600" dirty="0" smtClean="0">
                <a:latin typeface="Segoe WP Light" pitchFamily="34" charset="0"/>
                <a:ea typeface="Segoe UI" pitchFamily="34" charset="0"/>
                <a:cs typeface="Segoe UI" pitchFamily="34" charset="0"/>
              </a:rPr>
              <a:t> 7.5 (Mango)</a:t>
            </a:r>
            <a:endParaRPr lang="es-ES" sz="2600" dirty="0">
              <a:latin typeface="Segoe WP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1 Título"/>
          <p:cNvSpPr txBox="1">
            <a:spLocks/>
          </p:cNvSpPr>
          <p:nvPr/>
        </p:nvSpPr>
        <p:spPr>
          <a:xfrm>
            <a:off x="1357290" y="1000108"/>
            <a:ext cx="5429288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900" dirty="0">
                <a:latin typeface="Segoe WP Semibold" pitchFamily="34" charset="0"/>
                <a:ea typeface="Segoe UI" pitchFamily="34" charset="0"/>
                <a:cs typeface="Segoe UI" pitchFamily="34" charset="0"/>
              </a:rPr>
              <a:t>h</a:t>
            </a:r>
            <a:r>
              <a:rPr lang="es-ES" sz="3900" dirty="0" smtClean="0">
                <a:latin typeface="Segoe WP Semibold" pitchFamily="34" charset="0"/>
                <a:ea typeface="Segoe UI" pitchFamily="34" charset="0"/>
                <a:cs typeface="Segoe UI" pitchFamily="34" charset="0"/>
              </a:rPr>
              <a:t>istoria</a:t>
            </a:r>
            <a:endParaRPr kumimoji="0" lang="es-ES" sz="39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WP Semibold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7464860" y="6564971"/>
            <a:ext cx="1571636" cy="365125"/>
          </a:xfrm>
        </p:spPr>
        <p:txBody>
          <a:bodyPr/>
          <a:lstStyle/>
          <a:p>
            <a:pPr algn="r"/>
            <a:r>
              <a:rPr lang="es-ES" dirty="0" smtClean="0">
                <a:solidFill>
                  <a:schemeClr val="accent1"/>
                </a:solidFill>
                <a:latin typeface="Segoe WP SemiLight" pitchFamily="34" charset="0"/>
              </a:rPr>
              <a:t>@</a:t>
            </a:r>
            <a:r>
              <a:rPr lang="es-ES" dirty="0" err="1" smtClean="0">
                <a:solidFill>
                  <a:schemeClr val="accent1"/>
                </a:solidFill>
                <a:latin typeface="Segoe WP SemiLight" pitchFamily="34" charset="0"/>
              </a:rPr>
              <a:t>fernandoescolar</a:t>
            </a:r>
            <a:endParaRPr lang="es-ES" dirty="0">
              <a:solidFill>
                <a:schemeClr val="accent1"/>
              </a:solidFill>
              <a:latin typeface="Segoe WP SemiLight" pitchFamily="34" charset="0"/>
            </a:endParaRPr>
          </a:p>
        </p:txBody>
      </p:sp>
      <p:pic>
        <p:nvPicPr>
          <p:cNvPr id="28" name="Picture 6" descr="C:\Users\nullex\Downloads\icono-twitt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424" y="6671375"/>
            <a:ext cx="178607" cy="178607"/>
          </a:xfrm>
          <a:prstGeom prst="rect">
            <a:avLst/>
          </a:prstGeom>
          <a:noFill/>
        </p:spPr>
      </p:pic>
      <p:pic>
        <p:nvPicPr>
          <p:cNvPr id="1028" name="Picture 4" descr="C:\Users\nullex\Pictures\wp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4664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upload.wikimedia.org/wikipedia/en/a/a4/Windows_Phone_7_Start_scree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060848"/>
            <a:ext cx="22764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63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nullex\Pictures\Mango-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375" y="1860663"/>
            <a:ext cx="6372201" cy="531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6 Conector recto"/>
          <p:cNvCxnSpPr/>
          <p:nvPr/>
        </p:nvCxnSpPr>
        <p:spPr>
          <a:xfrm rot="10800000">
            <a:off x="214282" y="1000108"/>
            <a:ext cx="871543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08104" y="428604"/>
            <a:ext cx="3429024" cy="725470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>
                <a:latin typeface="Segoe WP SemiLight" pitchFamily="34" charset="0"/>
              </a:rPr>
              <a:t>Windows </a:t>
            </a:r>
            <a:r>
              <a:rPr lang="es-ES" sz="3200" dirty="0" err="1">
                <a:latin typeface="Segoe WP SemiLight" pitchFamily="34" charset="0"/>
              </a:rPr>
              <a:t>P</a:t>
            </a:r>
            <a:r>
              <a:rPr lang="es-ES" sz="3200" dirty="0" err="1" smtClean="0">
                <a:latin typeface="Segoe WP SemiLight" pitchFamily="34" charset="0"/>
              </a:rPr>
              <a:t>hone</a:t>
            </a:r>
            <a:r>
              <a:rPr lang="es-ES" sz="3200" dirty="0" smtClean="0">
                <a:latin typeface="Segoe WP SemiLight" pitchFamily="34" charset="0"/>
              </a:rPr>
              <a:t> 7</a:t>
            </a:r>
            <a:endParaRPr lang="es-ES" sz="3200" dirty="0">
              <a:latin typeface="Segoe WP SemiLight" pitchFamily="34" charset="0"/>
            </a:endParaRPr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442356"/>
              </p:ext>
            </p:extLst>
          </p:nvPr>
        </p:nvGraphicFramePr>
        <p:xfrm>
          <a:off x="10617958" y="3220872"/>
          <a:ext cx="450376" cy="1801504"/>
        </p:xfrm>
        <a:graphic>
          <a:graphicData uri="http://schemas.openxmlformats.org/drawingml/2006/table">
            <a:tbl>
              <a:tblPr/>
              <a:tblGrid>
                <a:gridCol w="450376"/>
              </a:tblGrid>
              <a:tr h="1801504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1 Título"/>
          <p:cNvSpPr txBox="1">
            <a:spLocks/>
          </p:cNvSpPr>
          <p:nvPr/>
        </p:nvSpPr>
        <p:spPr>
          <a:xfrm>
            <a:off x="1357290" y="1000108"/>
            <a:ext cx="5429288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900" dirty="0" smtClean="0">
                <a:latin typeface="Segoe WP Semibold" pitchFamily="34" charset="0"/>
                <a:ea typeface="Segoe UI" pitchFamily="34" charset="0"/>
                <a:cs typeface="Segoe UI" pitchFamily="34" charset="0"/>
              </a:rPr>
              <a:t>novedades de Mango</a:t>
            </a:r>
            <a:endParaRPr kumimoji="0" lang="es-ES" sz="39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WP Semibold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7464860" y="6564971"/>
            <a:ext cx="1571636" cy="365125"/>
          </a:xfrm>
        </p:spPr>
        <p:txBody>
          <a:bodyPr/>
          <a:lstStyle/>
          <a:p>
            <a:pPr algn="r"/>
            <a:r>
              <a:rPr lang="es-ES" dirty="0" smtClean="0">
                <a:solidFill>
                  <a:schemeClr val="accent1"/>
                </a:solidFill>
                <a:latin typeface="Segoe WP SemiLight" pitchFamily="34" charset="0"/>
              </a:rPr>
              <a:t>@</a:t>
            </a:r>
            <a:r>
              <a:rPr lang="es-ES" dirty="0" err="1" smtClean="0">
                <a:solidFill>
                  <a:schemeClr val="accent1"/>
                </a:solidFill>
                <a:latin typeface="Segoe WP SemiLight" pitchFamily="34" charset="0"/>
              </a:rPr>
              <a:t>fernandoescolar</a:t>
            </a:r>
            <a:endParaRPr lang="es-ES" dirty="0">
              <a:solidFill>
                <a:schemeClr val="accent1"/>
              </a:solidFill>
              <a:latin typeface="Segoe WP SemiLight" pitchFamily="34" charset="0"/>
            </a:endParaRPr>
          </a:p>
        </p:txBody>
      </p:sp>
      <p:pic>
        <p:nvPicPr>
          <p:cNvPr id="28" name="Picture 6" descr="C:\Users\nullex\Downloads\icono-twitt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424" y="6671375"/>
            <a:ext cx="178607" cy="178607"/>
          </a:xfrm>
          <a:prstGeom prst="rect">
            <a:avLst/>
          </a:prstGeom>
          <a:noFill/>
        </p:spPr>
      </p:pic>
      <p:pic>
        <p:nvPicPr>
          <p:cNvPr id="1028" name="Picture 4" descr="C:\Users\nullex\Pictures\wp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4664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2 Marcador de contenido"/>
          <p:cNvSpPr txBox="1">
            <a:spLocks/>
          </p:cNvSpPr>
          <p:nvPr/>
        </p:nvSpPr>
        <p:spPr>
          <a:xfrm>
            <a:off x="457200" y="1860664"/>
            <a:ext cx="4114800" cy="45893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3000" dirty="0" smtClean="0">
                <a:solidFill>
                  <a:schemeClr val="accent6">
                    <a:lumMod val="75000"/>
                  </a:schemeClr>
                </a:solidFill>
                <a:latin typeface="Segoe WP Light" pitchFamily="34" charset="0"/>
                <a:ea typeface="Segoe UI" pitchFamily="34" charset="0"/>
                <a:cs typeface="Segoe UI" pitchFamily="34" charset="0"/>
              </a:rPr>
              <a:t>Sistema</a:t>
            </a:r>
            <a:endParaRPr lang="es-ES" sz="2600" dirty="0" smtClean="0">
              <a:solidFill>
                <a:schemeClr val="accent6">
                  <a:lumMod val="75000"/>
                </a:schemeClr>
              </a:solidFill>
              <a:latin typeface="Segoe WP Light" pitchFamily="34" charset="0"/>
              <a:ea typeface="Segoe UI" pitchFamily="34" charset="0"/>
              <a:cs typeface="Segoe UI" pitchFamily="34" charset="0"/>
            </a:endParaRPr>
          </a:p>
          <a:p>
            <a:pPr>
              <a:buFontTx/>
              <a:buChar char="-"/>
            </a:pPr>
            <a:r>
              <a:rPr lang="es-ES" sz="2600" dirty="0" smtClean="0">
                <a:latin typeface="Segoe WP Light" pitchFamily="34" charset="0"/>
                <a:ea typeface="Segoe UI" pitchFamily="34" charset="0"/>
                <a:cs typeface="Segoe UI" pitchFamily="34" charset="0"/>
              </a:rPr>
              <a:t>Multitarea</a:t>
            </a:r>
          </a:p>
          <a:p>
            <a:pPr>
              <a:buFontTx/>
              <a:buChar char="-"/>
            </a:pPr>
            <a:r>
              <a:rPr lang="es-ES" sz="2600" dirty="0" smtClean="0">
                <a:latin typeface="Segoe WP Light" pitchFamily="34" charset="0"/>
                <a:ea typeface="Segoe UI" pitchFamily="34" charset="0"/>
                <a:cs typeface="Segoe UI" pitchFamily="34" charset="0"/>
              </a:rPr>
              <a:t>Búsquedas</a:t>
            </a:r>
          </a:p>
          <a:p>
            <a:pPr>
              <a:buFontTx/>
              <a:buChar char="-"/>
            </a:pPr>
            <a:r>
              <a:rPr lang="es-ES" sz="2600" dirty="0" smtClean="0">
                <a:latin typeface="Segoe WP Light" pitchFamily="34" charset="0"/>
                <a:ea typeface="Segoe UI" pitchFamily="34" charset="0"/>
                <a:cs typeface="Segoe UI" pitchFamily="34" charset="0"/>
              </a:rPr>
              <a:t>Redes sociales</a:t>
            </a:r>
          </a:p>
          <a:p>
            <a:pPr>
              <a:buFontTx/>
              <a:buChar char="-"/>
            </a:pPr>
            <a:r>
              <a:rPr lang="es-ES" sz="2600" dirty="0" smtClean="0">
                <a:latin typeface="Segoe WP Light" pitchFamily="34" charset="0"/>
                <a:ea typeface="Segoe UI" pitchFamily="34" charset="0"/>
                <a:cs typeface="Segoe UI" pitchFamily="34" charset="0"/>
              </a:rPr>
              <a:t>Mensajería</a:t>
            </a:r>
          </a:p>
          <a:p>
            <a:pPr>
              <a:buFontTx/>
              <a:buChar char="-"/>
            </a:pPr>
            <a:r>
              <a:rPr lang="es-ES" sz="2600" dirty="0" smtClean="0">
                <a:latin typeface="Segoe WP Light" pitchFamily="34" charset="0"/>
                <a:ea typeface="Segoe UI" pitchFamily="34" charset="0"/>
                <a:cs typeface="Segoe UI" pitchFamily="34" charset="0"/>
              </a:rPr>
              <a:t>Office y </a:t>
            </a:r>
            <a:r>
              <a:rPr lang="es-ES" sz="2600" dirty="0" err="1" smtClean="0">
                <a:latin typeface="Segoe WP Light" pitchFamily="34" charset="0"/>
                <a:ea typeface="Segoe UI" pitchFamily="34" charset="0"/>
                <a:cs typeface="Segoe UI" pitchFamily="34" charset="0"/>
              </a:rPr>
              <a:t>SkyDrive</a:t>
            </a:r>
            <a:endParaRPr lang="es-ES" sz="2600" dirty="0" smtClean="0">
              <a:latin typeface="Segoe WP Light" pitchFamily="34" charset="0"/>
              <a:ea typeface="Segoe UI" pitchFamily="34" charset="0"/>
              <a:cs typeface="Segoe UI" pitchFamily="34" charset="0"/>
            </a:endParaRPr>
          </a:p>
          <a:p>
            <a:pPr>
              <a:buFontTx/>
              <a:buChar char="-"/>
            </a:pPr>
            <a:r>
              <a:rPr lang="es-ES" sz="2600" dirty="0" smtClean="0">
                <a:latin typeface="Segoe WP Light" pitchFamily="34" charset="0"/>
                <a:ea typeface="Segoe UI" pitchFamily="34" charset="0"/>
                <a:cs typeface="Segoe UI" pitchFamily="34" charset="0"/>
              </a:rPr>
              <a:t>Juegos</a:t>
            </a:r>
          </a:p>
          <a:p>
            <a:pPr>
              <a:buFontTx/>
              <a:buChar char="-"/>
            </a:pPr>
            <a:r>
              <a:rPr lang="es-ES" sz="2600" dirty="0" smtClean="0">
                <a:latin typeface="Segoe WP Light" pitchFamily="34" charset="0"/>
                <a:ea typeface="Segoe UI" pitchFamily="34" charset="0"/>
                <a:cs typeface="Segoe UI" pitchFamily="34" charset="0"/>
              </a:rPr>
              <a:t>Internet Explorer 9</a:t>
            </a:r>
          </a:p>
          <a:p>
            <a:pPr>
              <a:buFontTx/>
              <a:buChar char="-"/>
            </a:pPr>
            <a:r>
              <a:rPr lang="es-ES" sz="2600" dirty="0" smtClean="0">
                <a:latin typeface="Segoe WP Light" pitchFamily="34" charset="0"/>
                <a:ea typeface="Segoe UI" pitchFamily="34" charset="0"/>
                <a:cs typeface="Segoe UI" pitchFamily="34" charset="0"/>
              </a:rPr>
              <a:t>Multimedia</a:t>
            </a:r>
          </a:p>
          <a:p>
            <a:pPr>
              <a:buFontTx/>
              <a:buChar char="-"/>
            </a:pPr>
            <a:r>
              <a:rPr lang="es-ES" sz="2600" dirty="0" smtClean="0">
                <a:latin typeface="Segoe WP Light" pitchFamily="34" charset="0"/>
                <a:ea typeface="Segoe UI" pitchFamily="34" charset="0"/>
                <a:cs typeface="Segoe UI" pitchFamily="34" charset="0"/>
              </a:rPr>
              <a:t>Cámara</a:t>
            </a:r>
          </a:p>
          <a:p>
            <a:pPr>
              <a:buFontTx/>
              <a:buChar char="-"/>
            </a:pPr>
            <a:r>
              <a:rPr lang="es-ES" sz="2600" dirty="0" smtClean="0">
                <a:latin typeface="Segoe WP Light" pitchFamily="34" charset="0"/>
                <a:ea typeface="Segoe UI" pitchFamily="34" charset="0"/>
                <a:cs typeface="Segoe UI" pitchFamily="34" charset="0"/>
              </a:rPr>
              <a:t>Seguridad</a:t>
            </a:r>
          </a:p>
          <a:p>
            <a:pPr>
              <a:buFontTx/>
              <a:buChar char="-"/>
            </a:pPr>
            <a:r>
              <a:rPr lang="es-ES" sz="2600" dirty="0" smtClean="0">
                <a:latin typeface="Segoe WP Light" pitchFamily="34" charset="0"/>
                <a:ea typeface="Segoe UI" pitchFamily="34" charset="0"/>
                <a:cs typeface="Segoe UI" pitchFamily="34" charset="0"/>
              </a:rPr>
              <a:t>…</a:t>
            </a:r>
          </a:p>
          <a:p>
            <a:pPr>
              <a:buFontTx/>
              <a:buChar char="-"/>
            </a:pPr>
            <a:endParaRPr lang="es-ES" sz="2600" dirty="0">
              <a:latin typeface="Segoe WP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2 Marcador de contenido"/>
          <p:cNvSpPr txBox="1">
            <a:spLocks/>
          </p:cNvSpPr>
          <p:nvPr/>
        </p:nvSpPr>
        <p:spPr>
          <a:xfrm>
            <a:off x="4633664" y="1881853"/>
            <a:ext cx="4114800" cy="45893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3000" dirty="0" smtClean="0">
                <a:solidFill>
                  <a:schemeClr val="accent6">
                    <a:lumMod val="75000"/>
                  </a:schemeClr>
                </a:solidFill>
                <a:latin typeface="Segoe WP Light" pitchFamily="34" charset="0"/>
                <a:ea typeface="Segoe UI" pitchFamily="34" charset="0"/>
                <a:cs typeface="Segoe UI" pitchFamily="34" charset="0"/>
              </a:rPr>
              <a:t>Desarrollo</a:t>
            </a:r>
            <a:endParaRPr lang="es-ES" sz="2600" dirty="0" smtClean="0">
              <a:solidFill>
                <a:schemeClr val="accent6">
                  <a:lumMod val="75000"/>
                </a:schemeClr>
              </a:solidFill>
              <a:latin typeface="Segoe WP Light" pitchFamily="34" charset="0"/>
              <a:ea typeface="Segoe UI" pitchFamily="34" charset="0"/>
              <a:cs typeface="Segoe UI" pitchFamily="34" charset="0"/>
            </a:endParaRPr>
          </a:p>
          <a:p>
            <a:pPr>
              <a:buFontTx/>
              <a:buChar char="-"/>
            </a:pPr>
            <a:r>
              <a:rPr lang="es-ES" sz="2600" dirty="0" err="1" smtClean="0">
                <a:latin typeface="Segoe WP Light" pitchFamily="34" charset="0"/>
                <a:ea typeface="Segoe UI" pitchFamily="34" charset="0"/>
                <a:cs typeface="Segoe UI" pitchFamily="34" charset="0"/>
              </a:rPr>
              <a:t>Phone</a:t>
            </a:r>
            <a:r>
              <a:rPr lang="es-ES" sz="2600" dirty="0" smtClean="0">
                <a:latin typeface="Segoe WP Light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s-ES" sz="2600" dirty="0" err="1" smtClean="0">
                <a:latin typeface="Segoe WP Light" pitchFamily="34" charset="0"/>
                <a:ea typeface="Segoe UI" pitchFamily="34" charset="0"/>
                <a:cs typeface="Segoe UI" pitchFamily="34" charset="0"/>
              </a:rPr>
              <a:t>emulator</a:t>
            </a:r>
            <a:endParaRPr lang="es-ES" sz="2600" dirty="0" smtClean="0">
              <a:latin typeface="Segoe WP Light" pitchFamily="34" charset="0"/>
              <a:ea typeface="Segoe UI" pitchFamily="34" charset="0"/>
              <a:cs typeface="Segoe UI" pitchFamily="34" charset="0"/>
            </a:endParaRPr>
          </a:p>
          <a:p>
            <a:pPr>
              <a:buFontTx/>
              <a:buChar char="-"/>
            </a:pPr>
            <a:r>
              <a:rPr lang="es-ES" sz="2600" dirty="0" smtClean="0">
                <a:latin typeface="Segoe WP Light" pitchFamily="34" charset="0"/>
                <a:ea typeface="Segoe UI" pitchFamily="34" charset="0"/>
                <a:cs typeface="Segoe UI" pitchFamily="34" charset="0"/>
              </a:rPr>
              <a:t>App </a:t>
            </a:r>
            <a:r>
              <a:rPr lang="es-ES" sz="2600" dirty="0" err="1" smtClean="0">
                <a:latin typeface="Segoe WP Light" pitchFamily="34" charset="0"/>
                <a:ea typeface="Segoe UI" pitchFamily="34" charset="0"/>
                <a:cs typeface="Segoe UI" pitchFamily="34" charset="0"/>
              </a:rPr>
              <a:t>Switch</a:t>
            </a:r>
            <a:endParaRPr lang="es-ES" sz="2600" dirty="0" smtClean="0">
              <a:latin typeface="Segoe WP Light" pitchFamily="34" charset="0"/>
              <a:ea typeface="Segoe UI" pitchFamily="34" charset="0"/>
              <a:cs typeface="Segoe UI" pitchFamily="34" charset="0"/>
            </a:endParaRPr>
          </a:p>
          <a:p>
            <a:pPr>
              <a:buFontTx/>
              <a:buChar char="-"/>
            </a:pPr>
            <a:r>
              <a:rPr lang="es-ES" sz="2600" dirty="0" smtClean="0">
                <a:latin typeface="Segoe WP Light" pitchFamily="34" charset="0"/>
                <a:ea typeface="Segoe UI" pitchFamily="34" charset="0"/>
                <a:cs typeface="Segoe UI" pitchFamily="34" charset="0"/>
              </a:rPr>
              <a:t>App </a:t>
            </a:r>
            <a:r>
              <a:rPr lang="es-ES" sz="2600" dirty="0" err="1" smtClean="0">
                <a:latin typeface="Segoe WP Light" pitchFamily="34" charset="0"/>
                <a:ea typeface="Segoe UI" pitchFamily="34" charset="0"/>
                <a:cs typeface="Segoe UI" pitchFamily="34" charset="0"/>
              </a:rPr>
              <a:t>Conect</a:t>
            </a:r>
            <a:endParaRPr lang="es-ES" sz="2600" dirty="0" smtClean="0">
              <a:latin typeface="Segoe WP Light" pitchFamily="34" charset="0"/>
              <a:ea typeface="Segoe UI" pitchFamily="34" charset="0"/>
              <a:cs typeface="Segoe UI" pitchFamily="34" charset="0"/>
            </a:endParaRPr>
          </a:p>
          <a:p>
            <a:pPr>
              <a:buFontTx/>
              <a:buChar char="-"/>
            </a:pPr>
            <a:r>
              <a:rPr lang="es-ES" sz="2600" dirty="0" smtClean="0">
                <a:latin typeface="Segoe WP Light" pitchFamily="34" charset="0"/>
                <a:ea typeface="Segoe UI" pitchFamily="34" charset="0"/>
                <a:cs typeface="Segoe UI" pitchFamily="34" charset="0"/>
              </a:rPr>
              <a:t>Silverlight 4</a:t>
            </a:r>
          </a:p>
          <a:p>
            <a:pPr>
              <a:buFontTx/>
              <a:buChar char="-"/>
            </a:pPr>
            <a:r>
              <a:rPr lang="es-ES" sz="2600" dirty="0" smtClean="0">
                <a:latin typeface="Segoe WP Light" pitchFamily="34" charset="0"/>
                <a:ea typeface="Segoe UI" pitchFamily="34" charset="0"/>
                <a:cs typeface="Segoe UI" pitchFamily="34" charset="0"/>
              </a:rPr>
              <a:t>Silverlight + XNA</a:t>
            </a:r>
          </a:p>
          <a:p>
            <a:pPr>
              <a:buFontTx/>
              <a:buChar char="-"/>
            </a:pPr>
            <a:r>
              <a:rPr lang="es-ES" sz="2600" dirty="0" err="1" smtClean="0">
                <a:latin typeface="Segoe WP Light" pitchFamily="34" charset="0"/>
                <a:ea typeface="Segoe UI" pitchFamily="34" charset="0"/>
                <a:cs typeface="Segoe UI" pitchFamily="34" charset="0"/>
              </a:rPr>
              <a:t>Raw</a:t>
            </a:r>
            <a:r>
              <a:rPr lang="es-ES" sz="2600" dirty="0" smtClean="0">
                <a:latin typeface="Segoe WP Light" pitchFamily="34" charset="0"/>
                <a:ea typeface="Segoe UI" pitchFamily="34" charset="0"/>
                <a:cs typeface="Segoe UI" pitchFamily="34" charset="0"/>
              </a:rPr>
              <a:t> cámara</a:t>
            </a:r>
          </a:p>
          <a:p>
            <a:pPr>
              <a:buFontTx/>
              <a:buChar char="-"/>
            </a:pPr>
            <a:r>
              <a:rPr lang="es-ES" sz="2600" dirty="0" err="1" smtClean="0">
                <a:latin typeface="Segoe WP Light" pitchFamily="34" charset="0"/>
                <a:ea typeface="Segoe UI" pitchFamily="34" charset="0"/>
                <a:cs typeface="Segoe UI" pitchFamily="34" charset="0"/>
              </a:rPr>
              <a:t>Motion</a:t>
            </a:r>
            <a:r>
              <a:rPr lang="es-ES" sz="2600" dirty="0" smtClean="0">
                <a:latin typeface="Segoe WP Light" pitchFamily="34" charset="0"/>
                <a:ea typeface="Segoe UI" pitchFamily="34" charset="0"/>
                <a:cs typeface="Segoe UI" pitchFamily="34" charset="0"/>
              </a:rPr>
              <a:t> API</a:t>
            </a:r>
          </a:p>
          <a:p>
            <a:pPr>
              <a:buFontTx/>
              <a:buChar char="-"/>
            </a:pPr>
            <a:r>
              <a:rPr lang="es-ES" sz="2600" dirty="0" smtClean="0">
                <a:latin typeface="Segoe WP Light" pitchFamily="34" charset="0"/>
                <a:ea typeface="Segoe UI" pitchFamily="34" charset="0"/>
                <a:cs typeface="Segoe UI" pitchFamily="34" charset="0"/>
              </a:rPr>
              <a:t>Sockets</a:t>
            </a:r>
          </a:p>
          <a:p>
            <a:pPr>
              <a:buFontTx/>
              <a:buChar char="-"/>
            </a:pPr>
            <a:r>
              <a:rPr lang="es-ES" sz="2600" dirty="0" err="1" smtClean="0">
                <a:latin typeface="Segoe WP Light" pitchFamily="34" charset="0"/>
                <a:ea typeface="Segoe UI" pitchFamily="34" charset="0"/>
                <a:cs typeface="Segoe UI" pitchFamily="34" charset="0"/>
              </a:rPr>
              <a:t>Garbage</a:t>
            </a:r>
            <a:r>
              <a:rPr lang="es-ES" sz="2600" dirty="0" smtClean="0">
                <a:latin typeface="Segoe WP Light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s-ES" sz="2600" dirty="0" err="1" smtClean="0">
                <a:latin typeface="Segoe WP Light" pitchFamily="34" charset="0"/>
                <a:ea typeface="Segoe UI" pitchFamily="34" charset="0"/>
                <a:cs typeface="Segoe UI" pitchFamily="34" charset="0"/>
              </a:rPr>
              <a:t>collector</a:t>
            </a:r>
            <a:endParaRPr lang="es-ES" sz="2600" dirty="0" smtClean="0">
              <a:latin typeface="Segoe WP Light" pitchFamily="34" charset="0"/>
              <a:ea typeface="Segoe UI" pitchFamily="34" charset="0"/>
              <a:cs typeface="Segoe UI" pitchFamily="34" charset="0"/>
            </a:endParaRPr>
          </a:p>
          <a:p>
            <a:pPr>
              <a:buFontTx/>
              <a:buChar char="-"/>
            </a:pPr>
            <a:r>
              <a:rPr lang="es-ES" sz="2600" dirty="0" err="1" smtClean="0">
                <a:latin typeface="Segoe WP Light" pitchFamily="34" charset="0"/>
                <a:ea typeface="Segoe UI" pitchFamily="34" charset="0"/>
                <a:cs typeface="Segoe UI" pitchFamily="34" charset="0"/>
              </a:rPr>
              <a:t>Sql</a:t>
            </a:r>
            <a:r>
              <a:rPr lang="es-ES" sz="2600" dirty="0" smtClean="0">
                <a:latin typeface="Segoe WP Light" pitchFamily="34" charset="0"/>
                <a:ea typeface="Segoe UI" pitchFamily="34" charset="0"/>
                <a:cs typeface="Segoe UI" pitchFamily="34" charset="0"/>
              </a:rPr>
              <a:t> Server Ce</a:t>
            </a:r>
          </a:p>
          <a:p>
            <a:pPr>
              <a:buFontTx/>
              <a:buChar char="-"/>
            </a:pPr>
            <a:r>
              <a:rPr lang="es-ES" sz="2600" dirty="0" smtClean="0">
                <a:latin typeface="Segoe WP Light" pitchFamily="34" charset="0"/>
                <a:ea typeface="Segoe UI" pitchFamily="34" charset="0"/>
                <a:cs typeface="Segoe UI" pitchFamily="34" charset="0"/>
              </a:rPr>
              <a:t>…</a:t>
            </a:r>
          </a:p>
          <a:p>
            <a:pPr>
              <a:buFontTx/>
              <a:buChar char="-"/>
            </a:pPr>
            <a:endParaRPr lang="es-ES" sz="2600" dirty="0">
              <a:latin typeface="Segoe WP Light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91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nullex\Pictures\Mango-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375" y="1860663"/>
            <a:ext cx="6372201" cy="531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6 Conector recto"/>
          <p:cNvCxnSpPr/>
          <p:nvPr/>
        </p:nvCxnSpPr>
        <p:spPr>
          <a:xfrm rot="10800000">
            <a:off x="214282" y="1000108"/>
            <a:ext cx="871543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08104" y="428604"/>
            <a:ext cx="3429024" cy="725470"/>
          </a:xfrm>
        </p:spPr>
        <p:txBody>
          <a:bodyPr>
            <a:normAutofit/>
          </a:bodyPr>
          <a:lstStyle/>
          <a:p>
            <a:pPr algn="l"/>
            <a:r>
              <a:rPr lang="es-ES" sz="3200" dirty="0" smtClean="0">
                <a:latin typeface="Segoe WP SemiLight" pitchFamily="34" charset="0"/>
              </a:rPr>
              <a:t>Windows </a:t>
            </a:r>
            <a:r>
              <a:rPr lang="es-ES" sz="3200" dirty="0" err="1">
                <a:latin typeface="Segoe WP SemiLight" pitchFamily="34" charset="0"/>
              </a:rPr>
              <a:t>P</a:t>
            </a:r>
            <a:r>
              <a:rPr lang="es-ES" sz="3200" dirty="0" err="1" smtClean="0">
                <a:latin typeface="Segoe WP SemiLight" pitchFamily="34" charset="0"/>
              </a:rPr>
              <a:t>hone</a:t>
            </a:r>
            <a:r>
              <a:rPr lang="es-ES" sz="3200" dirty="0" smtClean="0">
                <a:latin typeface="Segoe WP SemiLight" pitchFamily="34" charset="0"/>
              </a:rPr>
              <a:t> 7</a:t>
            </a:r>
            <a:endParaRPr lang="es-ES" sz="3200" dirty="0">
              <a:latin typeface="Segoe WP SemiLight" pitchFamily="34" charset="0"/>
            </a:endParaRPr>
          </a:p>
        </p:txBody>
      </p:sp>
      <p:graphicFrame>
        <p:nvGraphicFramePr>
          <p:cNvPr id="6" name="5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8127823"/>
              </p:ext>
            </p:extLst>
          </p:nvPr>
        </p:nvGraphicFramePr>
        <p:xfrm>
          <a:off x="10617958" y="3220872"/>
          <a:ext cx="450376" cy="1801504"/>
        </p:xfrm>
        <a:graphic>
          <a:graphicData uri="http://schemas.openxmlformats.org/drawingml/2006/table">
            <a:tbl>
              <a:tblPr/>
              <a:tblGrid>
                <a:gridCol w="450376"/>
              </a:tblGrid>
              <a:tr h="1801504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1 Título"/>
          <p:cNvSpPr txBox="1">
            <a:spLocks/>
          </p:cNvSpPr>
          <p:nvPr/>
        </p:nvSpPr>
        <p:spPr>
          <a:xfrm>
            <a:off x="1357290" y="1000108"/>
            <a:ext cx="5429288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900" dirty="0" smtClean="0">
                <a:latin typeface="Segoe WP Semibold" pitchFamily="34" charset="0"/>
                <a:ea typeface="Segoe UI" pitchFamily="34" charset="0"/>
                <a:cs typeface="Segoe UI" pitchFamily="34" charset="0"/>
              </a:rPr>
              <a:t>novedades de Mango</a:t>
            </a:r>
            <a:endParaRPr kumimoji="0" lang="es-ES" sz="39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WP Semibold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3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7464860" y="6564971"/>
            <a:ext cx="1571636" cy="365125"/>
          </a:xfrm>
        </p:spPr>
        <p:txBody>
          <a:bodyPr/>
          <a:lstStyle/>
          <a:p>
            <a:pPr algn="r"/>
            <a:r>
              <a:rPr lang="es-ES" dirty="0" smtClean="0">
                <a:solidFill>
                  <a:schemeClr val="accent1"/>
                </a:solidFill>
                <a:latin typeface="Segoe WP SemiLight" pitchFamily="34" charset="0"/>
              </a:rPr>
              <a:t>@</a:t>
            </a:r>
            <a:r>
              <a:rPr lang="es-ES" dirty="0" err="1" smtClean="0">
                <a:solidFill>
                  <a:schemeClr val="accent1"/>
                </a:solidFill>
                <a:latin typeface="Segoe WP SemiLight" pitchFamily="34" charset="0"/>
              </a:rPr>
              <a:t>fernandoescolar</a:t>
            </a:r>
            <a:endParaRPr lang="es-ES" dirty="0">
              <a:solidFill>
                <a:schemeClr val="accent1"/>
              </a:solidFill>
              <a:latin typeface="Segoe WP SemiLight" pitchFamily="34" charset="0"/>
            </a:endParaRPr>
          </a:p>
        </p:txBody>
      </p:sp>
      <p:pic>
        <p:nvPicPr>
          <p:cNvPr id="28" name="Picture 6" descr="C:\Users\nullex\Downloads\icono-twitt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424" y="6671375"/>
            <a:ext cx="178607" cy="178607"/>
          </a:xfrm>
          <a:prstGeom prst="rect">
            <a:avLst/>
          </a:prstGeom>
          <a:noFill/>
        </p:spPr>
      </p:pic>
      <p:pic>
        <p:nvPicPr>
          <p:cNvPr id="1028" name="Picture 4" descr="C:\Users\nullex\Pictures\wp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4664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2 Marcador de contenido"/>
          <p:cNvSpPr txBox="1">
            <a:spLocks/>
          </p:cNvSpPr>
          <p:nvPr/>
        </p:nvSpPr>
        <p:spPr>
          <a:xfrm>
            <a:off x="457200" y="1860664"/>
            <a:ext cx="4114800" cy="45893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3000" dirty="0" smtClean="0">
                <a:solidFill>
                  <a:schemeClr val="accent6">
                    <a:lumMod val="75000"/>
                  </a:schemeClr>
                </a:solidFill>
                <a:latin typeface="Segoe WP Light" pitchFamily="34" charset="0"/>
                <a:ea typeface="Segoe UI" pitchFamily="34" charset="0"/>
                <a:cs typeface="Segoe UI" pitchFamily="34" charset="0"/>
              </a:rPr>
              <a:t>Sistema</a:t>
            </a:r>
            <a:endParaRPr lang="es-ES" sz="2600" dirty="0" smtClean="0">
              <a:solidFill>
                <a:schemeClr val="accent6">
                  <a:lumMod val="75000"/>
                </a:schemeClr>
              </a:solidFill>
              <a:latin typeface="Segoe WP Light" pitchFamily="34" charset="0"/>
              <a:ea typeface="Segoe UI" pitchFamily="34" charset="0"/>
              <a:cs typeface="Segoe UI" pitchFamily="34" charset="0"/>
            </a:endParaRPr>
          </a:p>
          <a:p>
            <a:pPr>
              <a:buFontTx/>
              <a:buChar char="-"/>
            </a:pPr>
            <a:r>
              <a:rPr lang="es-ES" sz="2600" dirty="0" smtClean="0">
                <a:latin typeface="Segoe WP Light" pitchFamily="34" charset="0"/>
                <a:ea typeface="Segoe UI" pitchFamily="34" charset="0"/>
                <a:cs typeface="Segoe UI" pitchFamily="34" charset="0"/>
              </a:rPr>
              <a:t>Multitarea</a:t>
            </a:r>
          </a:p>
          <a:p>
            <a:pPr>
              <a:buFontTx/>
              <a:buChar char="-"/>
            </a:pPr>
            <a:r>
              <a:rPr lang="es-ES" sz="2600" dirty="0" smtClean="0">
                <a:latin typeface="Segoe WP Light" pitchFamily="34" charset="0"/>
                <a:ea typeface="Segoe UI" pitchFamily="34" charset="0"/>
                <a:cs typeface="Segoe UI" pitchFamily="34" charset="0"/>
              </a:rPr>
              <a:t>Búsquedas</a:t>
            </a:r>
          </a:p>
          <a:p>
            <a:pPr>
              <a:buFontTx/>
              <a:buChar char="-"/>
            </a:pPr>
            <a:r>
              <a:rPr lang="es-ES" sz="2600" dirty="0" smtClean="0">
                <a:latin typeface="Segoe WP Light" pitchFamily="34" charset="0"/>
                <a:ea typeface="Segoe UI" pitchFamily="34" charset="0"/>
                <a:cs typeface="Segoe UI" pitchFamily="34" charset="0"/>
              </a:rPr>
              <a:t>Redes sociales</a:t>
            </a:r>
          </a:p>
          <a:p>
            <a:pPr>
              <a:buFontTx/>
              <a:buChar char="-"/>
            </a:pPr>
            <a:r>
              <a:rPr lang="es-ES" sz="2600" dirty="0" smtClean="0">
                <a:latin typeface="Segoe WP Light" pitchFamily="34" charset="0"/>
                <a:ea typeface="Segoe UI" pitchFamily="34" charset="0"/>
                <a:cs typeface="Segoe UI" pitchFamily="34" charset="0"/>
              </a:rPr>
              <a:t>Mensajería</a:t>
            </a:r>
          </a:p>
          <a:p>
            <a:pPr>
              <a:buFontTx/>
              <a:buChar char="-"/>
            </a:pPr>
            <a:r>
              <a:rPr lang="es-ES" sz="2600" dirty="0" smtClean="0">
                <a:latin typeface="Segoe WP Light" pitchFamily="34" charset="0"/>
                <a:ea typeface="Segoe UI" pitchFamily="34" charset="0"/>
                <a:cs typeface="Segoe UI" pitchFamily="34" charset="0"/>
              </a:rPr>
              <a:t>Office y </a:t>
            </a:r>
            <a:r>
              <a:rPr lang="es-ES" sz="2600" dirty="0" err="1" smtClean="0">
                <a:latin typeface="Segoe WP Light" pitchFamily="34" charset="0"/>
                <a:ea typeface="Segoe UI" pitchFamily="34" charset="0"/>
                <a:cs typeface="Segoe UI" pitchFamily="34" charset="0"/>
              </a:rPr>
              <a:t>SkyDrive</a:t>
            </a:r>
            <a:endParaRPr lang="es-ES" sz="2600" dirty="0" smtClean="0">
              <a:latin typeface="Segoe WP Light" pitchFamily="34" charset="0"/>
              <a:ea typeface="Segoe UI" pitchFamily="34" charset="0"/>
              <a:cs typeface="Segoe UI" pitchFamily="34" charset="0"/>
            </a:endParaRPr>
          </a:p>
          <a:p>
            <a:pPr>
              <a:buFontTx/>
              <a:buChar char="-"/>
            </a:pPr>
            <a:r>
              <a:rPr lang="es-ES" sz="2600" dirty="0" smtClean="0">
                <a:latin typeface="Segoe WP Light" pitchFamily="34" charset="0"/>
                <a:ea typeface="Segoe UI" pitchFamily="34" charset="0"/>
                <a:cs typeface="Segoe UI" pitchFamily="34" charset="0"/>
              </a:rPr>
              <a:t>Juegos</a:t>
            </a:r>
          </a:p>
          <a:p>
            <a:pPr>
              <a:buFontTx/>
              <a:buChar char="-"/>
            </a:pPr>
            <a:r>
              <a:rPr lang="es-ES" sz="2600" dirty="0" smtClean="0">
                <a:latin typeface="Segoe WP Light" pitchFamily="34" charset="0"/>
                <a:ea typeface="Segoe UI" pitchFamily="34" charset="0"/>
                <a:cs typeface="Segoe UI" pitchFamily="34" charset="0"/>
              </a:rPr>
              <a:t>Internet Explorer 9</a:t>
            </a:r>
          </a:p>
          <a:p>
            <a:pPr>
              <a:buFontTx/>
              <a:buChar char="-"/>
            </a:pPr>
            <a:r>
              <a:rPr lang="es-ES" sz="2600" dirty="0" smtClean="0">
                <a:latin typeface="Segoe WP Light" pitchFamily="34" charset="0"/>
                <a:ea typeface="Segoe UI" pitchFamily="34" charset="0"/>
                <a:cs typeface="Segoe UI" pitchFamily="34" charset="0"/>
              </a:rPr>
              <a:t>Multimedia</a:t>
            </a:r>
          </a:p>
          <a:p>
            <a:pPr>
              <a:buFontTx/>
              <a:buChar char="-"/>
            </a:pPr>
            <a:r>
              <a:rPr lang="es-ES" sz="2600" dirty="0" smtClean="0">
                <a:latin typeface="Segoe WP Light" pitchFamily="34" charset="0"/>
                <a:ea typeface="Segoe UI" pitchFamily="34" charset="0"/>
                <a:cs typeface="Segoe UI" pitchFamily="34" charset="0"/>
              </a:rPr>
              <a:t>Cámara</a:t>
            </a:r>
          </a:p>
          <a:p>
            <a:pPr>
              <a:buFontTx/>
              <a:buChar char="-"/>
            </a:pPr>
            <a:r>
              <a:rPr lang="es-ES" sz="2600" dirty="0" smtClean="0">
                <a:latin typeface="Segoe WP Light" pitchFamily="34" charset="0"/>
                <a:ea typeface="Segoe UI" pitchFamily="34" charset="0"/>
                <a:cs typeface="Segoe UI" pitchFamily="34" charset="0"/>
              </a:rPr>
              <a:t>Seguridad</a:t>
            </a:r>
          </a:p>
          <a:p>
            <a:pPr>
              <a:buFontTx/>
              <a:buChar char="-"/>
            </a:pPr>
            <a:r>
              <a:rPr lang="es-ES" sz="2600" dirty="0" smtClean="0">
                <a:latin typeface="Segoe WP Light" pitchFamily="34" charset="0"/>
                <a:ea typeface="Segoe UI" pitchFamily="34" charset="0"/>
                <a:cs typeface="Segoe UI" pitchFamily="34" charset="0"/>
              </a:rPr>
              <a:t>…</a:t>
            </a:r>
          </a:p>
          <a:p>
            <a:pPr>
              <a:buFontTx/>
              <a:buChar char="-"/>
            </a:pPr>
            <a:endParaRPr lang="es-ES" sz="2600" dirty="0">
              <a:latin typeface="Segoe WP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2 Marcador de contenido"/>
          <p:cNvSpPr txBox="1">
            <a:spLocks/>
          </p:cNvSpPr>
          <p:nvPr/>
        </p:nvSpPr>
        <p:spPr>
          <a:xfrm>
            <a:off x="4633664" y="1881853"/>
            <a:ext cx="4114800" cy="45893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3000" dirty="0" smtClean="0">
                <a:solidFill>
                  <a:schemeClr val="accent6">
                    <a:lumMod val="75000"/>
                  </a:schemeClr>
                </a:solidFill>
                <a:latin typeface="Segoe WP Light" pitchFamily="34" charset="0"/>
                <a:ea typeface="Segoe UI" pitchFamily="34" charset="0"/>
                <a:cs typeface="Segoe UI" pitchFamily="34" charset="0"/>
              </a:rPr>
              <a:t>Desarrollo</a:t>
            </a:r>
            <a:endParaRPr lang="es-ES" sz="2600" dirty="0" smtClean="0">
              <a:solidFill>
                <a:schemeClr val="accent6">
                  <a:lumMod val="75000"/>
                </a:schemeClr>
              </a:solidFill>
              <a:latin typeface="Segoe WP Light" pitchFamily="34" charset="0"/>
              <a:ea typeface="Segoe UI" pitchFamily="34" charset="0"/>
              <a:cs typeface="Segoe UI" pitchFamily="34" charset="0"/>
            </a:endParaRPr>
          </a:p>
          <a:p>
            <a:pPr>
              <a:buFontTx/>
              <a:buChar char="-"/>
            </a:pPr>
            <a:r>
              <a:rPr lang="es-ES" sz="2600" dirty="0" err="1" smtClean="0">
                <a:latin typeface="Segoe WP Light" pitchFamily="34" charset="0"/>
                <a:ea typeface="Segoe UI" pitchFamily="34" charset="0"/>
                <a:cs typeface="Segoe UI" pitchFamily="34" charset="0"/>
              </a:rPr>
              <a:t>Phone</a:t>
            </a:r>
            <a:r>
              <a:rPr lang="es-ES" sz="2600" dirty="0" smtClean="0">
                <a:latin typeface="Segoe WP Light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s-ES" sz="2600" dirty="0" err="1" smtClean="0">
                <a:latin typeface="Segoe WP Light" pitchFamily="34" charset="0"/>
                <a:ea typeface="Segoe UI" pitchFamily="34" charset="0"/>
                <a:cs typeface="Segoe UI" pitchFamily="34" charset="0"/>
              </a:rPr>
              <a:t>emulator</a:t>
            </a:r>
            <a:endParaRPr lang="es-ES" sz="2600" dirty="0" smtClean="0">
              <a:latin typeface="Segoe WP Light" pitchFamily="34" charset="0"/>
              <a:ea typeface="Segoe UI" pitchFamily="34" charset="0"/>
              <a:cs typeface="Segoe UI" pitchFamily="34" charset="0"/>
            </a:endParaRPr>
          </a:p>
          <a:p>
            <a:pPr>
              <a:buFontTx/>
              <a:buChar char="-"/>
            </a:pPr>
            <a:r>
              <a:rPr lang="es-ES" sz="2600" dirty="0" smtClean="0">
                <a:latin typeface="Segoe WP Light" pitchFamily="34" charset="0"/>
                <a:ea typeface="Segoe UI" pitchFamily="34" charset="0"/>
                <a:cs typeface="Segoe UI" pitchFamily="34" charset="0"/>
              </a:rPr>
              <a:t>App </a:t>
            </a:r>
            <a:r>
              <a:rPr lang="es-ES" sz="2600" dirty="0" err="1" smtClean="0">
                <a:latin typeface="Segoe WP Light" pitchFamily="34" charset="0"/>
                <a:ea typeface="Segoe UI" pitchFamily="34" charset="0"/>
                <a:cs typeface="Segoe UI" pitchFamily="34" charset="0"/>
              </a:rPr>
              <a:t>Switch</a:t>
            </a:r>
            <a:endParaRPr lang="es-ES" sz="2600" dirty="0" smtClean="0">
              <a:latin typeface="Segoe WP Light" pitchFamily="34" charset="0"/>
              <a:ea typeface="Segoe UI" pitchFamily="34" charset="0"/>
              <a:cs typeface="Segoe UI" pitchFamily="34" charset="0"/>
            </a:endParaRPr>
          </a:p>
          <a:p>
            <a:pPr>
              <a:buFontTx/>
              <a:buChar char="-"/>
            </a:pPr>
            <a:r>
              <a:rPr lang="es-ES" sz="2600" dirty="0" smtClean="0">
                <a:latin typeface="Segoe WP Light" pitchFamily="34" charset="0"/>
                <a:ea typeface="Segoe UI" pitchFamily="34" charset="0"/>
                <a:cs typeface="Segoe UI" pitchFamily="34" charset="0"/>
              </a:rPr>
              <a:t>App </a:t>
            </a:r>
            <a:r>
              <a:rPr lang="es-ES" sz="2600" dirty="0" err="1" smtClean="0">
                <a:latin typeface="Segoe WP Light" pitchFamily="34" charset="0"/>
                <a:ea typeface="Segoe UI" pitchFamily="34" charset="0"/>
                <a:cs typeface="Segoe UI" pitchFamily="34" charset="0"/>
              </a:rPr>
              <a:t>Conect</a:t>
            </a:r>
            <a:endParaRPr lang="es-ES" sz="2600" dirty="0" smtClean="0">
              <a:latin typeface="Segoe WP Light" pitchFamily="34" charset="0"/>
              <a:ea typeface="Segoe UI" pitchFamily="34" charset="0"/>
              <a:cs typeface="Segoe UI" pitchFamily="34" charset="0"/>
            </a:endParaRPr>
          </a:p>
          <a:p>
            <a:pPr>
              <a:buFontTx/>
              <a:buChar char="-"/>
            </a:pPr>
            <a:r>
              <a:rPr lang="es-ES" sz="2600" dirty="0" smtClean="0">
                <a:latin typeface="Segoe WP Light" pitchFamily="34" charset="0"/>
                <a:ea typeface="Segoe UI" pitchFamily="34" charset="0"/>
                <a:cs typeface="Segoe UI" pitchFamily="34" charset="0"/>
              </a:rPr>
              <a:t>Silverlight 4</a:t>
            </a:r>
          </a:p>
          <a:p>
            <a:pPr>
              <a:buFontTx/>
              <a:buChar char="-"/>
            </a:pPr>
            <a:r>
              <a:rPr lang="es-ES" sz="2600" dirty="0" smtClean="0">
                <a:latin typeface="Segoe WP Light" pitchFamily="34" charset="0"/>
                <a:ea typeface="Segoe UI" pitchFamily="34" charset="0"/>
                <a:cs typeface="Segoe UI" pitchFamily="34" charset="0"/>
              </a:rPr>
              <a:t>Silverlight + XNA</a:t>
            </a:r>
          </a:p>
          <a:p>
            <a:pPr>
              <a:buFontTx/>
              <a:buChar char="-"/>
            </a:pPr>
            <a:r>
              <a:rPr lang="es-ES" sz="2600" dirty="0" err="1" smtClean="0">
                <a:latin typeface="Segoe WP Light" pitchFamily="34" charset="0"/>
                <a:ea typeface="Segoe UI" pitchFamily="34" charset="0"/>
                <a:cs typeface="Segoe UI" pitchFamily="34" charset="0"/>
              </a:rPr>
              <a:t>Raw</a:t>
            </a:r>
            <a:r>
              <a:rPr lang="es-ES" sz="2600" dirty="0" smtClean="0">
                <a:latin typeface="Segoe WP Light" pitchFamily="34" charset="0"/>
                <a:ea typeface="Segoe UI" pitchFamily="34" charset="0"/>
                <a:cs typeface="Segoe UI" pitchFamily="34" charset="0"/>
              </a:rPr>
              <a:t> cámara</a:t>
            </a:r>
          </a:p>
          <a:p>
            <a:pPr>
              <a:buFontTx/>
              <a:buChar char="-"/>
            </a:pPr>
            <a:r>
              <a:rPr lang="es-ES" sz="2600" dirty="0" err="1" smtClean="0">
                <a:latin typeface="Segoe WP Light" pitchFamily="34" charset="0"/>
                <a:ea typeface="Segoe UI" pitchFamily="34" charset="0"/>
                <a:cs typeface="Segoe UI" pitchFamily="34" charset="0"/>
              </a:rPr>
              <a:t>Motion</a:t>
            </a:r>
            <a:r>
              <a:rPr lang="es-ES" sz="2600" dirty="0" smtClean="0">
                <a:latin typeface="Segoe WP Light" pitchFamily="34" charset="0"/>
                <a:ea typeface="Segoe UI" pitchFamily="34" charset="0"/>
                <a:cs typeface="Segoe UI" pitchFamily="34" charset="0"/>
              </a:rPr>
              <a:t> API</a:t>
            </a:r>
          </a:p>
          <a:p>
            <a:pPr>
              <a:buFontTx/>
              <a:buChar char="-"/>
            </a:pPr>
            <a:r>
              <a:rPr lang="es-ES" sz="2600" dirty="0" smtClean="0">
                <a:latin typeface="Segoe WP Light" pitchFamily="34" charset="0"/>
                <a:ea typeface="Segoe UI" pitchFamily="34" charset="0"/>
                <a:cs typeface="Segoe UI" pitchFamily="34" charset="0"/>
              </a:rPr>
              <a:t>Sockets</a:t>
            </a:r>
          </a:p>
          <a:p>
            <a:pPr>
              <a:buFontTx/>
              <a:buChar char="-"/>
            </a:pPr>
            <a:r>
              <a:rPr lang="es-ES" sz="2600" dirty="0" err="1" smtClean="0">
                <a:latin typeface="Segoe WP Light" pitchFamily="34" charset="0"/>
                <a:ea typeface="Segoe UI" pitchFamily="34" charset="0"/>
                <a:cs typeface="Segoe UI" pitchFamily="34" charset="0"/>
              </a:rPr>
              <a:t>Garbage</a:t>
            </a:r>
            <a:r>
              <a:rPr lang="es-ES" sz="2600" dirty="0" smtClean="0">
                <a:latin typeface="Segoe WP Light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s-ES" sz="2600" dirty="0" err="1" smtClean="0">
                <a:latin typeface="Segoe WP Light" pitchFamily="34" charset="0"/>
                <a:ea typeface="Segoe UI" pitchFamily="34" charset="0"/>
                <a:cs typeface="Segoe UI" pitchFamily="34" charset="0"/>
              </a:rPr>
              <a:t>collector</a:t>
            </a:r>
            <a:endParaRPr lang="es-ES" sz="2600" dirty="0" smtClean="0">
              <a:latin typeface="Segoe WP Light" pitchFamily="34" charset="0"/>
              <a:ea typeface="Segoe UI" pitchFamily="34" charset="0"/>
              <a:cs typeface="Segoe UI" pitchFamily="34" charset="0"/>
            </a:endParaRPr>
          </a:p>
          <a:p>
            <a:pPr>
              <a:buFontTx/>
              <a:buChar char="-"/>
            </a:pPr>
            <a:r>
              <a:rPr lang="es-ES" sz="2600" dirty="0" err="1" smtClean="0">
                <a:latin typeface="Segoe WP Light" pitchFamily="34" charset="0"/>
                <a:ea typeface="Segoe UI" pitchFamily="34" charset="0"/>
                <a:cs typeface="Segoe UI" pitchFamily="34" charset="0"/>
              </a:rPr>
              <a:t>Sql</a:t>
            </a:r>
            <a:r>
              <a:rPr lang="es-ES" sz="2600" dirty="0" smtClean="0">
                <a:latin typeface="Segoe WP Light" pitchFamily="34" charset="0"/>
                <a:ea typeface="Segoe UI" pitchFamily="34" charset="0"/>
                <a:cs typeface="Segoe UI" pitchFamily="34" charset="0"/>
              </a:rPr>
              <a:t> Server Ce</a:t>
            </a:r>
          </a:p>
          <a:p>
            <a:pPr>
              <a:buFontTx/>
              <a:buChar char="-"/>
            </a:pPr>
            <a:r>
              <a:rPr lang="es-ES" sz="2600" dirty="0" smtClean="0">
                <a:latin typeface="Segoe WP Light" pitchFamily="34" charset="0"/>
                <a:ea typeface="Segoe UI" pitchFamily="34" charset="0"/>
                <a:cs typeface="Segoe UI" pitchFamily="34" charset="0"/>
              </a:rPr>
              <a:t>…</a:t>
            </a:r>
          </a:p>
          <a:p>
            <a:pPr>
              <a:buFontTx/>
              <a:buChar char="-"/>
            </a:pPr>
            <a:endParaRPr lang="es-ES" sz="2600" dirty="0">
              <a:latin typeface="Segoe WP Light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2 Rectángulo redondeado"/>
          <p:cNvSpPr/>
          <p:nvPr/>
        </p:nvSpPr>
        <p:spPr>
          <a:xfrm>
            <a:off x="1259632" y="2636912"/>
            <a:ext cx="6624736" cy="231587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5400" dirty="0" smtClean="0">
                <a:latin typeface="Segoe WP Light" pitchFamily="34" charset="0"/>
              </a:rPr>
              <a:t>1.500 </a:t>
            </a:r>
            <a:r>
              <a:rPr lang="es-ES" sz="5400" dirty="0" err="1" smtClean="0">
                <a:latin typeface="Segoe WP Light" pitchFamily="34" charset="0"/>
              </a:rPr>
              <a:t>API’s</a:t>
            </a:r>
            <a:r>
              <a:rPr lang="es-ES" sz="5400" dirty="0" smtClean="0">
                <a:latin typeface="Segoe WP Light" pitchFamily="34" charset="0"/>
              </a:rPr>
              <a:t> nuevas</a:t>
            </a:r>
            <a:endParaRPr lang="es-ES" sz="5400" dirty="0">
              <a:latin typeface="Segoe WP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60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C:\Users\nullex\Pictures\Mango-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375" y="1860663"/>
            <a:ext cx="6372201" cy="531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5 Conector recto"/>
          <p:cNvCxnSpPr/>
          <p:nvPr/>
        </p:nvCxnSpPr>
        <p:spPr>
          <a:xfrm rot="10800000">
            <a:off x="214282" y="1000108"/>
            <a:ext cx="871543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1 Título"/>
          <p:cNvSpPr txBox="1">
            <a:spLocks/>
          </p:cNvSpPr>
          <p:nvPr/>
        </p:nvSpPr>
        <p:spPr>
          <a:xfrm>
            <a:off x="5508104" y="428604"/>
            <a:ext cx="3429024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200" smtClean="0">
                <a:latin typeface="Segoe WP SemiLight" pitchFamily="34" charset="0"/>
              </a:rPr>
              <a:t>Windows Phone 7</a:t>
            </a:r>
            <a:endParaRPr lang="es-ES" sz="3200" dirty="0">
              <a:latin typeface="Segoe WP SemiLight" pitchFamily="34" charset="0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1357290" y="1000108"/>
            <a:ext cx="5429288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900" dirty="0" smtClean="0">
                <a:latin typeface="Segoe WP Semibold" pitchFamily="34" charset="0"/>
                <a:ea typeface="Segoe UI" pitchFamily="34" charset="0"/>
                <a:cs typeface="Segoe UI" pitchFamily="34" charset="0"/>
              </a:rPr>
              <a:t>desarrollo</a:t>
            </a:r>
            <a:endParaRPr kumimoji="0" lang="es-ES" sz="39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WP Semibold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3 Marcador de pie de página"/>
          <p:cNvSpPr txBox="1">
            <a:spLocks/>
          </p:cNvSpPr>
          <p:nvPr/>
        </p:nvSpPr>
        <p:spPr>
          <a:xfrm>
            <a:off x="7464860" y="6564971"/>
            <a:ext cx="1571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mtClean="0">
                <a:solidFill>
                  <a:schemeClr val="accent1"/>
                </a:solidFill>
                <a:latin typeface="Segoe WP SemiLight" pitchFamily="34" charset="0"/>
              </a:rPr>
              <a:t>@fernandoescolar</a:t>
            </a:r>
            <a:endParaRPr lang="es-ES" dirty="0">
              <a:solidFill>
                <a:schemeClr val="accent1"/>
              </a:solidFill>
              <a:latin typeface="Segoe WP SemiLight" pitchFamily="34" charset="0"/>
            </a:endParaRPr>
          </a:p>
        </p:txBody>
      </p:sp>
      <p:pic>
        <p:nvPicPr>
          <p:cNvPr id="10" name="Picture 6" descr="C:\Users\nullex\Downloads\icono-twitt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424" y="6671375"/>
            <a:ext cx="178607" cy="178607"/>
          </a:xfrm>
          <a:prstGeom prst="rect">
            <a:avLst/>
          </a:prstGeom>
          <a:noFill/>
        </p:spPr>
      </p:pic>
      <p:pic>
        <p:nvPicPr>
          <p:cNvPr id="11" name="Picture 4" descr="C:\Users\nullex\Pictures\wp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4664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60663"/>
            <a:ext cx="8229600" cy="4265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err="1" smtClean="0">
                <a:solidFill>
                  <a:schemeClr val="accent6">
                    <a:lumMod val="75000"/>
                  </a:schemeClr>
                </a:solidFill>
                <a:latin typeface="Segoe WP Light" pitchFamily="34" charset="0"/>
                <a:ea typeface="Segoe UI" pitchFamily="34" charset="0"/>
                <a:cs typeface="Segoe UI" pitchFamily="34" charset="0"/>
              </a:rPr>
              <a:t>.</a:t>
            </a:r>
            <a:r>
              <a:rPr lang="es-ES" dirty="0" err="1">
                <a:solidFill>
                  <a:schemeClr val="accent6">
                    <a:lumMod val="75000"/>
                  </a:schemeClr>
                </a:solidFill>
                <a:latin typeface="Segoe WP Light" pitchFamily="34" charset="0"/>
                <a:ea typeface="Segoe UI" pitchFamily="34" charset="0"/>
                <a:cs typeface="Segoe UI" pitchFamily="34" charset="0"/>
              </a:rPr>
              <a:t>Net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Segoe WP Light" pitchFamily="34" charset="0"/>
                <a:ea typeface="Segoe UI" pitchFamily="34" charset="0"/>
                <a:cs typeface="Segoe UI" pitchFamily="34" charset="0"/>
              </a:rPr>
              <a:t> Compact </a:t>
            </a:r>
            <a:r>
              <a:rPr lang="es-ES" dirty="0" smtClean="0">
                <a:solidFill>
                  <a:schemeClr val="accent6">
                    <a:lumMod val="75000"/>
                  </a:schemeClr>
                </a:solidFill>
                <a:latin typeface="Segoe WP Light" pitchFamily="34" charset="0"/>
                <a:ea typeface="Segoe UI" pitchFamily="34" charset="0"/>
                <a:cs typeface="Segoe UI" pitchFamily="34" charset="0"/>
              </a:rPr>
              <a:t>Framework</a:t>
            </a:r>
            <a:endParaRPr lang="es-ES" sz="4000" dirty="0" smtClean="0">
              <a:latin typeface="Segoe WP Light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s-ES" dirty="0" smtClean="0">
                <a:latin typeface="Segoe WP Light" pitchFamily="34" charset="0"/>
              </a:rPr>
              <a:t>Silverlight</a:t>
            </a:r>
          </a:p>
          <a:p>
            <a:pPr>
              <a:buFont typeface="Wingdings" pitchFamily="2" charset="2"/>
              <a:buChar char="§"/>
            </a:pPr>
            <a:r>
              <a:rPr lang="es-ES" dirty="0" smtClean="0">
                <a:latin typeface="Segoe WP Light" pitchFamily="34" charset="0"/>
              </a:rPr>
              <a:t>XNA Framework</a:t>
            </a:r>
          </a:p>
          <a:p>
            <a:pPr>
              <a:buFont typeface="Wingdings" pitchFamily="2" charset="2"/>
              <a:buChar char="§"/>
            </a:pPr>
            <a:endParaRPr lang="es-ES" dirty="0">
              <a:latin typeface="Segoe WP Light" pitchFamily="34" charset="0"/>
            </a:endParaRPr>
          </a:p>
          <a:p>
            <a:pPr marL="0" indent="0">
              <a:buNone/>
            </a:pP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Segoe WP Light" pitchFamily="34" charset="0"/>
                <a:ea typeface="Segoe UI" pitchFamily="34" charset="0"/>
                <a:cs typeface="Segoe UI" pitchFamily="34" charset="0"/>
              </a:rPr>
              <a:t>Windows </a:t>
            </a:r>
            <a:r>
              <a:rPr lang="es-ES" dirty="0" err="1">
                <a:solidFill>
                  <a:schemeClr val="accent6">
                    <a:lumMod val="75000"/>
                  </a:schemeClr>
                </a:solidFill>
                <a:latin typeface="Segoe WP Light" pitchFamily="34" charset="0"/>
                <a:ea typeface="Segoe UI" pitchFamily="34" charset="0"/>
                <a:cs typeface="Segoe UI" pitchFamily="34" charset="0"/>
              </a:rPr>
              <a:t>Phone</a:t>
            </a:r>
            <a:r>
              <a:rPr lang="es-ES" dirty="0">
                <a:solidFill>
                  <a:schemeClr val="accent6">
                    <a:lumMod val="75000"/>
                  </a:schemeClr>
                </a:solidFill>
                <a:latin typeface="Segoe WP Light" pitchFamily="34" charset="0"/>
                <a:ea typeface="Segoe UI" pitchFamily="34" charset="0"/>
                <a:cs typeface="Segoe UI" pitchFamily="34" charset="0"/>
              </a:rPr>
              <a:t> SDK 7.1</a:t>
            </a:r>
          </a:p>
          <a:p>
            <a:pPr>
              <a:buFont typeface="Wingdings" pitchFamily="2" charset="2"/>
              <a:buChar char="§"/>
            </a:pPr>
            <a:r>
              <a:rPr lang="es-ES" dirty="0" smtClean="0">
                <a:latin typeface="Segoe WP Light" pitchFamily="34" charset="0"/>
              </a:rPr>
              <a:t>Visual Studio 2010</a:t>
            </a:r>
          </a:p>
          <a:p>
            <a:pPr>
              <a:buFont typeface="Wingdings" pitchFamily="2" charset="2"/>
              <a:buChar char="§"/>
            </a:pPr>
            <a:r>
              <a:rPr lang="es-ES" dirty="0" smtClean="0">
                <a:latin typeface="Segoe WP Light" pitchFamily="34" charset="0"/>
              </a:rPr>
              <a:t>Herramientas específicas</a:t>
            </a:r>
            <a:endParaRPr lang="es-ES" dirty="0">
              <a:latin typeface="Segoe WP Light" pitchFamily="34" charset="0"/>
            </a:endParaRPr>
          </a:p>
          <a:p>
            <a:pPr marL="0" indent="0">
              <a:buNone/>
            </a:pPr>
            <a:endParaRPr lang="es-ES" dirty="0">
              <a:latin typeface="Segoe WP Light" pitchFamily="34" charset="0"/>
            </a:endParaRPr>
          </a:p>
        </p:txBody>
      </p:sp>
      <p:pic>
        <p:nvPicPr>
          <p:cNvPr id="2050" name="Picture 2" descr="http://blog.neuronaltraining.net/uploaded_images/WP7-Silverlight-y-XN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556792"/>
            <a:ext cx="3278009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nullex\Pictures\visual studio 201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077072"/>
            <a:ext cx="2792272" cy="213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17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60663"/>
            <a:ext cx="8229600" cy="4265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dirty="0" smtClean="0">
                <a:latin typeface="Segoe WP Light" pitchFamily="34" charset="0"/>
              </a:rPr>
              <a:t>Pequeños ejercicios que nos ayudan a aprender.</a:t>
            </a:r>
          </a:p>
          <a:p>
            <a:pPr marL="0" indent="0">
              <a:buNone/>
            </a:pPr>
            <a:r>
              <a:rPr lang="es-ES" sz="2000" dirty="0" err="1" smtClean="0">
                <a:solidFill>
                  <a:schemeClr val="accent6">
                    <a:lumMod val="75000"/>
                  </a:schemeClr>
                </a:solidFill>
                <a:latin typeface="Segoe WP Light" pitchFamily="34" charset="0"/>
                <a:ea typeface="Segoe UI" pitchFamily="34" charset="0"/>
                <a:cs typeface="Segoe UI" pitchFamily="34" charset="0"/>
              </a:rPr>
              <a:t>Dave</a:t>
            </a:r>
            <a:r>
              <a:rPr lang="es-ES" sz="2000" dirty="0" smtClean="0">
                <a:solidFill>
                  <a:schemeClr val="accent6">
                    <a:lumMod val="75000"/>
                  </a:schemeClr>
                </a:solidFill>
                <a:latin typeface="Segoe WP Light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s-ES" sz="2000" dirty="0">
                <a:solidFill>
                  <a:schemeClr val="accent6">
                    <a:lumMod val="75000"/>
                  </a:schemeClr>
                </a:solidFill>
                <a:latin typeface="Segoe WP Light" pitchFamily="34" charset="0"/>
                <a:ea typeface="Segoe UI" pitchFamily="34" charset="0"/>
                <a:cs typeface="Segoe UI" pitchFamily="34" charset="0"/>
              </a:rPr>
              <a:t>Thomas – </a:t>
            </a:r>
            <a:r>
              <a:rPr lang="es-ES" sz="2000" i="1" dirty="0" err="1">
                <a:latin typeface="Segoe WP Light" pitchFamily="34" charset="0"/>
                <a:ea typeface="Segoe UI" pitchFamily="34" charset="0"/>
                <a:cs typeface="Segoe UI" pitchFamily="34" charset="0"/>
              </a:rPr>
              <a:t>The</a:t>
            </a:r>
            <a:r>
              <a:rPr lang="es-ES" sz="2000" i="1" dirty="0">
                <a:latin typeface="Segoe WP Light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s-ES" sz="2000" i="1" dirty="0" err="1">
                <a:latin typeface="Segoe WP Light" pitchFamily="34" charset="0"/>
                <a:ea typeface="Segoe UI" pitchFamily="34" charset="0"/>
                <a:cs typeface="Segoe UI" pitchFamily="34" charset="0"/>
              </a:rPr>
              <a:t>pragmatic</a:t>
            </a:r>
            <a:r>
              <a:rPr lang="es-ES" sz="2000" i="1" dirty="0">
                <a:latin typeface="Segoe WP Light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s-ES" sz="2000" i="1" dirty="0" err="1">
                <a:latin typeface="Segoe WP Light" pitchFamily="34" charset="0"/>
                <a:ea typeface="Segoe UI" pitchFamily="34" charset="0"/>
                <a:cs typeface="Segoe UI" pitchFamily="34" charset="0"/>
              </a:rPr>
              <a:t>programmer</a:t>
            </a:r>
            <a:endParaRPr lang="es-ES" sz="2000" i="1" dirty="0">
              <a:latin typeface="Segoe WP Light" pitchFamily="34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5" descr="C:\Users\nullex\Pictures\Mango-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375" y="1860663"/>
            <a:ext cx="6372201" cy="531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5 Conector recto"/>
          <p:cNvCxnSpPr/>
          <p:nvPr/>
        </p:nvCxnSpPr>
        <p:spPr>
          <a:xfrm rot="10800000">
            <a:off x="214282" y="1000108"/>
            <a:ext cx="871543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1 Título"/>
          <p:cNvSpPr txBox="1">
            <a:spLocks/>
          </p:cNvSpPr>
          <p:nvPr/>
        </p:nvSpPr>
        <p:spPr>
          <a:xfrm>
            <a:off x="5508104" y="428604"/>
            <a:ext cx="3429024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200" smtClean="0">
                <a:latin typeface="Segoe WP SemiLight" pitchFamily="34" charset="0"/>
              </a:rPr>
              <a:t>Windows Phone 7</a:t>
            </a:r>
            <a:endParaRPr lang="es-ES" sz="3200" dirty="0">
              <a:latin typeface="Segoe WP SemiLight" pitchFamily="34" charset="0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1357290" y="1000108"/>
            <a:ext cx="5662982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900" dirty="0" smtClean="0">
                <a:latin typeface="Segoe WP Semibold" pitchFamily="34" charset="0"/>
                <a:ea typeface="Segoe UI" pitchFamily="34" charset="0"/>
                <a:cs typeface="Segoe UI" pitchFamily="34" charset="0"/>
              </a:rPr>
              <a:t>katas</a:t>
            </a:r>
            <a:endParaRPr kumimoji="0" lang="es-ES" sz="39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WP Semibold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3 Marcador de pie de página"/>
          <p:cNvSpPr txBox="1">
            <a:spLocks/>
          </p:cNvSpPr>
          <p:nvPr/>
        </p:nvSpPr>
        <p:spPr>
          <a:xfrm>
            <a:off x="7464860" y="6564971"/>
            <a:ext cx="1571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mtClean="0">
                <a:solidFill>
                  <a:schemeClr val="accent1"/>
                </a:solidFill>
                <a:latin typeface="Segoe WP SemiLight" pitchFamily="34" charset="0"/>
              </a:rPr>
              <a:t>@fernandoescolar</a:t>
            </a:r>
            <a:endParaRPr lang="es-ES" dirty="0">
              <a:solidFill>
                <a:schemeClr val="accent1"/>
              </a:solidFill>
              <a:latin typeface="Segoe WP SemiLight" pitchFamily="34" charset="0"/>
            </a:endParaRPr>
          </a:p>
        </p:txBody>
      </p:sp>
      <p:pic>
        <p:nvPicPr>
          <p:cNvPr id="10" name="Picture 6" descr="C:\Users\nullex\Downloads\icono-twitt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424" y="6671375"/>
            <a:ext cx="178607" cy="178607"/>
          </a:xfrm>
          <a:prstGeom prst="rect">
            <a:avLst/>
          </a:prstGeom>
          <a:noFill/>
        </p:spPr>
      </p:pic>
      <p:pic>
        <p:nvPicPr>
          <p:cNvPr id="11" name="Picture 4" descr="C:\Users\nullex\Pictures\wp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4664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Katas de códi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525277"/>
            <a:ext cx="4072075" cy="407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79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5" descr="C:\Users\nullex\Pictures\Mango-b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375" y="1860663"/>
            <a:ext cx="6372201" cy="531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2 Marcador de contenido"/>
          <p:cNvSpPr>
            <a:spLocks noGrp="1"/>
          </p:cNvSpPr>
          <p:nvPr>
            <p:ph idx="1"/>
          </p:nvPr>
        </p:nvSpPr>
        <p:spPr>
          <a:xfrm>
            <a:off x="457200" y="1860663"/>
            <a:ext cx="8229600" cy="4265500"/>
          </a:xfrm>
        </p:spPr>
        <p:txBody>
          <a:bodyPr/>
          <a:lstStyle/>
          <a:p>
            <a:pPr marL="0" indent="0" algn="ctr">
              <a:buNone/>
            </a:pPr>
            <a:r>
              <a:rPr lang="es-ES" dirty="0" smtClean="0">
                <a:latin typeface="Segoe WP Light" pitchFamily="34" charset="0"/>
              </a:rPr>
              <a:t>Bienvenida al entorno</a:t>
            </a:r>
            <a:endParaRPr lang="es-ES" dirty="0">
              <a:latin typeface="Segoe WP Light" pitchFamily="34" charset="0"/>
            </a:endParaRPr>
          </a:p>
        </p:txBody>
      </p:sp>
      <p:cxnSp>
        <p:nvCxnSpPr>
          <p:cNvPr id="6" name="5 Conector recto"/>
          <p:cNvCxnSpPr/>
          <p:nvPr/>
        </p:nvCxnSpPr>
        <p:spPr>
          <a:xfrm rot="10800000">
            <a:off x="214282" y="1000108"/>
            <a:ext cx="871543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1 Título"/>
          <p:cNvSpPr txBox="1">
            <a:spLocks/>
          </p:cNvSpPr>
          <p:nvPr/>
        </p:nvSpPr>
        <p:spPr>
          <a:xfrm>
            <a:off x="5508104" y="428604"/>
            <a:ext cx="3429024" cy="7254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200" smtClean="0">
                <a:latin typeface="Segoe WP SemiLight" pitchFamily="34" charset="0"/>
              </a:rPr>
              <a:t>Windows Phone 7</a:t>
            </a:r>
            <a:endParaRPr lang="es-ES" sz="3200" dirty="0">
              <a:latin typeface="Segoe WP SemiLight" pitchFamily="34" charset="0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1357290" y="1000108"/>
            <a:ext cx="5429288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900" dirty="0">
                <a:latin typeface="Segoe WP Semibold" pitchFamily="34" charset="0"/>
                <a:ea typeface="Segoe UI" pitchFamily="34" charset="0"/>
                <a:cs typeface="Segoe UI" pitchFamily="34" charset="0"/>
              </a:rPr>
              <a:t>k</a:t>
            </a:r>
            <a:r>
              <a:rPr lang="es-ES" sz="3900" dirty="0" smtClean="0">
                <a:latin typeface="Segoe WP Semibold" pitchFamily="34" charset="0"/>
                <a:ea typeface="Segoe UI" pitchFamily="34" charset="0"/>
                <a:cs typeface="Segoe UI" pitchFamily="34" charset="0"/>
              </a:rPr>
              <a:t>ata 1</a:t>
            </a:r>
            <a:endParaRPr kumimoji="0" lang="es-ES" sz="39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WP Semibold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3 Marcador de pie de página"/>
          <p:cNvSpPr txBox="1">
            <a:spLocks/>
          </p:cNvSpPr>
          <p:nvPr/>
        </p:nvSpPr>
        <p:spPr>
          <a:xfrm>
            <a:off x="7464860" y="6564971"/>
            <a:ext cx="1571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smtClean="0">
                <a:solidFill>
                  <a:schemeClr val="accent1"/>
                </a:solidFill>
                <a:latin typeface="Segoe WP SemiLight" pitchFamily="34" charset="0"/>
              </a:rPr>
              <a:t>@fernandoescolar</a:t>
            </a:r>
            <a:endParaRPr lang="es-ES" dirty="0">
              <a:solidFill>
                <a:schemeClr val="accent1"/>
              </a:solidFill>
              <a:latin typeface="Segoe WP SemiLight" pitchFamily="34" charset="0"/>
            </a:endParaRPr>
          </a:p>
        </p:txBody>
      </p:sp>
      <p:pic>
        <p:nvPicPr>
          <p:cNvPr id="10" name="Picture 6" descr="C:\Users\nullex\Downloads\icono-twitt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65424" y="6671375"/>
            <a:ext cx="178607" cy="178607"/>
          </a:xfrm>
          <a:prstGeom prst="rect">
            <a:avLst/>
          </a:prstGeom>
          <a:noFill/>
        </p:spPr>
      </p:pic>
      <p:pic>
        <p:nvPicPr>
          <p:cNvPr id="11" name="Picture 4" descr="C:\Users\nullex\Pictures\wp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4664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564904"/>
            <a:ext cx="4446826" cy="3223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950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ARPPTCOMPATIBLERD03" val="RXP"/>
  <p:tag name="VARPPTTYPE" val="RXP"/>
  <p:tag name="VARPPTLANG" val="RXPEnglish"/>
  <p:tag name="VARPPTSLIDEFORMAT" val="RXP"/>
  <p:tag name="VARPPTCOMPATIBLE4" val="RXP"/>
  <p:tag name="VARSAVEMESSAGETIMESTAMP" val="RXP30/09/201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3365</TotalTime>
  <Words>427</Words>
  <Application>Microsoft Office PowerPoint</Application>
  <PresentationFormat>Presentación en pantalla (4:3)</PresentationFormat>
  <Paragraphs>194</Paragraphs>
  <Slides>23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Tema de Office</vt:lpstr>
      <vt:lpstr>13 katas de Windows Phone 7 </vt:lpstr>
      <vt:lpstr>Presentación de PowerPoint</vt:lpstr>
      <vt:lpstr>Windows Phone 7</vt:lpstr>
      <vt:lpstr>Windows Phone 7</vt:lpstr>
      <vt:lpstr>Windows Phone 7</vt:lpstr>
      <vt:lpstr>Windows Phone 7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Windows Phone 7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</dc:title>
  <dc:creator>nullex</dc:creator>
  <cp:lastModifiedBy>nullex</cp:lastModifiedBy>
  <cp:revision>142</cp:revision>
  <dcterms:created xsi:type="dcterms:W3CDTF">2011-09-29T19:03:30Z</dcterms:created>
  <dcterms:modified xsi:type="dcterms:W3CDTF">2011-10-18T01:38:38Z</dcterms:modified>
</cp:coreProperties>
</file>