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5"/>
    <p:restoredTop sz="94694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200-9D16-E47F-EA6F-81C663CA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0F51-0ECD-D1E6-B6ED-2E3244EF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10F-3A5E-99EC-86C5-9B06C13B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F2AB-3CCB-75E1-96FB-940F976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4084-F5F1-64F2-A11E-6D341D4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E48D-4945-014E-6F0D-43DADECF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C088-1D16-E126-3556-EBFF3018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F2CF-6490-BFD9-8631-52789EC3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4BB7-6166-2594-6DA1-25C8ACBD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8F48-D9FE-60C3-EDEA-D58BE3A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420CA-5090-27CE-3130-F1383D2D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E8DFD-3CC1-DE67-1F48-8985E561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4662-0498-DC23-AE91-4C26135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7D8-EB5F-9E75-6DF7-6542A87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066E-A261-0EF1-BCB6-C15527D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BC2-8316-AADF-9882-4720A251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7032-F0B6-BE84-E9E0-30B99000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C8F3-6FE3-66E3-7218-977B44F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A2E-78F1-3BEA-FC13-846B832C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80D3-3B80-AD10-86E5-6D032177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6153-F6AC-2B05-B351-E008E56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6176-7734-6232-6FF0-D36B77D7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7285-4E73-15FE-0218-357F36A8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1071-129B-A2B7-AF48-A449156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5E37-0491-64EB-F9C8-3E3C56A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C999-4A7F-324C-E403-3C5779A8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29B-6B18-EC0E-CAA6-DE588B96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011A-BB44-7307-7DA0-3CCE5B19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F6C4-DD57-FB55-905F-4A9BE4EC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5A170-B8B1-806E-F0DA-90D41BC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C79E-215C-0744-F1DE-43C9F268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D16-CCE1-7121-5218-A2FBFB92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49D3-1290-281B-D968-8F4C3389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9E773-48C6-1C52-AB2F-7DC2D242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8A2F-4373-7CEA-08A4-36DDABD1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340A-E6A6-89BF-C5F3-9F0746E9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DA77-0F4D-D29D-2F1F-7282BB3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BFD9-6F77-9D79-1027-F6D7FB3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F114-19FB-E1AC-B63D-95E3E34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8440-4C84-E5DB-875C-85289710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DC8B-5C24-2615-E40F-DA3E6BE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291C-F66F-6B16-BCDB-B31B1879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637F1-45B3-10B6-964F-B211787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1A33-005A-7BA6-B516-1167CDE4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076E-1FED-87B3-C1D2-DBBF38B5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2E7B-857B-C4A5-1AD2-1DD2A5E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F8D-D97B-D255-81D5-67D37E70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D43A-CAB9-1AA2-61E0-6835138D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DBC9-573D-4519-B862-6F308DA8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DE60-D8CA-5FEF-D967-CC221D0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5807-BD51-C761-3E00-ADF89959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0AA-225C-68BA-A4B1-BCD1E468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AF3-0128-368A-47CC-D123163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38053-B4BB-E3D5-C608-630F542B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C520-FA96-39B5-7429-458F650F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BD2A-362F-F0DB-EEA7-D5235C4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4D66-447C-7190-5410-D091AE3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CD7D-0E34-E470-8EE6-93F1201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19504-6430-D245-BA89-AD8317D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74E2-18B9-2D99-3214-99A96E68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CE17-5D40-EE76-650D-D8CA2E08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560E-DE61-FA4F-BCF3-1610444211F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7EE5-AFC0-1EA5-7412-6BABE82C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7875-E8EE-807B-FC91-7FF0D79B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C5B-3C28-6237-9AFC-B64DF934B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18854-769E-0520-7617-E5C15298D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54438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9D26-0140-915F-4475-F6E500BE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mentions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29DA12-53C8-9191-77F1-82F4DEDE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3017044"/>
            <a:ext cx="8191500" cy="1968500"/>
          </a:xfrm>
        </p:spPr>
      </p:pic>
    </p:spTree>
    <p:extLst>
      <p:ext uri="{BB962C8B-B14F-4D97-AF65-F5344CB8AC3E}">
        <p14:creationId xmlns:p14="http://schemas.microsoft.com/office/powerpoint/2010/main" val="39887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1DF-D3B0-63F6-4A13-94E7CB52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Lowercasing texts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BFE1FD-F284-1026-EC07-B2C700D16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3353594"/>
            <a:ext cx="6883400" cy="1295400"/>
          </a:xfrm>
        </p:spPr>
      </p:pic>
    </p:spTree>
    <p:extLst>
      <p:ext uri="{BB962C8B-B14F-4D97-AF65-F5344CB8AC3E}">
        <p14:creationId xmlns:p14="http://schemas.microsoft.com/office/powerpoint/2010/main" val="381618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C3D0-A289-B52D-2FDC-A819C4DE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data.head</a:t>
            </a:r>
            <a:r>
              <a:rPr lang="en-US" dirty="0"/>
              <a:t>(5)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8E47DF-D73F-E304-24E7-F2A1D176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1950244"/>
            <a:ext cx="9664700" cy="4102100"/>
          </a:xfrm>
        </p:spPr>
      </p:pic>
    </p:spTree>
    <p:extLst>
      <p:ext uri="{BB962C8B-B14F-4D97-AF65-F5344CB8AC3E}">
        <p14:creationId xmlns:p14="http://schemas.microsoft.com/office/powerpoint/2010/main" val="71952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917D-1D19-C2F3-5470-1FBC0F5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title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447AC1-2F57-9290-D854-AA8DBD79F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50" y="2159794"/>
            <a:ext cx="9055100" cy="3683000"/>
          </a:xfrm>
        </p:spPr>
      </p:pic>
    </p:spTree>
    <p:extLst>
      <p:ext uri="{BB962C8B-B14F-4D97-AF65-F5344CB8AC3E}">
        <p14:creationId xmlns:p14="http://schemas.microsoft.com/office/powerpoint/2010/main" val="15550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3A1B-FF32-0A2D-7C42-C6204DF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title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D7D4CF-DEA0-F862-2552-56F08A3BA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1725"/>
            <a:ext cx="10515600" cy="1719137"/>
          </a:xfrm>
        </p:spPr>
      </p:pic>
    </p:spTree>
    <p:extLst>
      <p:ext uri="{BB962C8B-B14F-4D97-AF65-F5344CB8AC3E}">
        <p14:creationId xmlns:p14="http://schemas.microsoft.com/office/powerpoint/2010/main" val="265806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FF0-3560-C8DA-BA0C-1A430E26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State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2E3136-DD4E-8327-73FB-98972E783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029"/>
            <a:ext cx="10515600" cy="1937953"/>
          </a:xfr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7761F53-B62D-AD5F-F5E4-B14B30DF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3" y="4641850"/>
            <a:ext cx="4889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7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48D8-3812-F58E-2277-C05579C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for the State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56A460-A8A6-7713-DA67-070CB6E2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11" y="1825625"/>
            <a:ext cx="8971578" cy="4351338"/>
          </a:xfrm>
        </p:spPr>
      </p:pic>
    </p:spTree>
    <p:extLst>
      <p:ext uri="{BB962C8B-B14F-4D97-AF65-F5344CB8AC3E}">
        <p14:creationId xmlns:p14="http://schemas.microsoft.com/office/powerpoint/2010/main" val="223061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F507-88D9-C0B9-8EB9-B99BFDE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edges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5834372-2745-E6BB-FDB8-83E23283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6175"/>
            <a:ext cx="10515600" cy="2770238"/>
          </a:xfrm>
        </p:spPr>
      </p:pic>
    </p:spTree>
    <p:extLst>
      <p:ext uri="{BB962C8B-B14F-4D97-AF65-F5344CB8AC3E}">
        <p14:creationId xmlns:p14="http://schemas.microsoft.com/office/powerpoint/2010/main" val="198967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DC33-4438-F505-0F12-A0AD0CBD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are in the list of tuples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CE3E20-F3D9-6DC4-1B8C-244DBD46B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2413794"/>
            <a:ext cx="4330700" cy="3175000"/>
          </a:xfrm>
        </p:spPr>
      </p:pic>
    </p:spTree>
    <p:extLst>
      <p:ext uri="{BB962C8B-B14F-4D97-AF65-F5344CB8AC3E}">
        <p14:creationId xmlns:p14="http://schemas.microsoft.com/office/powerpoint/2010/main" val="334968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0037-B512-375C-C7CC-0B850135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networkX</a:t>
            </a:r>
            <a:r>
              <a:rPr lang="en-US" dirty="0"/>
              <a:t> graph object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0B586A-915F-BE24-66AB-E406FC639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515394"/>
            <a:ext cx="9563100" cy="2971800"/>
          </a:xfrm>
        </p:spPr>
      </p:pic>
    </p:spTree>
    <p:extLst>
      <p:ext uri="{BB962C8B-B14F-4D97-AF65-F5344CB8AC3E}">
        <p14:creationId xmlns:p14="http://schemas.microsoft.com/office/powerpoint/2010/main" val="21659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AAB0-A0DB-72C6-F639-38C6084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on week 10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C9D2-2216-92FF-3265-AC807E4C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  <a:p>
            <a:r>
              <a:rPr lang="en-US" dirty="0"/>
              <a:t>In week 10 folder, there is email-</a:t>
            </a:r>
            <a:r>
              <a:rPr lang="en-US" dirty="0" err="1"/>
              <a:t>network.ipynb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7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07A9-17F2-35B3-E916-CC47F56D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add_edges_from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B74D757-39ED-6318-205C-888F5564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450" y="3010694"/>
            <a:ext cx="7785100" cy="1981200"/>
          </a:xfrm>
        </p:spPr>
      </p:pic>
    </p:spTree>
    <p:extLst>
      <p:ext uri="{BB962C8B-B14F-4D97-AF65-F5344CB8AC3E}">
        <p14:creationId xmlns:p14="http://schemas.microsoft.com/office/powerpoint/2010/main" val="261416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9E98-2FE6-67F9-6DF7-BA7882FD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attributes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9B0BB14-304A-4731-096E-24C982F14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359"/>
            <a:ext cx="10515600" cy="4175870"/>
          </a:xfrm>
        </p:spPr>
      </p:pic>
    </p:spTree>
    <p:extLst>
      <p:ext uri="{BB962C8B-B14F-4D97-AF65-F5344CB8AC3E}">
        <p14:creationId xmlns:p14="http://schemas.microsoft.com/office/powerpoint/2010/main" val="171513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C5A-C103-1ADF-A80E-8D08E277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State attributes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BE6DA7-62F6-AD6B-2A4C-30BC6793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937544"/>
            <a:ext cx="8940800" cy="4127500"/>
          </a:xfrm>
        </p:spPr>
      </p:pic>
    </p:spTree>
    <p:extLst>
      <p:ext uri="{BB962C8B-B14F-4D97-AF65-F5344CB8AC3E}">
        <p14:creationId xmlns:p14="http://schemas.microsoft.com/office/powerpoint/2010/main" val="332630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3803-33F7-CE27-E647-C8654AF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color for State attribute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A1BA4E-F2C5-847D-04C6-E826BCDD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560" y="1825625"/>
            <a:ext cx="9362879" cy="4351338"/>
          </a:xfrm>
        </p:spPr>
      </p:pic>
    </p:spTree>
    <p:extLst>
      <p:ext uri="{BB962C8B-B14F-4D97-AF65-F5344CB8AC3E}">
        <p14:creationId xmlns:p14="http://schemas.microsoft.com/office/powerpoint/2010/main" val="262055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023E-8A75-55F0-0B08-809491E4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degree centrality as an attribute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C6C3936-195B-235A-17D7-B29D2CFA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439194"/>
            <a:ext cx="8661400" cy="3124200"/>
          </a:xfrm>
        </p:spPr>
      </p:pic>
    </p:spTree>
    <p:extLst>
      <p:ext uri="{BB962C8B-B14F-4D97-AF65-F5344CB8AC3E}">
        <p14:creationId xmlns:p14="http://schemas.microsoft.com/office/powerpoint/2010/main" val="118792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4FA3-F82D-E91D-A713-25BF224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betweenness centrality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83173B-8F25-4A3D-94D4-0FBA0956B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2940844"/>
            <a:ext cx="8001000" cy="2120900"/>
          </a:xfrm>
        </p:spPr>
      </p:pic>
    </p:spTree>
    <p:extLst>
      <p:ext uri="{BB962C8B-B14F-4D97-AF65-F5344CB8AC3E}">
        <p14:creationId xmlns:p14="http://schemas.microsoft.com/office/powerpoint/2010/main" val="33658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34A8-1813-DE48-78A1-F79271B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closeness centrality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90576F-112B-A487-18A8-E84C6D54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350" y="2972594"/>
            <a:ext cx="7607300" cy="2057400"/>
          </a:xfrm>
        </p:spPr>
      </p:pic>
    </p:spTree>
    <p:extLst>
      <p:ext uri="{BB962C8B-B14F-4D97-AF65-F5344CB8AC3E}">
        <p14:creationId xmlns:p14="http://schemas.microsoft.com/office/powerpoint/2010/main" val="52560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784-FA0D-5727-8DAB-5DA9DE97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465BA3-6377-2E99-131D-3CA740FA5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27" y="1825625"/>
            <a:ext cx="8820545" cy="4351338"/>
          </a:xfrm>
        </p:spPr>
      </p:pic>
    </p:spTree>
    <p:extLst>
      <p:ext uri="{BB962C8B-B14F-4D97-AF65-F5344CB8AC3E}">
        <p14:creationId xmlns:p14="http://schemas.microsoft.com/office/powerpoint/2010/main" val="28355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C5DF-F79F-A58C-B9C3-19975609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D634CB-8A60-0FD6-74BD-BE5052F6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1790"/>
            <a:ext cx="10515600" cy="1959008"/>
          </a:xfrm>
        </p:spPr>
      </p:pic>
    </p:spTree>
    <p:extLst>
      <p:ext uri="{BB962C8B-B14F-4D97-AF65-F5344CB8AC3E}">
        <p14:creationId xmlns:p14="http://schemas.microsoft.com/office/powerpoint/2010/main" val="303194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890E-F94E-A2CF-5870-241A951F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kamada</a:t>
            </a:r>
            <a:r>
              <a:rPr lang="en-US" dirty="0"/>
              <a:t> </a:t>
            </a:r>
            <a:r>
              <a:rPr lang="en-US" dirty="0" err="1"/>
              <a:t>kawai</a:t>
            </a:r>
            <a:endParaRPr lang="en-US" dirty="0"/>
          </a:p>
        </p:txBody>
      </p:sp>
      <p:pic>
        <p:nvPicPr>
          <p:cNvPr id="5" name="Content Placeholder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BDFBB9FE-B696-DD89-B8FB-7D0316B39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775" y="365125"/>
            <a:ext cx="6436338" cy="6044324"/>
          </a:xfrm>
        </p:spPr>
      </p:pic>
    </p:spTree>
    <p:extLst>
      <p:ext uri="{BB962C8B-B14F-4D97-AF65-F5344CB8AC3E}">
        <p14:creationId xmlns:p14="http://schemas.microsoft.com/office/powerpoint/2010/main" val="9103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CF61-158B-B80A-437A-343B95E3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655D-D99D-E4CC-96D8-2A1508E6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 will use </a:t>
            </a:r>
            <a:r>
              <a:rPr lang="en-US" dirty="0" err="1"/>
              <a:t>networkx</a:t>
            </a:r>
            <a:r>
              <a:rPr lang="en-US" dirty="0"/>
              <a:t> and matplotlib to visualize nodes, edges, and how to place nodes in the blank canvas.</a:t>
            </a:r>
          </a:p>
          <a:p>
            <a:endParaRPr lang="en-US" dirty="0"/>
          </a:p>
          <a:p>
            <a:r>
              <a:rPr lang="en-US" dirty="0"/>
              <a:t>We talked about various node attributes. In political tweets, we had the title of the politician (e.g., ‘Senate’ or ‘Representatives’), and the State they are representing (e.g., ‘Illinois’ or ‘Florida’). </a:t>
            </a:r>
          </a:p>
          <a:p>
            <a:r>
              <a:rPr lang="en-US" dirty="0"/>
              <a:t>Q. How would you visualize these attributes? </a:t>
            </a:r>
          </a:p>
        </p:txBody>
      </p:sp>
    </p:spTree>
    <p:extLst>
      <p:ext uri="{BB962C8B-B14F-4D97-AF65-F5344CB8AC3E}">
        <p14:creationId xmlns:p14="http://schemas.microsoft.com/office/powerpoint/2010/main" val="34132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515D-CFBA-DEBB-79BB-8AC8CBF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pic>
        <p:nvPicPr>
          <p:cNvPr id="5" name="Content Placeholder 4" descr="A computer screen shot of a blue sphere&#10;&#10;Description automatically generated">
            <a:extLst>
              <a:ext uri="{FF2B5EF4-FFF2-40B4-BE49-F238E27FC236}">
                <a16:creationId xmlns:a16="http://schemas.microsoft.com/office/drawing/2014/main" id="{3811ECFA-49E5-4A35-066A-0EF9236F0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15" y="365125"/>
            <a:ext cx="7011972" cy="6370878"/>
          </a:xfrm>
        </p:spPr>
      </p:pic>
    </p:spTree>
    <p:extLst>
      <p:ext uri="{BB962C8B-B14F-4D97-AF65-F5344CB8AC3E}">
        <p14:creationId xmlns:p14="http://schemas.microsoft.com/office/powerpoint/2010/main" val="317890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2DA2-E342-6BB9-B665-C33E276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A00EE7-DAC7-CD6E-D53F-1782D7282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3921" y="628650"/>
            <a:ext cx="5758417" cy="6062828"/>
          </a:xfrm>
        </p:spPr>
      </p:pic>
    </p:spTree>
    <p:extLst>
      <p:ext uri="{BB962C8B-B14F-4D97-AF65-F5344CB8AC3E}">
        <p14:creationId xmlns:p14="http://schemas.microsoft.com/office/powerpoint/2010/main" val="187620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180-7643-65D5-87A0-AD10F81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 for </a:t>
            </a:r>
            <a:br>
              <a:rPr lang="en-US" dirty="0"/>
            </a:br>
            <a:r>
              <a:rPr lang="en-US" dirty="0"/>
              <a:t>degree centrality</a:t>
            </a:r>
          </a:p>
        </p:txBody>
      </p:sp>
      <p:pic>
        <p:nvPicPr>
          <p:cNvPr id="5" name="Content Placeholder 4" descr="A computer screen shot of a blue network&#10;&#10;Description automatically generated">
            <a:extLst>
              <a:ext uri="{FF2B5EF4-FFF2-40B4-BE49-F238E27FC236}">
                <a16:creationId xmlns:a16="http://schemas.microsoft.com/office/drawing/2014/main" id="{6108BC43-D8D5-BEF9-D6E6-15F760580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358" y="254773"/>
            <a:ext cx="6536554" cy="6348453"/>
          </a:xfrm>
        </p:spPr>
      </p:pic>
    </p:spTree>
    <p:extLst>
      <p:ext uri="{BB962C8B-B14F-4D97-AF65-F5344CB8AC3E}">
        <p14:creationId xmlns:p14="http://schemas.microsoft.com/office/powerpoint/2010/main" val="241325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A846-AFF8-AB33-B779-92E24961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color </a:t>
            </a:r>
            <a:br>
              <a:rPr lang="en-US" dirty="0"/>
            </a:br>
            <a:r>
              <a:rPr lang="en-US" dirty="0"/>
              <a:t>for States</a:t>
            </a:r>
          </a:p>
        </p:txBody>
      </p:sp>
      <p:pic>
        <p:nvPicPr>
          <p:cNvPr id="5" name="Content Placeholder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7C8A7A9D-E136-59AA-499B-29A1B9EA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155" y="365125"/>
            <a:ext cx="7810079" cy="6238875"/>
          </a:xfrm>
        </p:spPr>
      </p:pic>
    </p:spTree>
    <p:extLst>
      <p:ext uri="{BB962C8B-B14F-4D97-AF65-F5344CB8AC3E}">
        <p14:creationId xmlns:p14="http://schemas.microsoft.com/office/powerpoint/2010/main" val="3847977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DDED-3C73-C483-16C4-FD83509D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shape for title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C4111D-FD54-3B66-273D-DFBC0683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0986"/>
            <a:ext cx="10515600" cy="3120616"/>
          </a:xfrm>
        </p:spPr>
      </p:pic>
    </p:spTree>
    <p:extLst>
      <p:ext uri="{BB962C8B-B14F-4D97-AF65-F5344CB8AC3E}">
        <p14:creationId xmlns:p14="http://schemas.microsoft.com/office/powerpoint/2010/main" val="2237986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B1B-FABC-6C91-C018-F411DAF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to draw network for each node shape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FFF2D7-A88B-27D8-2EE7-A89599ED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6963"/>
            <a:ext cx="10515600" cy="2348661"/>
          </a:xfrm>
        </p:spPr>
      </p:pic>
    </p:spTree>
    <p:extLst>
      <p:ext uri="{BB962C8B-B14F-4D97-AF65-F5344CB8AC3E}">
        <p14:creationId xmlns:p14="http://schemas.microsoft.com/office/powerpoint/2010/main" val="281753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565C-C7C4-A6E8-233C-9E4DAE85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nx.draw_networkx_nodes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CEF456-AB89-4DF6-AC13-00BC6743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605"/>
            <a:ext cx="10515600" cy="4063377"/>
          </a:xfrm>
        </p:spPr>
      </p:pic>
    </p:spTree>
    <p:extLst>
      <p:ext uri="{BB962C8B-B14F-4D97-AF65-F5344CB8AC3E}">
        <p14:creationId xmlns:p14="http://schemas.microsoft.com/office/powerpoint/2010/main" val="124943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EF47E-9909-5E89-0319-4B301B71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93473"/>
            <a:ext cx="8286750" cy="62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4424-F595-7B53-502B-B3C2A01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size, color, and shape all together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FC73D81-71E2-9AB7-6BD0-9FE1D4686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8794"/>
            <a:ext cx="10515600" cy="3384999"/>
          </a:xfrm>
        </p:spPr>
      </p:pic>
    </p:spTree>
    <p:extLst>
      <p:ext uri="{BB962C8B-B14F-4D97-AF65-F5344CB8AC3E}">
        <p14:creationId xmlns:p14="http://schemas.microsoft.com/office/powerpoint/2010/main" val="276658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E391-A564-A1AB-CBC5-C04247F2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31" y="331316"/>
            <a:ext cx="8186737" cy="61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2C4-ADC4-E32D-96E1-35AB2E15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C4E0-5DFC-38C4-6AB7-71BE21AA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be focusing on three ways to represent attributes.</a:t>
            </a:r>
          </a:p>
          <a:p>
            <a:endParaRPr lang="en-US" dirty="0"/>
          </a:p>
          <a:p>
            <a:r>
              <a:rPr lang="en-US" dirty="0"/>
              <a:t>(1) Color </a:t>
            </a:r>
          </a:p>
          <a:p>
            <a:r>
              <a:rPr lang="en-US" dirty="0"/>
              <a:t>(2) Shape </a:t>
            </a:r>
          </a:p>
          <a:p>
            <a:r>
              <a:rPr lang="en-US" dirty="0"/>
              <a:t>(3) Size</a:t>
            </a:r>
          </a:p>
        </p:txBody>
      </p:sp>
    </p:spTree>
    <p:extLst>
      <p:ext uri="{BB962C8B-B14F-4D97-AF65-F5344CB8AC3E}">
        <p14:creationId xmlns:p14="http://schemas.microsoft.com/office/powerpoint/2010/main" val="1770154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6BD2-1668-2157-12C6-476931CF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491470-D779-67CF-3A2A-3426E1AE0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50" y="2782094"/>
            <a:ext cx="8826500" cy="2438400"/>
          </a:xfrm>
        </p:spPr>
      </p:pic>
    </p:spTree>
    <p:extLst>
      <p:ext uri="{BB962C8B-B14F-4D97-AF65-F5344CB8AC3E}">
        <p14:creationId xmlns:p14="http://schemas.microsoft.com/office/powerpoint/2010/main" val="303950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5D59F-504C-88AC-12B9-6BD76047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44" y="628049"/>
            <a:ext cx="7402512" cy="56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4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A37D-AF12-3574-17C2-77AEDF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 based on in degree and out degree centrality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18A78A-1D9F-1506-C022-7C3D2FBC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110096"/>
            <a:ext cx="10515600" cy="2039320"/>
          </a:xfrm>
        </p:spPr>
      </p:pic>
      <p:pic>
        <p:nvPicPr>
          <p:cNvPr id="7" name="Picture 6" descr="A close-up of text&#10;&#10;Description automatically generated">
            <a:extLst>
              <a:ext uri="{FF2B5EF4-FFF2-40B4-BE49-F238E27FC236}">
                <a16:creationId xmlns:a16="http://schemas.microsoft.com/office/drawing/2014/main" id="{6DDC9B3C-D87C-CACC-7C04-0A71A8A0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5" y="4740274"/>
            <a:ext cx="10514971" cy="13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96FC-BC39-4771-4DD1-CD87820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degree VS out degree</a:t>
            </a:r>
            <a:br>
              <a:rPr lang="en-US" dirty="0"/>
            </a:br>
            <a:r>
              <a:rPr lang="en-US" dirty="0"/>
              <a:t>Q. Why do they look different?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347D4-038E-4EBC-1DAB-955B33CC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846478" cy="4424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ADD0B-F607-51D4-2790-C74F12F2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22" y="1690688"/>
            <a:ext cx="5846478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1F06-5EA2-35E9-C727-378722CE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style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C5DF02-CCB3-D722-4ECC-14813663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" y="4491557"/>
            <a:ext cx="10515600" cy="20013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14565-D350-D546-BCC5-14346C11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2" y="257174"/>
            <a:ext cx="6032500" cy="45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96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6FF4-0265-812B-26DD-EC5F7059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7524F-E578-FFF0-DBAE-BB306C84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66577"/>
            <a:ext cx="10515600" cy="12985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33657-E4E7-3382-D3ED-1E1E2181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08" y="365125"/>
            <a:ext cx="6398192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7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0231-D430-33E5-64C1-2EF9FEE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layouts: circular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5094B9-98E4-611A-1234-38E55858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632" y="1825625"/>
            <a:ext cx="5002735" cy="4351338"/>
          </a:xfrm>
        </p:spPr>
      </p:pic>
    </p:spTree>
    <p:extLst>
      <p:ext uri="{BB962C8B-B14F-4D97-AF65-F5344CB8AC3E}">
        <p14:creationId xmlns:p14="http://schemas.microsoft.com/office/powerpoint/2010/main" val="3551008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C2C2-BD6E-6096-9A59-97C3A62D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layout: bipartite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C07BBA-095D-9D05-3D88-7FBD8014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10" y="1825625"/>
            <a:ext cx="4610179" cy="4351338"/>
          </a:xfrm>
        </p:spPr>
      </p:pic>
    </p:spTree>
    <p:extLst>
      <p:ext uri="{BB962C8B-B14F-4D97-AF65-F5344CB8AC3E}">
        <p14:creationId xmlns:p14="http://schemas.microsoft.com/office/powerpoint/2010/main" val="2575259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1B55-8FF3-84E1-27EC-D0471B8F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layout: multipartite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E21C27-D47A-9A5D-D60F-0FE260195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022" y="1825625"/>
            <a:ext cx="4805955" cy="4351338"/>
          </a:xfrm>
        </p:spPr>
      </p:pic>
    </p:spTree>
    <p:extLst>
      <p:ext uri="{BB962C8B-B14F-4D97-AF65-F5344CB8AC3E}">
        <p14:creationId xmlns:p14="http://schemas.microsoft.com/office/powerpoint/2010/main" val="3347929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2FC1-BFF0-F154-6877-ACC69CC4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layout: spiral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22B9D2-2510-9A9B-C3D9-52B4BCA3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447" y="1825625"/>
            <a:ext cx="4867105" cy="4351338"/>
          </a:xfrm>
        </p:spPr>
      </p:pic>
    </p:spTree>
    <p:extLst>
      <p:ext uri="{BB962C8B-B14F-4D97-AF65-F5344CB8AC3E}">
        <p14:creationId xmlns:p14="http://schemas.microsoft.com/office/powerpoint/2010/main" val="77495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E8C-5C4C-F3E3-F563-69F678F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90EB03-3C25-1279-A5AA-BC95BEB5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3004344"/>
            <a:ext cx="8128000" cy="1993900"/>
          </a:xfrm>
        </p:spPr>
      </p:pic>
    </p:spTree>
    <p:extLst>
      <p:ext uri="{BB962C8B-B14F-4D97-AF65-F5344CB8AC3E}">
        <p14:creationId xmlns:p14="http://schemas.microsoft.com/office/powerpoint/2010/main" val="3155731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F9D-789E-5D1A-37B8-2E465041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layout: shell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0DBE6D-9FEC-F08B-F45C-73938574B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630" y="1825625"/>
            <a:ext cx="6940740" cy="4351338"/>
          </a:xfrm>
        </p:spPr>
      </p:pic>
    </p:spTree>
    <p:extLst>
      <p:ext uri="{BB962C8B-B14F-4D97-AF65-F5344CB8AC3E}">
        <p14:creationId xmlns:p14="http://schemas.microsoft.com/office/powerpoint/2010/main" val="36368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6669-762F-69D3-807B-8BAE8B6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few rows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C82C39-860F-0859-0831-832FFF73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9251"/>
            <a:ext cx="10515600" cy="3624085"/>
          </a:xfrm>
        </p:spPr>
      </p:pic>
    </p:spTree>
    <p:extLst>
      <p:ext uri="{BB962C8B-B14F-4D97-AF65-F5344CB8AC3E}">
        <p14:creationId xmlns:p14="http://schemas.microsoft.com/office/powerpoint/2010/main" val="145972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2592-76CE-49A6-865B-5304A35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based on columns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A68255-5B6D-55A7-B639-55A4042B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3340894"/>
            <a:ext cx="8077200" cy="1320800"/>
          </a:xfrm>
        </p:spPr>
      </p:pic>
    </p:spTree>
    <p:extLst>
      <p:ext uri="{BB962C8B-B14F-4D97-AF65-F5344CB8AC3E}">
        <p14:creationId xmlns:p14="http://schemas.microsoft.com/office/powerpoint/2010/main" val="4475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EAAE-352E-5B63-854E-9FAE5C45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usernames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903519-72F0-0092-2675-83FE0A26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6411"/>
            <a:ext cx="10515600" cy="1609766"/>
          </a:xfrm>
        </p:spPr>
      </p:pic>
    </p:spTree>
    <p:extLst>
      <p:ext uri="{BB962C8B-B14F-4D97-AF65-F5344CB8AC3E}">
        <p14:creationId xmlns:p14="http://schemas.microsoft.com/office/powerpoint/2010/main" val="393248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D707-DD0F-AC03-A749-F83C4DFF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Lowercasing usernames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47004-C272-EBB7-ABD1-26A2EBD1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450" y="3309144"/>
            <a:ext cx="5245100" cy="1384300"/>
          </a:xfrm>
        </p:spPr>
      </p:pic>
    </p:spTree>
    <p:extLst>
      <p:ext uri="{BB962C8B-B14F-4D97-AF65-F5344CB8AC3E}">
        <p14:creationId xmlns:p14="http://schemas.microsoft.com/office/powerpoint/2010/main" val="12206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315</Words>
  <Application>Microsoft Macintosh PowerPoint</Application>
  <PresentationFormat>Widescreen</PresentationFormat>
  <Paragraphs>61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Social Network Analysis IS 324</vt:lpstr>
      <vt:lpstr>Let’s practice on week 10 Jupyter Notebook</vt:lpstr>
      <vt:lpstr>Network visualization</vt:lpstr>
      <vt:lpstr>Attributes</vt:lpstr>
      <vt:lpstr>Import libraries</vt:lpstr>
      <vt:lpstr>Print a few rows</vt:lpstr>
      <vt:lpstr>Subsetting dataframe based on columns</vt:lpstr>
      <vt:lpstr>Extracting usernames</vt:lpstr>
      <vt:lpstr>Lowercasing usernames</vt:lpstr>
      <vt:lpstr>Extracting mentions</vt:lpstr>
      <vt:lpstr>Lowercasing texts</vt:lpstr>
      <vt:lpstr>data.head(5)</vt:lpstr>
      <vt:lpstr>Extracting title</vt:lpstr>
      <vt:lpstr>Extracting title</vt:lpstr>
      <vt:lpstr>Extracting State</vt:lpstr>
      <vt:lpstr>Color for the State</vt:lpstr>
      <vt:lpstr>Building edges</vt:lpstr>
      <vt:lpstr>Edges are in the list of tuples</vt:lpstr>
      <vt:lpstr>Creating networkX graph object</vt:lpstr>
      <vt:lpstr>.add_edges_from()</vt:lpstr>
      <vt:lpstr>Adding title attributes</vt:lpstr>
      <vt:lpstr>Adding State attributes</vt:lpstr>
      <vt:lpstr>Adding color for State attribute</vt:lpstr>
      <vt:lpstr>Adding degree centrality as an attribute</vt:lpstr>
      <vt:lpstr>Adding betweenness centrality</vt:lpstr>
      <vt:lpstr>Adding closeness centrality</vt:lpstr>
      <vt:lpstr>Node attributes</vt:lpstr>
      <vt:lpstr>Position</vt:lpstr>
      <vt:lpstr>kamada kawai</vt:lpstr>
      <vt:lpstr>Spring</vt:lpstr>
      <vt:lpstr>Random</vt:lpstr>
      <vt:lpstr>Node size for  degree centrality</vt:lpstr>
      <vt:lpstr>Node color  for States</vt:lpstr>
      <vt:lpstr>Node shape for title</vt:lpstr>
      <vt:lpstr>We have to draw network for each node shape</vt:lpstr>
      <vt:lpstr>nx.draw_networkx_nodes</vt:lpstr>
      <vt:lpstr>PowerPoint Presentation</vt:lpstr>
      <vt:lpstr>Node size, color, and shape all together</vt:lpstr>
      <vt:lpstr>PowerPoint Presentation</vt:lpstr>
      <vt:lpstr>Directed graph</vt:lpstr>
      <vt:lpstr>PowerPoint Presentation</vt:lpstr>
      <vt:lpstr>Node size based on in degree and out degree centrality</vt:lpstr>
      <vt:lpstr>In degree VS out degree Q. Why do they look different?</vt:lpstr>
      <vt:lpstr>Edge style</vt:lpstr>
      <vt:lpstr>Edge style</vt:lpstr>
      <vt:lpstr>Different layouts: circular</vt:lpstr>
      <vt:lpstr>Different layout: bipartite</vt:lpstr>
      <vt:lpstr>Different layout: multipartite</vt:lpstr>
      <vt:lpstr>Different layout: spiral</vt:lpstr>
      <vt:lpstr>Different layout: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34</cp:revision>
  <dcterms:created xsi:type="dcterms:W3CDTF">2024-02-24T17:07:39Z</dcterms:created>
  <dcterms:modified xsi:type="dcterms:W3CDTF">2024-04-01T17:08:25Z</dcterms:modified>
</cp:coreProperties>
</file>