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20"/>
    <p:restoredTop sz="94658"/>
  </p:normalViewPr>
  <p:slideViewPr>
    <p:cSldViewPr snapToGrid="0">
      <p:cViewPr varScale="1">
        <p:scale>
          <a:sx n="83" d="100"/>
          <a:sy n="83" d="100"/>
        </p:scale>
        <p:origin x="208" y="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200-9D16-E47F-EA6F-81C663CA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0F51-0ECD-D1E6-B6ED-2E3244EF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10F-3A5E-99EC-86C5-9B06C13B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F2AB-3CCB-75E1-96FB-940F976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4084-F5F1-64F2-A11E-6D341D4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E48D-4945-014E-6F0D-43DADECF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C088-1D16-E126-3556-EBFF3018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F2CF-6490-BFD9-8631-52789EC3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4BB7-6166-2594-6DA1-25C8ACBD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8F48-D9FE-60C3-EDEA-D58BE3A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420CA-5090-27CE-3130-F1383D2DA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E8DFD-3CC1-DE67-1F48-8985E561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4662-0498-DC23-AE91-4C26135B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7D8-EB5F-9E75-6DF7-6542A87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066E-A261-0EF1-BCB6-C15527D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BC2-8316-AADF-9882-4720A251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7032-F0B6-BE84-E9E0-30B99000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C8F3-6FE3-66E3-7218-977B44F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9A2E-78F1-3BEA-FC13-846B832C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80D3-3B80-AD10-86E5-6D032177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6153-F6AC-2B05-B351-E008E56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6176-7734-6232-6FF0-D36B77D7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7285-4E73-15FE-0218-357F36A8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1071-129B-A2B7-AF48-A449156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5E37-0491-64EB-F9C8-3E3C56A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C999-4A7F-324C-E403-3C5779A8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29B-6B18-EC0E-CAA6-DE588B96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011A-BB44-7307-7DA0-3CCE5B19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0F6C4-DD57-FB55-905F-4A9BE4EC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5A170-B8B1-806E-F0DA-90D41BC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C79E-215C-0744-F1DE-43C9F268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D16-CCE1-7121-5218-A2FBFB92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49D3-1290-281B-D968-8F4C3389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9E773-48C6-1C52-AB2F-7DC2D242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8A2F-4373-7CEA-08A4-36DDABD1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340A-E6A6-89BF-C5F3-9F0746E9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DA77-0F4D-D29D-2F1F-7282BB3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BFD9-6F77-9D79-1027-F6D7FB3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F114-19FB-E1AC-B63D-95E3E343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8440-4C84-E5DB-875C-85289710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DC8B-5C24-2615-E40F-DA3E6BE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291C-F66F-6B16-BCDB-B31B1879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637F1-45B3-10B6-964F-B2117873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1A33-005A-7BA6-B516-1167CDE4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076E-1FED-87B3-C1D2-DBBF38B5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2E7B-857B-C4A5-1AD2-1DD2A5E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F8D-D97B-D255-81D5-67D37E70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D43A-CAB9-1AA2-61E0-6835138D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DBC9-573D-4519-B862-6F308DA8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DE60-D8CA-5FEF-D967-CC221D0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5807-BD51-C761-3E00-ADF89959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0AA-225C-68BA-A4B1-BCD1E468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AF3-0128-368A-47CC-D123163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38053-B4BB-E3D5-C608-630F542B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C520-FA96-39B5-7429-458F650F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8BD2A-362F-F0DB-EEA7-D5235C4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4D66-447C-7190-5410-D091AE30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CD7D-0E34-E470-8EE6-93F1201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19504-6430-D245-BA89-AD8317D4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174E2-18B9-2D99-3214-99A96E68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CE17-5D40-EE76-650D-D8CA2E08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560E-DE61-FA4F-BCF3-1610444211F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7EE5-AFC0-1EA5-7412-6BABE82C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7875-E8EE-807B-FC91-7FF0D79B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682-657E-CB47-8205-00F574A1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C5B-3C28-6237-9AFC-B64DF934B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18854-769E-0520-7617-E5C15298D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8,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54438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DB7C-2FAF-A66D-D149-F9062BFF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self-loops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717CAB-4E96-073C-6740-5EA125D3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2248694"/>
            <a:ext cx="6870700" cy="3505200"/>
          </a:xfrm>
        </p:spPr>
      </p:pic>
    </p:spTree>
    <p:extLst>
      <p:ext uri="{BB962C8B-B14F-4D97-AF65-F5344CB8AC3E}">
        <p14:creationId xmlns:p14="http://schemas.microsoft.com/office/powerpoint/2010/main" val="306989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B066-3E7A-7E4D-023A-6F57481D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empty graph object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5373E7-6B7C-C830-8E05-C95ABE8E8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3277394"/>
            <a:ext cx="8788400" cy="1447800"/>
          </a:xfrm>
        </p:spPr>
      </p:pic>
    </p:spTree>
    <p:extLst>
      <p:ext uri="{BB962C8B-B14F-4D97-AF65-F5344CB8AC3E}">
        <p14:creationId xmlns:p14="http://schemas.microsoft.com/office/powerpoint/2010/main" val="255882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E8C5-4579-7AD9-9040-6FA8310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edges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EF45A-19DA-F5D7-2713-50498565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734594"/>
            <a:ext cx="3352800" cy="533400"/>
          </a:xfrm>
        </p:spPr>
      </p:pic>
    </p:spTree>
    <p:extLst>
      <p:ext uri="{BB962C8B-B14F-4D97-AF65-F5344CB8AC3E}">
        <p14:creationId xmlns:p14="http://schemas.microsoft.com/office/powerpoint/2010/main" val="215811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EC47-FF36-D598-0135-AE3F06D8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nx.set_node_attributes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3BF298-BDF6-A6FD-3D25-95C0699CD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83" y="2727096"/>
            <a:ext cx="9534434" cy="1937893"/>
          </a:xfrm>
        </p:spPr>
      </p:pic>
    </p:spTree>
    <p:extLst>
      <p:ext uri="{BB962C8B-B14F-4D97-AF65-F5344CB8AC3E}">
        <p14:creationId xmlns:p14="http://schemas.microsoft.com/office/powerpoint/2010/main" val="223298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B47-0AEF-A5B6-5E36-C171600E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nx.set_node_attributes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5250F9-7116-35AB-1B17-1F76DCDD4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90" y="3037666"/>
            <a:ext cx="10243619" cy="1741125"/>
          </a:xfrm>
        </p:spPr>
      </p:pic>
    </p:spTree>
    <p:extLst>
      <p:ext uri="{BB962C8B-B14F-4D97-AF65-F5344CB8AC3E}">
        <p14:creationId xmlns:p14="http://schemas.microsoft.com/office/powerpoint/2010/main" val="350775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6201-2D35-D441-AC2D-CACDE9CB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nx.set_node_attributes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2290843-20B4-6470-DF01-0D6859E8A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63" y="3034263"/>
            <a:ext cx="9884673" cy="1801207"/>
          </a:xfrm>
        </p:spPr>
      </p:pic>
    </p:spTree>
    <p:extLst>
      <p:ext uri="{BB962C8B-B14F-4D97-AF65-F5344CB8AC3E}">
        <p14:creationId xmlns:p14="http://schemas.microsoft.com/office/powerpoint/2010/main" val="61571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F291-D525-EAE4-A76E-67A98A4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attribute, role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8076FE-5F16-2A41-5EEF-18E20FD6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693194"/>
            <a:ext cx="10490200" cy="2616200"/>
          </a:xfrm>
        </p:spPr>
      </p:pic>
    </p:spTree>
    <p:extLst>
      <p:ext uri="{BB962C8B-B14F-4D97-AF65-F5344CB8AC3E}">
        <p14:creationId xmlns:p14="http://schemas.microsoft.com/office/powerpoint/2010/main" val="17372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F9BA-95D1-4FCF-D4B6-D1C1BAE7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nx.set_node_attributes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56D89C-34A5-71BC-5D9B-EC4397BE1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49" y="2512857"/>
            <a:ext cx="9597702" cy="3227697"/>
          </a:xfrm>
        </p:spPr>
      </p:pic>
    </p:spTree>
    <p:extLst>
      <p:ext uri="{BB962C8B-B14F-4D97-AF65-F5344CB8AC3E}">
        <p14:creationId xmlns:p14="http://schemas.microsoft.com/office/powerpoint/2010/main" val="9656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DF78-40DC-FD1B-9A2E-40F953DE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E-I index for role attribute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7BAA388-FF17-9745-4F62-B40062435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854994"/>
            <a:ext cx="9626600" cy="4292600"/>
          </a:xfrm>
        </p:spPr>
      </p:pic>
    </p:spTree>
    <p:extLst>
      <p:ext uri="{BB962C8B-B14F-4D97-AF65-F5344CB8AC3E}">
        <p14:creationId xmlns:p14="http://schemas.microsoft.com/office/powerpoint/2010/main" val="27340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2B03-5786-AC15-3545-0562F628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all attributes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052901-88F7-F28D-FCB1-5E6071C8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142" y="2450818"/>
            <a:ext cx="5271716" cy="3314552"/>
          </a:xfrm>
        </p:spPr>
      </p:pic>
    </p:spTree>
    <p:extLst>
      <p:ext uri="{BB962C8B-B14F-4D97-AF65-F5344CB8AC3E}">
        <p14:creationId xmlns:p14="http://schemas.microsoft.com/office/powerpoint/2010/main" val="23523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AAB0-A0DB-72C6-F639-38C6084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on week 12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C9D2-2216-92FF-3265-AC807E4C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 12 folder, there is social-media-</a:t>
            </a:r>
            <a:r>
              <a:rPr lang="en-US" dirty="0" err="1"/>
              <a:t>viz.ipynb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7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2368-2EBD-5FCC-53ED-711B7EB4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ECE8-4B0E-94B1-5AF0-10CFD340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The position of nodes</a:t>
            </a:r>
          </a:p>
          <a:p>
            <a:r>
              <a:rPr lang="en-US" dirty="0"/>
              <a:t>(2) Attribute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7DD7-5A85-7BA1-5FA5-C422E25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nx.kamada_kawai_layout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0C5983C5-4200-BE19-5959-771B74D5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134" y="1690688"/>
            <a:ext cx="5455732" cy="5032375"/>
          </a:xfrm>
        </p:spPr>
      </p:pic>
    </p:spTree>
    <p:extLst>
      <p:ext uri="{BB962C8B-B14F-4D97-AF65-F5344CB8AC3E}">
        <p14:creationId xmlns:p14="http://schemas.microsoft.com/office/powerpoint/2010/main" val="282702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B5E-5891-9CAA-2065-1396084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nx.spring_layout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CE7CFB-D826-CE95-B8C0-AC92FF49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50" y="1810127"/>
            <a:ext cx="5504299" cy="4814680"/>
          </a:xfrm>
        </p:spPr>
      </p:pic>
    </p:spTree>
    <p:extLst>
      <p:ext uri="{BB962C8B-B14F-4D97-AF65-F5344CB8AC3E}">
        <p14:creationId xmlns:p14="http://schemas.microsoft.com/office/powerpoint/2010/main" val="329854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AA5-0A99-A385-A167-E02FD898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nx.random_layout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ADBE2A-A8AA-7BC6-A6FC-2A895D1B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535" y="1515659"/>
            <a:ext cx="4974929" cy="5122700"/>
          </a:xfrm>
        </p:spPr>
      </p:pic>
    </p:spTree>
    <p:extLst>
      <p:ext uri="{BB962C8B-B14F-4D97-AF65-F5344CB8AC3E}">
        <p14:creationId xmlns:p14="http://schemas.microsoft.com/office/powerpoint/2010/main" val="67253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4DD1-D35C-1E58-6C42-C4CDACFF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 (degree centrality)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FD159A8-14FB-9DBC-12C7-D36D0B0D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314" y="1429456"/>
            <a:ext cx="4873371" cy="5063419"/>
          </a:xfrm>
        </p:spPr>
      </p:pic>
    </p:spTree>
    <p:extLst>
      <p:ext uri="{BB962C8B-B14F-4D97-AF65-F5344CB8AC3E}">
        <p14:creationId xmlns:p14="http://schemas.microsoft.com/office/powerpoint/2010/main" val="117870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9982-E46E-F7AE-BC70-8836CBA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 (E-I index)</a:t>
            </a:r>
          </a:p>
        </p:txBody>
      </p:sp>
      <p:pic>
        <p:nvPicPr>
          <p:cNvPr id="5" name="Content Placeholder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5F8EC15A-8F10-B03F-BF38-2E71E6CA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187" y="1533939"/>
            <a:ext cx="5573625" cy="5324061"/>
          </a:xfrm>
        </p:spPr>
      </p:pic>
    </p:spTree>
    <p:extLst>
      <p:ext uri="{BB962C8B-B14F-4D97-AF65-F5344CB8AC3E}">
        <p14:creationId xmlns:p14="http://schemas.microsoft.com/office/powerpoint/2010/main" val="272899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202B-4971-4053-F5A1-1344167C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color (role)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7EDC19-8B57-3A68-95BC-1BD2568DE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432844"/>
            <a:ext cx="9017000" cy="3136900"/>
          </a:xfrm>
        </p:spPr>
      </p:pic>
    </p:spTree>
    <p:extLst>
      <p:ext uri="{BB962C8B-B14F-4D97-AF65-F5344CB8AC3E}">
        <p14:creationId xmlns:p14="http://schemas.microsoft.com/office/powerpoint/2010/main" val="17458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DDA5-40BA-DEA2-090D-58227B5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color (role)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B40B8A1-E9BD-9AB8-C885-3511AD790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921794"/>
            <a:ext cx="8445500" cy="2159000"/>
          </a:xfrm>
        </p:spPr>
      </p:pic>
    </p:spTree>
    <p:extLst>
      <p:ext uri="{BB962C8B-B14F-4D97-AF65-F5344CB8AC3E}">
        <p14:creationId xmlns:p14="http://schemas.microsoft.com/office/powerpoint/2010/main" val="3188092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8D16-E692-4E69-0AD5-FD7B989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color (role)</a:t>
            </a:r>
          </a:p>
        </p:txBody>
      </p:sp>
      <p:pic>
        <p:nvPicPr>
          <p:cNvPr id="5" name="Content Placeholder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BEDB7BB3-1C42-6089-851A-057791B6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347" y="1445625"/>
            <a:ext cx="6197306" cy="5412375"/>
          </a:xfrm>
        </p:spPr>
      </p:pic>
    </p:spTree>
    <p:extLst>
      <p:ext uri="{BB962C8B-B14F-4D97-AF65-F5344CB8AC3E}">
        <p14:creationId xmlns:p14="http://schemas.microsoft.com/office/powerpoint/2010/main" val="352954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483-1046-C900-C92D-D8631123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shape (role)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EE48F8-6FA6-A540-D9EF-728F92B7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763044"/>
            <a:ext cx="9753600" cy="2476500"/>
          </a:xfrm>
        </p:spPr>
      </p:pic>
    </p:spTree>
    <p:extLst>
      <p:ext uri="{BB962C8B-B14F-4D97-AF65-F5344CB8AC3E}">
        <p14:creationId xmlns:p14="http://schemas.microsoft.com/office/powerpoint/2010/main" val="221606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CF61-158B-B80A-437A-343B95E3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655D-D99D-E4CC-96D8-2A1508E6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class, we will use </a:t>
            </a:r>
            <a:r>
              <a:rPr lang="en-US" dirty="0" err="1"/>
              <a:t>NetworkX</a:t>
            </a:r>
            <a:r>
              <a:rPr lang="en-US" dirty="0"/>
              <a:t> and matplotlib to visualize nodes, edges, and how to place nodes in the blank canvas.</a:t>
            </a:r>
          </a:p>
          <a:p>
            <a:endParaRPr lang="en-US" dirty="0"/>
          </a:p>
          <a:p>
            <a:r>
              <a:rPr lang="en-US" dirty="0"/>
              <a:t>We talked about various node attributes. In political tweets, we had the title of the politicians (e.g., ‘Senate’ or ‘Representatives’), and the State they are representing (e.g., ‘Illinois’ or ‘Florida’). </a:t>
            </a:r>
          </a:p>
          <a:p>
            <a:endParaRPr lang="en-US" dirty="0"/>
          </a:p>
          <a:p>
            <a:r>
              <a:rPr lang="en-US" dirty="0"/>
              <a:t>Q. How would you visualize these attributes? </a:t>
            </a:r>
          </a:p>
        </p:txBody>
      </p:sp>
    </p:spTree>
    <p:extLst>
      <p:ext uri="{BB962C8B-B14F-4D97-AF65-F5344CB8AC3E}">
        <p14:creationId xmlns:p14="http://schemas.microsoft.com/office/powerpoint/2010/main" val="34132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D877-D3ED-CF45-15AE-FB6C05F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shape (role)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010156-A998-247B-A4A3-A884805E1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6710"/>
            <a:ext cx="10515600" cy="3409167"/>
          </a:xfrm>
        </p:spPr>
      </p:pic>
    </p:spTree>
    <p:extLst>
      <p:ext uri="{BB962C8B-B14F-4D97-AF65-F5344CB8AC3E}">
        <p14:creationId xmlns:p14="http://schemas.microsoft.com/office/powerpoint/2010/main" val="107932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5C76-C61D-1C56-99BC-843380B8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shape (role)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B7CCB8-DC09-5AFD-61A3-09418AD1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636044"/>
            <a:ext cx="10274300" cy="2730500"/>
          </a:xfrm>
        </p:spPr>
      </p:pic>
    </p:spTree>
    <p:extLst>
      <p:ext uri="{BB962C8B-B14F-4D97-AF65-F5344CB8AC3E}">
        <p14:creationId xmlns:p14="http://schemas.microsoft.com/office/powerpoint/2010/main" val="369938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ECA8-C777-FD53-C9CE-136CC422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shape (role)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F403FC-6778-956A-F431-BE5BCDFD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355" y="131194"/>
            <a:ext cx="5703377" cy="6726806"/>
          </a:xfrm>
        </p:spPr>
      </p:pic>
    </p:spTree>
    <p:extLst>
      <p:ext uri="{BB962C8B-B14F-4D97-AF65-F5344CB8AC3E}">
        <p14:creationId xmlns:p14="http://schemas.microsoft.com/office/powerpoint/2010/main" val="156603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213B-EEDF-B375-F866-FC0E3FED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size, color, shape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70C48F-0FB6-9667-9131-69388829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5946183" cy="6230931"/>
          </a:xfrm>
        </p:spPr>
      </p:pic>
    </p:spTree>
    <p:extLst>
      <p:ext uri="{BB962C8B-B14F-4D97-AF65-F5344CB8AC3E}">
        <p14:creationId xmlns:p14="http://schemas.microsoft.com/office/powerpoint/2010/main" val="307636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53A-16A8-62DE-AC1E-FE3FAA8B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C0935B-C63F-B4FB-2E40-C9EF46A7D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491" y="233637"/>
            <a:ext cx="5623309" cy="6624363"/>
          </a:xfrm>
        </p:spPr>
      </p:pic>
    </p:spTree>
    <p:extLst>
      <p:ext uri="{BB962C8B-B14F-4D97-AF65-F5344CB8AC3E}">
        <p14:creationId xmlns:p14="http://schemas.microsoft.com/office/powerpoint/2010/main" val="632807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30EF-8153-5D75-FA9F-D68B1BE0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</p:txBody>
      </p:sp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24228FC8-DC65-7A8F-D5BC-2C58C749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796" y="365125"/>
            <a:ext cx="7242759" cy="6372979"/>
          </a:xfrm>
        </p:spPr>
      </p:pic>
    </p:spTree>
    <p:extLst>
      <p:ext uri="{BB962C8B-B14F-4D97-AF65-F5344CB8AC3E}">
        <p14:creationId xmlns:p14="http://schemas.microsoft.com/office/powerpoint/2010/main" val="4028038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AD2-7E0B-5538-AEC2-C02462C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label</a:t>
            </a:r>
          </a:p>
        </p:txBody>
      </p:sp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B618B31-C99A-C39F-1247-000E6C59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365" y="287176"/>
            <a:ext cx="7160435" cy="6283648"/>
          </a:xfrm>
        </p:spPr>
      </p:pic>
    </p:spTree>
    <p:extLst>
      <p:ext uri="{BB962C8B-B14F-4D97-AF65-F5344CB8AC3E}">
        <p14:creationId xmlns:p14="http://schemas.microsoft.com/office/powerpoint/2010/main" val="19414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2C4-ADC4-E32D-96E1-35AB2E15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C4E0-5DFC-38C4-6AB7-71BE21AA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be focusing on three ways to represent attributes.</a:t>
            </a:r>
          </a:p>
          <a:p>
            <a:endParaRPr lang="en-US" dirty="0"/>
          </a:p>
          <a:p>
            <a:r>
              <a:rPr lang="en-US" dirty="0"/>
              <a:t>(1) Color </a:t>
            </a:r>
          </a:p>
          <a:p>
            <a:r>
              <a:rPr lang="en-US" dirty="0"/>
              <a:t>(2) Shape </a:t>
            </a:r>
          </a:p>
          <a:p>
            <a:r>
              <a:rPr lang="en-US" dirty="0"/>
              <a:t>(3) Size</a:t>
            </a:r>
          </a:p>
        </p:txBody>
      </p:sp>
    </p:spTree>
    <p:extLst>
      <p:ext uri="{BB962C8B-B14F-4D97-AF65-F5344CB8AC3E}">
        <p14:creationId xmlns:p14="http://schemas.microsoft.com/office/powerpoint/2010/main" val="17701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B3DD-63F1-A599-58DB-04D5B205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</a:t>
            </a:r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E644A9A0-2F05-70F7-7198-64536CDD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650" y="3499644"/>
            <a:ext cx="3314700" cy="1003300"/>
          </a:xfrm>
        </p:spPr>
      </p:pic>
    </p:spTree>
    <p:extLst>
      <p:ext uri="{BB962C8B-B14F-4D97-AF65-F5344CB8AC3E}">
        <p14:creationId xmlns:p14="http://schemas.microsoft.com/office/powerpoint/2010/main" val="27073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B6F-B8A3-8171-DA87-39E35AE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 of email dataset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4A590E-E18C-2DC0-1D14-3758E548B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3182144"/>
            <a:ext cx="10287000" cy="1638300"/>
          </a:xfrm>
        </p:spPr>
      </p:pic>
    </p:spTree>
    <p:extLst>
      <p:ext uri="{BB962C8B-B14F-4D97-AF65-F5344CB8AC3E}">
        <p14:creationId xmlns:p14="http://schemas.microsoft.com/office/powerpoint/2010/main" val="5667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EFFE-1748-6ECC-1901-D136777F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columns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BA5C7C4-00AF-30C1-E67E-8846808F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950" y="1950244"/>
            <a:ext cx="8166100" cy="4102100"/>
          </a:xfrm>
        </p:spPr>
      </p:pic>
    </p:spTree>
    <p:extLst>
      <p:ext uri="{BB962C8B-B14F-4D97-AF65-F5344CB8AC3E}">
        <p14:creationId xmlns:p14="http://schemas.microsoft.com/office/powerpoint/2010/main" val="23750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09A1-F508-6DCC-C6B2-DB75108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combination to build edges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35CE66-75D6-A488-1D5F-BB8639A73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04" y="2605046"/>
            <a:ext cx="9955392" cy="3408295"/>
          </a:xfrm>
        </p:spPr>
      </p:pic>
    </p:spTree>
    <p:extLst>
      <p:ext uri="{BB962C8B-B14F-4D97-AF65-F5344CB8AC3E}">
        <p14:creationId xmlns:p14="http://schemas.microsoft.com/office/powerpoint/2010/main" val="12801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F8D-A565-D4C1-D23F-B9688E15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will be built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F8B353D-3E0E-5766-6F91-4C9F6F09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978944"/>
            <a:ext cx="3962400" cy="2044700"/>
          </a:xfrm>
        </p:spPr>
      </p:pic>
    </p:spTree>
    <p:extLst>
      <p:ext uri="{BB962C8B-B14F-4D97-AF65-F5344CB8AC3E}">
        <p14:creationId xmlns:p14="http://schemas.microsoft.com/office/powerpoint/2010/main" val="52415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300</Words>
  <Application>Microsoft Macintosh PowerPoint</Application>
  <PresentationFormat>Widescreen</PresentationFormat>
  <Paragraphs>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Social Network Analysis IS 324</vt:lpstr>
      <vt:lpstr>Let’s practice on week 12 Jupyter Notebook</vt:lpstr>
      <vt:lpstr>Network visualization</vt:lpstr>
      <vt:lpstr>Attributes</vt:lpstr>
      <vt:lpstr>Import libraries</vt:lpstr>
      <vt:lpstr>Read the file of email dataset</vt:lpstr>
      <vt:lpstr>Check columns</vt:lpstr>
      <vt:lpstr>Use combination to build edges</vt:lpstr>
      <vt:lpstr>Edges will be built</vt:lpstr>
      <vt:lpstr>Remove self-loops</vt:lpstr>
      <vt:lpstr>Create an empty graph object</vt:lpstr>
      <vt:lpstr>Populate edges</vt:lpstr>
      <vt:lpstr>nx.set_node_attributes</vt:lpstr>
      <vt:lpstr>nx.set_node_attributes</vt:lpstr>
      <vt:lpstr>nx.set_node_attributes</vt:lpstr>
      <vt:lpstr>Another attribute, role</vt:lpstr>
      <vt:lpstr>nx.set_node_attributes</vt:lpstr>
      <vt:lpstr>E-I index for role attribute</vt:lpstr>
      <vt:lpstr>Check all attributes</vt:lpstr>
      <vt:lpstr>Visualization</vt:lpstr>
      <vt:lpstr>nx.kamada_kawai_layout()</vt:lpstr>
      <vt:lpstr>nx.spring_layout()</vt:lpstr>
      <vt:lpstr>nx.random_layout()</vt:lpstr>
      <vt:lpstr>Node size (degree centrality)</vt:lpstr>
      <vt:lpstr>Node size (E-I index)</vt:lpstr>
      <vt:lpstr>Node color (role)</vt:lpstr>
      <vt:lpstr>Node color (role)</vt:lpstr>
      <vt:lpstr>Node color (role)</vt:lpstr>
      <vt:lpstr>Node shape (role)</vt:lpstr>
      <vt:lpstr>Node shape (role)</vt:lpstr>
      <vt:lpstr>Node shape (role)</vt:lpstr>
      <vt:lpstr>Node shape (role)</vt:lpstr>
      <vt:lpstr>Node size, color, shape</vt:lpstr>
      <vt:lpstr>Node label</vt:lpstr>
      <vt:lpstr>Node label</vt:lpstr>
      <vt:lpstr>Node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37</cp:revision>
  <dcterms:created xsi:type="dcterms:W3CDTF">2024-02-24T17:07:39Z</dcterms:created>
  <dcterms:modified xsi:type="dcterms:W3CDTF">2024-04-08T17:53:23Z</dcterms:modified>
</cp:coreProperties>
</file>