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7"/>
    <p:restoredTop sz="94610"/>
  </p:normalViewPr>
  <p:slideViewPr>
    <p:cSldViewPr snapToGrid="0" snapToObjects="1">
      <p:cViewPr varScale="1">
        <p:scale>
          <a:sx n="166" d="100"/>
          <a:sy n="166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1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6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C9E3-DFEE-E346-B6C0-F3252164529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475C-9646-DA40-868D-3EF939F9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A8F57B19-540A-CD4A-88AB-39559885EE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11235" y="257415"/>
            <a:ext cx="4643365" cy="4628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E9C16-2F4E-AE4E-AF5B-EBB58FCD4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574" y="4516047"/>
            <a:ext cx="925202" cy="4872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85EB4C-2E04-EB49-8979-5C1FF673E551}"/>
              </a:ext>
            </a:extLst>
          </p:cNvPr>
          <p:cNvSpPr txBox="1"/>
          <p:nvPr/>
        </p:nvSpPr>
        <p:spPr>
          <a:xfrm>
            <a:off x="2438201" y="2275902"/>
            <a:ext cx="986167" cy="2308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C00000"/>
                </a:solidFill>
                <a:latin typeface="CiscoSans" panose="020B0503020201020303" pitchFamily="34" charset="0"/>
              </a:rPr>
              <a:t>Você</a:t>
            </a:r>
            <a:r>
              <a:rPr lang="en-US" sz="900" dirty="0">
                <a:solidFill>
                  <a:srgbClr val="C00000"/>
                </a:solidFill>
                <a:latin typeface="CiscoSans" panose="020B0503020201020303" pitchFamily="34" charset="0"/>
              </a:rPr>
              <a:t> </a:t>
            </a:r>
            <a:r>
              <a:rPr lang="en-US" sz="900" dirty="0" err="1">
                <a:solidFill>
                  <a:srgbClr val="C00000"/>
                </a:solidFill>
                <a:latin typeface="CiscoSans" panose="020B0503020201020303" pitchFamily="34" charset="0"/>
              </a:rPr>
              <a:t>está</a:t>
            </a:r>
            <a:r>
              <a:rPr lang="en-US" sz="900" dirty="0">
                <a:solidFill>
                  <a:srgbClr val="C00000"/>
                </a:solidFill>
                <a:latin typeface="CiscoSans" panose="020B0503020201020303" pitchFamily="34" charset="0"/>
              </a:rPr>
              <a:t> </a:t>
            </a:r>
            <a:r>
              <a:rPr lang="en-US" sz="900" dirty="0" err="1">
                <a:solidFill>
                  <a:srgbClr val="C00000"/>
                </a:solidFill>
                <a:latin typeface="CiscoSans" panose="020B0503020201020303" pitchFamily="34" charset="0"/>
              </a:rPr>
              <a:t>aqui</a:t>
            </a:r>
            <a:endParaRPr lang="en-US" sz="900" dirty="0">
              <a:solidFill>
                <a:srgbClr val="C00000"/>
              </a:solidFill>
              <a:latin typeface="CiscoSans" panose="020B0503020201020303" pitchFamily="34" charset="0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085BEDB-60D0-F74D-8AAE-A44FEB063669}"/>
              </a:ext>
            </a:extLst>
          </p:cNvPr>
          <p:cNvSpPr/>
          <p:nvPr/>
        </p:nvSpPr>
        <p:spPr>
          <a:xfrm>
            <a:off x="2320325" y="1846239"/>
            <a:ext cx="220385" cy="473413"/>
          </a:xfrm>
          <a:prstGeom prst="downArrow">
            <a:avLst/>
          </a:prstGeom>
          <a:solidFill>
            <a:srgbClr val="C0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" panose="020B05030202010203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9D7FD-11DF-774F-916F-B3137CA5397F}"/>
              </a:ext>
            </a:extLst>
          </p:cNvPr>
          <p:cNvSpPr txBox="1"/>
          <p:nvPr/>
        </p:nvSpPr>
        <p:spPr>
          <a:xfrm>
            <a:off x="3533803" y="2327336"/>
            <a:ext cx="1249060" cy="2308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C00000"/>
                </a:solidFill>
                <a:latin typeface="CiscoSans" panose="020B0503020201020303" pitchFamily="34" charset="0"/>
              </a:rPr>
              <a:t>Sua</a:t>
            </a:r>
            <a:r>
              <a:rPr lang="en-US" sz="900" dirty="0">
                <a:solidFill>
                  <a:srgbClr val="C00000"/>
                </a:solidFill>
                <a:latin typeface="CiscoSans" panose="020B0503020201020303" pitchFamily="34" charset="0"/>
              </a:rPr>
              <a:t> </a:t>
            </a:r>
            <a:r>
              <a:rPr lang="en-US" sz="900" dirty="0" err="1">
                <a:solidFill>
                  <a:srgbClr val="C00000"/>
                </a:solidFill>
                <a:latin typeface="CiscoSans" panose="020B0503020201020303" pitchFamily="34" charset="0"/>
              </a:rPr>
              <a:t>sala</a:t>
            </a:r>
            <a:r>
              <a:rPr lang="en-US" sz="900" dirty="0">
                <a:solidFill>
                  <a:srgbClr val="C00000"/>
                </a:solidFill>
                <a:latin typeface="CiscoSans" panose="020B0503020201020303" pitchFamily="34" charset="0"/>
              </a:rPr>
              <a:t> de </a:t>
            </a:r>
            <a:r>
              <a:rPr lang="en-US" sz="900" dirty="0" err="1">
                <a:solidFill>
                  <a:srgbClr val="C00000"/>
                </a:solidFill>
                <a:latin typeface="CiscoSans" panose="020B0503020201020303" pitchFamily="34" charset="0"/>
              </a:rPr>
              <a:t>reunião</a:t>
            </a:r>
            <a:endParaRPr lang="en-US" sz="900" dirty="0">
              <a:solidFill>
                <a:srgbClr val="C00000"/>
              </a:solidFill>
              <a:latin typeface="CiscoSans" panose="020B05030202010203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07445A-F012-CC47-A9AE-34ADE49A39B6}"/>
              </a:ext>
            </a:extLst>
          </p:cNvPr>
          <p:cNvSpPr>
            <a:spLocks/>
          </p:cNvSpPr>
          <p:nvPr/>
        </p:nvSpPr>
        <p:spPr>
          <a:xfrm>
            <a:off x="2384201" y="2341891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iscoSans" panose="020B05030202010203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FE986-30D7-C948-B445-A213ADE68344}"/>
              </a:ext>
            </a:extLst>
          </p:cNvPr>
          <p:cNvSpPr txBox="1"/>
          <p:nvPr/>
        </p:nvSpPr>
        <p:spPr>
          <a:xfrm>
            <a:off x="5842294" y="979714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Sua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sala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reunião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BE254A-28B5-184E-92B9-80E7A6D37AD0}"/>
              </a:ext>
            </a:extLst>
          </p:cNvPr>
          <p:cNvSpPr txBox="1"/>
          <p:nvPr/>
        </p:nvSpPr>
        <p:spPr>
          <a:xfrm>
            <a:off x="5629095" y="1957170"/>
            <a:ext cx="2787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Sibipiruna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CiscoSans" panose="020B05030202010203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238C1-EA29-7145-838D-3218DDD99C67}"/>
              </a:ext>
            </a:extLst>
          </p:cNvPr>
          <p:cNvSpPr txBox="1"/>
          <p:nvPr/>
        </p:nvSpPr>
        <p:spPr>
          <a:xfrm>
            <a:off x="5718863" y="1276935"/>
            <a:ext cx="2608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Obrigado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por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utilizar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 o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iscoSans" panose="020B0503020201020303" pitchFamily="3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iscoSans" panose="020B0503020201020303" pitchFamily="34" charset="0"/>
              </a:rPr>
              <a:t>Digital Welcome </a:t>
            </a:r>
          </a:p>
        </p:txBody>
      </p:sp>
    </p:spTree>
    <p:extLst>
      <p:ext uri="{BB962C8B-B14F-4D97-AF65-F5344CB8AC3E}">
        <p14:creationId xmlns:p14="http://schemas.microsoft.com/office/powerpoint/2010/main" val="28325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path" presetSubtype="0" repeatCount="300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7284E-6 L 0.00069 -0.0459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50" presetClass="path" presetSubtype="0" repeatCount="2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12691 -7.40741E-7 C 0.18368 -7.40741E-7 0.25434 0.00278 0.25434 0.00494 L 0.25434 0.01049 " pathEditMode="relative" rAng="0" ptsTypes="AAAA">
                                      <p:cBhvr>
                                        <p:cTn id="3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40" presetID="10" presetClass="exit" presetSubtype="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0"/>
                            </p:stCondLst>
                            <p:childTnLst>
                              <p:par>
                                <p:cTn id="5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10" grpId="2" animBg="1"/>
      <p:bldP spid="12" grpId="1" animBg="1"/>
      <p:bldP spid="12" grpId="2" animBg="1"/>
      <p:bldP spid="6" grpId="1" animBg="1"/>
      <p:bldP spid="6" grpId="2" animBg="1"/>
      <p:bldP spid="6" grpId="3" animBg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19</Words>
  <Application>Microsoft Macintosh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CiscoSans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Fabiano Furlan</dc:creator>
  <cp:lastModifiedBy>Fabiano Furlan</cp:lastModifiedBy>
  <cp:revision>11</cp:revision>
  <dcterms:created xsi:type="dcterms:W3CDTF">2018-12-22T11:38:49Z</dcterms:created>
  <dcterms:modified xsi:type="dcterms:W3CDTF">2018-12-22T22:51:03Z</dcterms:modified>
</cp:coreProperties>
</file>