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/>
    <p:restoredTop sz="94719"/>
  </p:normalViewPr>
  <p:slideViewPr>
    <p:cSldViewPr snapToGrid="0">
      <p:cViewPr varScale="1">
        <p:scale>
          <a:sx n="148" d="100"/>
          <a:sy n="148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C73E-AC45-2211-6F29-716887447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74B0B-0FEE-25D4-9C1C-74E11318E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E82D-166E-7FD8-0691-26C744B4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E23B-6F13-8D01-40AE-7DF486B3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9732-DA38-972B-90D5-BD34E067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2926-95B1-A438-820C-4134F045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30F9-2247-83BB-290A-19AF75C3B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88AE2-61CA-A59C-8CF8-A1C2AE64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9480C-597F-9B5E-1157-7F942B21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950D-E99A-A77D-B825-1D8A411F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11E97-D79E-28C2-7D74-6C7B5D7C7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4B218-F012-DAF5-6DDC-4F3631EA1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50DD-0079-A351-D0E3-AA40F92F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1F53-43D4-EDA7-BFC2-1BA287CA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4A73-AA7C-FC42-5F15-878FE20E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D205-D35F-2FB4-0D6C-1D73DED8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310F-C2A8-A0F9-D183-2F9B4416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BD4D-9A2C-616E-3455-57791663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DAD5-2711-63EA-3748-F258011B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7FCA-365F-E9A4-C934-8C9150A6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9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2A53-88BA-1AD5-C5FE-A6025ECA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4BCFC-A852-2BB2-02D5-636913EF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3266-F64B-13E2-542E-DBCF2BE6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1078-2BC3-5B26-D845-709C58CB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EA2A-4EC5-50DA-782D-F2ADC319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1BBB-9CE9-5F8F-F477-614C0E4A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0A4D-D6E4-827E-A3EE-131BEF9B0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53A1D-0BA1-FF8F-FDAB-6E6FC5640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9CFB4-0092-1B2C-A245-C3C3176F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16CF3-6394-2A23-7622-AB60C322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40610-4F89-58F0-AD2C-EDCB99FE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1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25A0-0FC5-EA93-2CF7-DD82150B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CB225-4E1F-04AE-036D-30E12A9F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CB8B1-8C11-BD85-DAEB-9614936A0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4307C-536E-FAAE-6D01-6862F55A6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F85D5-C678-1F2F-94E8-F1E9C1791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7ACD9-6712-1C92-64C3-805E073D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587A3-D94B-5A7E-F2B3-18283E28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7AB93-D38E-A508-62D3-A04EE8F8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EB8B-3340-DCBA-45EB-029599C0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80FE-C94C-58FC-5B84-AA2A1E37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DC1FB-58AE-A833-A60B-3EABFA1F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5B46B-8BBA-B1AA-E60E-3324F65B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A7140-F27C-5991-DDF2-15A45538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98D53-B947-9C9B-C769-1F76FFC7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F254A-9A27-7D54-D4DE-94D7AD40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4286-3AD9-1327-DE14-4F15411A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5A62-97AC-BD3E-A2CE-8F29B8D34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16D2F-C4A4-5063-8D2C-C7D27003B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A7E2-3A7D-12DC-CA14-4AB97930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8895-91EF-6D9F-768F-A155D953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CA77D-67F6-70A9-4E6D-9A4535EA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77DD-CF5C-2DB5-3043-FFECF768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C880D-3E27-6CD2-EEC0-F36181D30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A604C-4473-556B-D80A-8303B67A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66274-547F-648A-6EFD-71E86364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6BD21-3095-498B-441F-F08F46E9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23BA9-4874-9016-7EA3-F4971BE5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6EF55-99FE-25CF-88B6-55B5705D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212C7-074A-B782-A23A-6FC2307F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63305-A3B3-62F3-0F5D-1277393CF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6B31-CB07-D746-B87F-A3BC3AD428B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F454-98D6-BA7D-E83F-75EE864B9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90FDB-41AA-8414-A38F-57F7B435C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22B8-CD59-0847-A9F3-117BC0B62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own Arrow 58">
            <a:extLst>
              <a:ext uri="{FF2B5EF4-FFF2-40B4-BE49-F238E27FC236}">
                <a16:creationId xmlns:a16="http://schemas.microsoft.com/office/drawing/2014/main" id="{F40FF84F-28AC-0A70-6214-05E40577D17B}"/>
              </a:ext>
            </a:extLst>
          </p:cNvPr>
          <p:cNvSpPr/>
          <p:nvPr/>
        </p:nvSpPr>
        <p:spPr>
          <a:xfrm rot="10800000">
            <a:off x="9901890" y="2865468"/>
            <a:ext cx="167216" cy="398680"/>
          </a:xfrm>
          <a:prstGeom prst="downArrow">
            <a:avLst/>
          </a:prstGeom>
          <a:solidFill>
            <a:srgbClr val="385722"/>
          </a:solidFill>
          <a:ln>
            <a:solidFill>
              <a:srgbClr val="3857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D0EE26-187B-B085-E527-4A4FCB90EC0B}"/>
              </a:ext>
            </a:extLst>
          </p:cNvPr>
          <p:cNvSpPr/>
          <p:nvPr/>
        </p:nvSpPr>
        <p:spPr>
          <a:xfrm rot="5400000">
            <a:off x="10873024" y="3884670"/>
            <a:ext cx="451464" cy="9206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9E693-1688-40ED-27BD-3959943A497B}"/>
              </a:ext>
            </a:extLst>
          </p:cNvPr>
          <p:cNvGrpSpPr/>
          <p:nvPr/>
        </p:nvGrpSpPr>
        <p:grpSpPr>
          <a:xfrm>
            <a:off x="9814381" y="1094315"/>
            <a:ext cx="749588" cy="749588"/>
            <a:chOff x="1335934" y="1535677"/>
            <a:chExt cx="1193280" cy="119328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385AE3-974D-9B31-E666-91AF9ADF6B99}"/>
                </a:ext>
              </a:extLst>
            </p:cNvPr>
            <p:cNvSpPr/>
            <p:nvPr/>
          </p:nvSpPr>
          <p:spPr>
            <a:xfrm>
              <a:off x="1844912" y="2132317"/>
              <a:ext cx="185351" cy="1853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23387A4-E1BE-17DB-6746-4B82972FC319}"/>
                </a:ext>
              </a:extLst>
            </p:cNvPr>
            <p:cNvSpPr/>
            <p:nvPr/>
          </p:nvSpPr>
          <p:spPr>
            <a:xfrm>
              <a:off x="1853514" y="1952368"/>
              <a:ext cx="185351" cy="1853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A84F9CC-E558-5373-1F6C-CEDD049B7CAD}"/>
                </a:ext>
              </a:extLst>
            </p:cNvPr>
            <p:cNvSpPr/>
            <p:nvPr/>
          </p:nvSpPr>
          <p:spPr>
            <a:xfrm>
              <a:off x="1946189" y="2045043"/>
              <a:ext cx="185351" cy="185351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CCEF60-7B5D-2368-79B9-885EA6993C0B}"/>
                </a:ext>
              </a:extLst>
            </p:cNvPr>
            <p:cNvSpPr/>
            <p:nvPr/>
          </p:nvSpPr>
          <p:spPr>
            <a:xfrm>
              <a:off x="1747225" y="2039642"/>
              <a:ext cx="185351" cy="185351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83F1A-F103-B656-5D9E-9B01305F37B4}"/>
                </a:ext>
              </a:extLst>
            </p:cNvPr>
            <p:cNvSpPr/>
            <p:nvPr/>
          </p:nvSpPr>
          <p:spPr>
            <a:xfrm rot="18900000">
              <a:off x="1335934" y="1839918"/>
              <a:ext cx="1193280" cy="584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10B756-AA19-05A7-7DD9-62E06AAE8950}"/>
                </a:ext>
              </a:extLst>
            </p:cNvPr>
            <p:cNvSpPr/>
            <p:nvPr/>
          </p:nvSpPr>
          <p:spPr>
            <a:xfrm rot="2700000">
              <a:off x="1335936" y="1839917"/>
              <a:ext cx="1193280" cy="5848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E0FD39-D494-C289-A789-8AA907DBB027}"/>
                </a:ext>
              </a:extLst>
            </p:cNvPr>
            <p:cNvSpPr/>
            <p:nvPr/>
          </p:nvSpPr>
          <p:spPr>
            <a:xfrm>
              <a:off x="2131540" y="1617783"/>
              <a:ext cx="92676" cy="92676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F883F4-BCCD-C400-BD72-AA004A6C7B90}"/>
                </a:ext>
              </a:extLst>
            </p:cNvPr>
            <p:cNvSpPr/>
            <p:nvPr/>
          </p:nvSpPr>
          <p:spPr>
            <a:xfrm>
              <a:off x="1646563" y="2265929"/>
              <a:ext cx="92676" cy="92676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E35271-ACF8-3542-89E5-5F299115FE8C}"/>
                  </a:ext>
                </a:extLst>
              </p:cNvPr>
              <p:cNvSpPr txBox="1"/>
              <p:nvPr/>
            </p:nvSpPr>
            <p:spPr>
              <a:xfrm>
                <a:off x="9786273" y="1999251"/>
                <a:ext cx="10436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E35271-ACF8-3542-89E5-5F299115F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273" y="1999251"/>
                <a:ext cx="1043619" cy="430887"/>
              </a:xfrm>
              <a:prstGeom prst="rect">
                <a:avLst/>
              </a:prstGeom>
              <a:blipFill>
                <a:blip r:embed="rId2"/>
                <a:stretch>
                  <a:fillRect l="-28916" t="-174286" r="-46988" b="-2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AB654A-8625-4A39-D66C-26404C67C602}"/>
                  </a:ext>
                </a:extLst>
              </p:cNvPr>
              <p:cNvSpPr txBox="1"/>
              <p:nvPr/>
            </p:nvSpPr>
            <p:spPr>
              <a:xfrm>
                <a:off x="10784230" y="1458293"/>
                <a:ext cx="98187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0,0,1,1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AB654A-8625-4A39-D66C-26404C67C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230" y="1458293"/>
                <a:ext cx="981871" cy="299249"/>
              </a:xfrm>
              <a:prstGeom prst="rect">
                <a:avLst/>
              </a:prstGeom>
              <a:blipFill>
                <a:blip r:embed="rId3"/>
                <a:stretch>
                  <a:fillRect l="-8974" t="-148000" r="-17949" b="-20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639D90-A599-4AA2-48DE-232411280C2C}"/>
                  </a:ext>
                </a:extLst>
              </p:cNvPr>
              <p:cNvSpPr txBox="1"/>
              <p:nvPr/>
            </p:nvSpPr>
            <p:spPr>
              <a:xfrm>
                <a:off x="10784230" y="1185633"/>
                <a:ext cx="98187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0,1,0,1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639D90-A599-4AA2-48DE-23241128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230" y="1185633"/>
                <a:ext cx="981871" cy="299249"/>
              </a:xfrm>
              <a:prstGeom prst="rect">
                <a:avLst/>
              </a:prstGeom>
              <a:blipFill>
                <a:blip r:embed="rId4"/>
                <a:stretch>
                  <a:fillRect l="-8974" t="-148000" r="-17949" b="-20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6D8152-4A4C-14AA-7330-3FF30C1AC2DA}"/>
                  </a:ext>
                </a:extLst>
              </p:cNvPr>
              <p:cNvSpPr txBox="1"/>
              <p:nvPr/>
            </p:nvSpPr>
            <p:spPr>
              <a:xfrm>
                <a:off x="10997108" y="1944574"/>
                <a:ext cx="768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0101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76D8152-4A4C-14AA-7330-3FF30C1AC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08" y="1944574"/>
                <a:ext cx="768992" cy="276999"/>
              </a:xfrm>
              <a:prstGeom prst="rect">
                <a:avLst/>
              </a:prstGeom>
              <a:blipFill>
                <a:blip r:embed="rId5"/>
                <a:stretch>
                  <a:fillRect l="-9677" t="-168182" r="-32258" b="-2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DE36C2D-EA47-0904-F6E4-EC756B297BE4}"/>
              </a:ext>
            </a:extLst>
          </p:cNvPr>
          <p:cNvGrpSpPr/>
          <p:nvPr/>
        </p:nvGrpSpPr>
        <p:grpSpPr>
          <a:xfrm>
            <a:off x="1093244" y="2280753"/>
            <a:ext cx="4779634" cy="2742422"/>
            <a:chOff x="1093244" y="2280753"/>
            <a:chExt cx="4779634" cy="2742422"/>
          </a:xfrm>
        </p:grpSpPr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C62FAFE2-4917-AD21-279A-92A7AEF9F4E1}"/>
                </a:ext>
              </a:extLst>
            </p:cNvPr>
            <p:cNvSpPr/>
            <p:nvPr/>
          </p:nvSpPr>
          <p:spPr>
            <a:xfrm>
              <a:off x="4415969" y="2680863"/>
              <a:ext cx="154521" cy="663912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B571974-2F86-373D-BC96-C222C9C52EC9}"/>
                </a:ext>
              </a:extLst>
            </p:cNvPr>
            <p:cNvGrpSpPr/>
            <p:nvPr/>
          </p:nvGrpSpPr>
          <p:grpSpPr>
            <a:xfrm>
              <a:off x="1680894" y="2786185"/>
              <a:ext cx="3134214" cy="400109"/>
              <a:chOff x="3456071" y="2488177"/>
              <a:chExt cx="2082430" cy="40011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D48A609-9AB4-620D-8AEA-AABC4FB3AA39}"/>
                  </a:ext>
                </a:extLst>
              </p:cNvPr>
              <p:cNvSpPr/>
              <p:nvPr/>
            </p:nvSpPr>
            <p:spPr>
              <a:xfrm>
                <a:off x="3456075" y="2516404"/>
                <a:ext cx="2038265" cy="357657"/>
              </a:xfrm>
              <a:prstGeom prst="roundRect">
                <a:avLst/>
              </a:prstGeom>
              <a:solidFill>
                <a:srgbClr val="C00000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7D0C01-E8C4-0F02-A0E1-FFEE4B21F93B}"/>
                  </a:ext>
                </a:extLst>
              </p:cNvPr>
              <p:cNvSpPr txBox="1"/>
              <p:nvPr/>
            </p:nvSpPr>
            <p:spPr>
              <a:xfrm>
                <a:off x="3456071" y="2488177"/>
                <a:ext cx="20824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Fermion-to-Qubit</a:t>
                </a:r>
                <a:r>
                  <a:rPr lang="zh-CN" altLang="en-US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Mapping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42B140-4408-2FDB-11E8-7F888C49FC52}"/>
                </a:ext>
              </a:extLst>
            </p:cNvPr>
            <p:cNvSpPr txBox="1"/>
            <p:nvPr/>
          </p:nvSpPr>
          <p:spPr>
            <a:xfrm>
              <a:off x="1093244" y="2280753"/>
              <a:ext cx="21547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Fermionic System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594D35-BD22-5CC9-892F-BECB3B313643}"/>
                </a:ext>
              </a:extLst>
            </p:cNvPr>
            <p:cNvSpPr txBox="1"/>
            <p:nvPr/>
          </p:nvSpPr>
          <p:spPr>
            <a:xfrm>
              <a:off x="1093244" y="3285634"/>
              <a:ext cx="1670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Qubit System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A28F6B9-1C80-9E6D-1362-AD53A391B81D}"/>
                    </a:ext>
                  </a:extLst>
                </p:cNvPr>
                <p:cNvSpPr txBox="1"/>
                <p:nvPr/>
              </p:nvSpPr>
              <p:spPr>
                <a:xfrm>
                  <a:off x="3228426" y="2300037"/>
                  <a:ext cx="2628733" cy="376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A28F6B9-1C80-9E6D-1362-AD53A391B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426" y="2300037"/>
                  <a:ext cx="2628733" cy="376963"/>
                </a:xfrm>
                <a:prstGeom prst="rect">
                  <a:avLst/>
                </a:prstGeom>
                <a:blipFill>
                  <a:blip r:embed="rId6"/>
                  <a:stretch>
                    <a:fillRect l="-3365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930F44-3CCE-C06B-BD70-30C022EC4F80}"/>
                </a:ext>
              </a:extLst>
            </p:cNvPr>
            <p:cNvSpPr txBox="1"/>
            <p:nvPr/>
          </p:nvSpPr>
          <p:spPr>
            <a:xfrm>
              <a:off x="1093244" y="4475855"/>
              <a:ext cx="2178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Quantum Circuits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07F2FD-BDD1-EB3B-4899-FF87789049B9}"/>
                </a:ext>
              </a:extLst>
            </p:cNvPr>
            <p:cNvGrpSpPr/>
            <p:nvPr/>
          </p:nvGrpSpPr>
          <p:grpSpPr>
            <a:xfrm>
              <a:off x="1714127" y="3852288"/>
              <a:ext cx="3067748" cy="400110"/>
              <a:chOff x="7968944" y="2764858"/>
              <a:chExt cx="1521568" cy="719979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A4F7E0F-6048-EBC4-2CF0-0E116332287E}"/>
                  </a:ext>
                </a:extLst>
              </p:cNvPr>
              <p:cNvSpPr/>
              <p:nvPr/>
            </p:nvSpPr>
            <p:spPr>
              <a:xfrm>
                <a:off x="7968944" y="2777158"/>
                <a:ext cx="1521568" cy="707679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 w="19050" cap="flat" cmpd="sng" algn="ctr">
                <a:solidFill>
                  <a:schemeClr val="accent6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97AD12-C298-3A2F-CA35-33F5CB68B7E1}"/>
                  </a:ext>
                </a:extLst>
              </p:cNvPr>
              <p:cNvSpPr txBox="1"/>
              <p:nvPr/>
            </p:nvSpPr>
            <p:spPr>
              <a:xfrm>
                <a:off x="8109371" y="2764858"/>
                <a:ext cx="12325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Quantum</a:t>
                </a:r>
                <a:r>
                  <a:rPr lang="zh-CN" altLang="en-US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Compilation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5CF1C1-891D-4997-539D-9820711760D0}"/>
                </a:ext>
              </a:extLst>
            </p:cNvPr>
            <p:cNvGrpSpPr/>
            <p:nvPr/>
          </p:nvGrpSpPr>
          <p:grpSpPr>
            <a:xfrm>
              <a:off x="3584603" y="4382348"/>
              <a:ext cx="1910177" cy="640827"/>
              <a:chOff x="6128041" y="3116770"/>
              <a:chExt cx="1910177" cy="640827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D43E876-29DD-DA3F-9905-7408BCCA0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8042" y="3312889"/>
                <a:ext cx="19101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D7C8D12-4F03-7725-E9FD-C1E264713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8041" y="3660161"/>
                <a:ext cx="19101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F420A8EB-54EA-0DC5-1A8C-C59555BC2846}"/>
                      </a:ext>
                    </a:extLst>
                  </p:cNvPr>
                  <p:cNvSpPr/>
                  <p:nvPr/>
                </p:nvSpPr>
                <p:spPr>
                  <a:xfrm>
                    <a:off x="6765663" y="3116770"/>
                    <a:ext cx="618303" cy="381509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F420A8EB-54EA-0DC5-1A8C-C59555BC28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5663" y="3116770"/>
                    <a:ext cx="618303" cy="38150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619" b="-7576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1ACCADC-CE7F-D4D1-4C9A-CE27388AE7CA}"/>
                  </a:ext>
                </a:extLst>
              </p:cNvPr>
              <p:cNvSpPr/>
              <p:nvPr/>
            </p:nvSpPr>
            <p:spPr>
              <a:xfrm>
                <a:off x="6408854" y="3562725"/>
                <a:ext cx="194872" cy="1948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F4A5403-1549-5298-9FE1-4D0CE2C56067}"/>
                  </a:ext>
                </a:extLst>
              </p:cNvPr>
              <p:cNvSpPr/>
              <p:nvPr/>
            </p:nvSpPr>
            <p:spPr>
              <a:xfrm>
                <a:off x="7524395" y="3562725"/>
                <a:ext cx="194872" cy="1948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Summing Junction 45">
                <a:extLst>
                  <a:ext uri="{FF2B5EF4-FFF2-40B4-BE49-F238E27FC236}">
                    <a16:creationId xmlns:a16="http://schemas.microsoft.com/office/drawing/2014/main" id="{C2DF654C-6E10-D415-81CB-FF199D289035}"/>
                  </a:ext>
                </a:extLst>
              </p:cNvPr>
              <p:cNvSpPr/>
              <p:nvPr/>
            </p:nvSpPr>
            <p:spPr>
              <a:xfrm>
                <a:off x="6408854" y="3213925"/>
                <a:ext cx="200055" cy="200055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Summing Junction 46">
                <a:extLst>
                  <a:ext uri="{FF2B5EF4-FFF2-40B4-BE49-F238E27FC236}">
                    <a16:creationId xmlns:a16="http://schemas.microsoft.com/office/drawing/2014/main" id="{6421D7EB-46BA-5A92-6949-BA6CDF7E8B5D}"/>
                  </a:ext>
                </a:extLst>
              </p:cNvPr>
              <p:cNvSpPr/>
              <p:nvPr/>
            </p:nvSpPr>
            <p:spPr>
              <a:xfrm>
                <a:off x="7524395" y="3207496"/>
                <a:ext cx="200055" cy="200055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E7EC1F7-1ABF-835D-C223-49C886E0F70E}"/>
                  </a:ext>
                </a:extLst>
              </p:cNvPr>
              <p:cNvCxnSpPr>
                <a:stCxn id="46" idx="4"/>
                <a:endCxn id="43" idx="0"/>
              </p:cNvCxnSpPr>
              <p:nvPr/>
            </p:nvCxnSpPr>
            <p:spPr>
              <a:xfrm flipH="1">
                <a:off x="6506290" y="3413980"/>
                <a:ext cx="2592" cy="1487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490699F-EB08-1CF4-C10E-4E60EFB87DBD}"/>
                  </a:ext>
                </a:extLst>
              </p:cNvPr>
              <p:cNvCxnSpPr/>
              <p:nvPr/>
            </p:nvCxnSpPr>
            <p:spPr>
              <a:xfrm flipH="1">
                <a:off x="7619239" y="3410326"/>
                <a:ext cx="2592" cy="1487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00D6898-42F2-4F68-08A7-7047B5D14EAF}"/>
                    </a:ext>
                  </a:extLst>
                </p:cNvPr>
                <p:cNvSpPr txBox="1"/>
                <p:nvPr/>
              </p:nvSpPr>
              <p:spPr>
                <a:xfrm>
                  <a:off x="3206507" y="3322013"/>
                  <a:ext cx="26663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𝑋𝑍𝑌𝐼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𝑍𝑍𝑍𝑍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00D6898-42F2-4F68-08A7-7047B5D14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507" y="3322013"/>
                  <a:ext cx="266637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Down Arrow 1">
              <a:extLst>
                <a:ext uri="{FF2B5EF4-FFF2-40B4-BE49-F238E27FC236}">
                  <a16:creationId xmlns:a16="http://schemas.microsoft.com/office/drawing/2014/main" id="{42F8AA3D-1890-98BF-5FB9-1A67E32F1D46}"/>
                </a:ext>
              </a:extLst>
            </p:cNvPr>
            <p:cNvSpPr/>
            <p:nvPr/>
          </p:nvSpPr>
          <p:spPr>
            <a:xfrm>
              <a:off x="1799736" y="3652233"/>
              <a:ext cx="164283" cy="827269"/>
            </a:xfrm>
            <a:prstGeom prst="downArrow">
              <a:avLst/>
            </a:prstGeom>
            <a:solidFill>
              <a:srgbClr val="385722"/>
            </a:solidFill>
            <a:ln>
              <a:solidFill>
                <a:srgbClr val="3857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27D048-CC40-58EC-A411-A5BCC5EB286B}"/>
                  </a:ext>
                </a:extLst>
              </p:cNvPr>
              <p:cNvSpPr txBox="1"/>
              <p:nvPr/>
            </p:nvSpPr>
            <p:spPr>
              <a:xfrm>
                <a:off x="10997108" y="2200693"/>
                <a:ext cx="768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0011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27D048-CC40-58EC-A411-A5BCC5EB2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08" y="2200693"/>
                <a:ext cx="768993" cy="276999"/>
              </a:xfrm>
              <a:prstGeom prst="rect">
                <a:avLst/>
              </a:prstGeom>
              <a:blipFill>
                <a:blip r:embed="rId9"/>
                <a:stretch>
                  <a:fillRect l="-9677" t="-168182" r="-32258" b="-2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2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86908F-D275-5E09-699C-7C54EB2EFB5A}"/>
              </a:ext>
            </a:extLst>
          </p:cNvPr>
          <p:cNvGrpSpPr/>
          <p:nvPr/>
        </p:nvGrpSpPr>
        <p:grpSpPr>
          <a:xfrm>
            <a:off x="2613610" y="1462980"/>
            <a:ext cx="6185305" cy="1982246"/>
            <a:chOff x="2613610" y="1462980"/>
            <a:chExt cx="6185305" cy="1982246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5ED6DBBB-D80B-4412-E213-9A07EFB750DF}"/>
                </a:ext>
              </a:extLst>
            </p:cNvPr>
            <p:cNvSpPr/>
            <p:nvPr/>
          </p:nvSpPr>
          <p:spPr>
            <a:xfrm>
              <a:off x="8114289" y="1554350"/>
              <a:ext cx="121640" cy="360000"/>
            </a:xfrm>
            <a:prstGeom prst="rightBrace">
              <a:avLst>
                <a:gd name="adj1" fmla="val 32970"/>
                <a:gd name="adj2" fmla="val 49353"/>
              </a:avLst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8A8FB25-B3DC-BD00-A1ED-9F8F177E805C}"/>
                </a:ext>
              </a:extLst>
            </p:cNvPr>
            <p:cNvSpPr/>
            <p:nvPr/>
          </p:nvSpPr>
          <p:spPr>
            <a:xfrm>
              <a:off x="7001078" y="3016911"/>
              <a:ext cx="1332038" cy="42831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Encoding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C24A69-2E9E-7478-242C-B0CA5B78FB03}"/>
                </a:ext>
              </a:extLst>
            </p:cNvPr>
            <p:cNvSpPr txBox="1"/>
            <p:nvPr/>
          </p:nvSpPr>
          <p:spPr>
            <a:xfrm>
              <a:off x="4747057" y="2551602"/>
              <a:ext cx="4051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SAT + Annealing, </a:t>
              </a:r>
              <a:r>
                <a: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Ignore Alg. </a:t>
              </a:r>
              <a:r>
                <a:rPr lang="en-US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(Sec. 4)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7C6E4E9-ADB2-78A2-5867-4136ACE170B9}"/>
                </a:ext>
              </a:extLst>
            </p:cNvPr>
            <p:cNvSpPr/>
            <p:nvPr/>
          </p:nvSpPr>
          <p:spPr>
            <a:xfrm>
              <a:off x="2975348" y="2053442"/>
              <a:ext cx="2462376" cy="360000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Algebraic Independence</a:t>
              </a:r>
            </a:p>
          </p:txBody>
        </p:sp>
        <p:sp>
          <p:nvSpPr>
            <p:cNvPr id="34" name="Rectangle: Rounded Corners 14">
              <a:extLst>
                <a:ext uri="{FF2B5EF4-FFF2-40B4-BE49-F238E27FC236}">
                  <a16:creationId xmlns:a16="http://schemas.microsoft.com/office/drawing/2014/main" id="{87A60CF9-B7A4-93D8-FD08-2BA4392D74F8}"/>
                </a:ext>
              </a:extLst>
            </p:cNvPr>
            <p:cNvSpPr/>
            <p:nvPr/>
          </p:nvSpPr>
          <p:spPr>
            <a:xfrm>
              <a:off x="3727045" y="3010468"/>
              <a:ext cx="2040027" cy="42831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Boolean Clauses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AAC2C5-ED2A-EA94-1898-60073E8F7F90}"/>
                </a:ext>
              </a:extLst>
            </p:cNvPr>
            <p:cNvSpPr txBox="1"/>
            <p:nvPr/>
          </p:nvSpPr>
          <p:spPr>
            <a:xfrm>
              <a:off x="5718059" y="2872725"/>
              <a:ext cx="1332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SAT Solver</a:t>
              </a:r>
            </a:p>
          </p:txBody>
        </p:sp>
        <p:sp>
          <p:nvSpPr>
            <p:cNvPr id="16" name="Rectangle: Rounded Corners 7">
              <a:extLst>
                <a:ext uri="{FF2B5EF4-FFF2-40B4-BE49-F238E27FC236}">
                  <a16:creationId xmlns:a16="http://schemas.microsoft.com/office/drawing/2014/main" id="{F0A40D89-9460-AB0D-78E7-7CFE09AC430B}"/>
                </a:ext>
              </a:extLst>
            </p:cNvPr>
            <p:cNvSpPr/>
            <p:nvPr/>
          </p:nvSpPr>
          <p:spPr>
            <a:xfrm>
              <a:off x="5553073" y="2050391"/>
              <a:ext cx="2462376" cy="36000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Hamiltonian Pauli Weight</a:t>
              </a:r>
            </a:p>
          </p:txBody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8D6CE838-CA38-EDFF-EFA4-DAE4085F2B75}"/>
                </a:ext>
              </a:extLst>
            </p:cNvPr>
            <p:cNvSpPr/>
            <p:nvPr/>
          </p:nvSpPr>
          <p:spPr>
            <a:xfrm>
              <a:off x="2955012" y="1557603"/>
              <a:ext cx="2462376" cy="360000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Anticommutativity</a:t>
              </a:r>
            </a:p>
          </p:txBody>
        </p:sp>
        <p:sp>
          <p:nvSpPr>
            <p:cNvPr id="20" name="Rectangle: Rounded Corners 7">
              <a:extLst>
                <a:ext uri="{FF2B5EF4-FFF2-40B4-BE49-F238E27FC236}">
                  <a16:creationId xmlns:a16="http://schemas.microsoft.com/office/drawing/2014/main" id="{87337078-BA99-3750-2E6F-19B754E2975B}"/>
                </a:ext>
              </a:extLst>
            </p:cNvPr>
            <p:cNvSpPr/>
            <p:nvPr/>
          </p:nvSpPr>
          <p:spPr>
            <a:xfrm>
              <a:off x="5553073" y="1554350"/>
              <a:ext cx="2462376" cy="360000"/>
            </a:xfrm>
            <a:prstGeom prst="roundRect">
              <a:avLst/>
            </a:prstGeom>
            <a:solidFill>
              <a:srgbClr val="002060"/>
            </a:solidFill>
            <a:ln w="28575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 State Preservation</a:t>
              </a:r>
            </a:p>
          </p:txBody>
        </p:sp>
        <p:sp>
          <p:nvSpPr>
            <p:cNvPr id="30" name="Rectangle: Rounded Corners 7">
              <a:extLst>
                <a:ext uri="{FF2B5EF4-FFF2-40B4-BE49-F238E27FC236}">
                  <a16:creationId xmlns:a16="http://schemas.microsoft.com/office/drawing/2014/main" id="{CB4C6C04-5DA0-87F9-02F9-76FAE3036804}"/>
                </a:ext>
              </a:extLst>
            </p:cNvPr>
            <p:cNvSpPr/>
            <p:nvPr/>
          </p:nvSpPr>
          <p:spPr>
            <a:xfrm>
              <a:off x="2895062" y="1508566"/>
              <a:ext cx="5187887" cy="460459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DF66029-5CCD-E634-F4F3-FD5C3059E814}"/>
                </a:ext>
              </a:extLst>
            </p:cNvPr>
            <p:cNvCxnSpPr>
              <a:cxnSpLocks/>
            </p:cNvCxnSpPr>
            <p:nvPr/>
          </p:nvCxnSpPr>
          <p:spPr>
            <a:xfrm>
              <a:off x="8235929" y="1734350"/>
              <a:ext cx="97187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FA74A3-DBFA-AD27-B8AD-C17D5E2E8B2E}"/>
                </a:ext>
              </a:extLst>
            </p:cNvPr>
            <p:cNvCxnSpPr>
              <a:cxnSpLocks/>
            </p:cNvCxnSpPr>
            <p:nvPr/>
          </p:nvCxnSpPr>
          <p:spPr>
            <a:xfrm>
              <a:off x="8333116" y="1734350"/>
              <a:ext cx="0" cy="83688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E73EFB9-FE08-2ADF-1187-C11FEFE8E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7058" y="2571235"/>
              <a:ext cx="3586058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674252-F154-C62D-3A5F-A7945CB71850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4747057" y="2571235"/>
              <a:ext cx="2" cy="439233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76AAC50-FB9F-1707-F5E6-FC804CCF3201}"/>
                </a:ext>
              </a:extLst>
            </p:cNvPr>
            <p:cNvCxnSpPr>
              <a:stCxn id="34" idx="3"/>
              <a:endCxn id="15" idx="1"/>
            </p:cNvCxnSpPr>
            <p:nvPr/>
          </p:nvCxnSpPr>
          <p:spPr>
            <a:xfrm>
              <a:off x="5767072" y="3224626"/>
              <a:ext cx="1234006" cy="64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094A22B2-E489-868A-B2F3-4A2FDF8418A2}"/>
                </a:ext>
              </a:extLst>
            </p:cNvPr>
            <p:cNvSpPr/>
            <p:nvPr/>
          </p:nvSpPr>
          <p:spPr>
            <a:xfrm rot="10800000">
              <a:off x="2724390" y="1508565"/>
              <a:ext cx="115273" cy="948151"/>
            </a:xfrm>
            <a:prstGeom prst="rightBrace">
              <a:avLst>
                <a:gd name="adj1" fmla="val 32970"/>
                <a:gd name="adj2" fmla="val 49353"/>
              </a:avLst>
            </a:prstGeom>
            <a:ln w="28575">
              <a:solidFill>
                <a:srgbClr val="3857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C87BC1A-0811-7219-701A-879F391BB2E0}"/>
                </a:ext>
              </a:extLst>
            </p:cNvPr>
            <p:cNvCxnSpPr>
              <a:cxnSpLocks/>
            </p:cNvCxnSpPr>
            <p:nvPr/>
          </p:nvCxnSpPr>
          <p:spPr>
            <a:xfrm>
              <a:off x="2613803" y="1994743"/>
              <a:ext cx="110586" cy="0"/>
            </a:xfrm>
            <a:prstGeom prst="line">
              <a:avLst/>
            </a:prstGeom>
            <a:ln w="28575">
              <a:solidFill>
                <a:srgbClr val="3857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DE8F478-3174-F272-E85B-565F6A1F7F45}"/>
                </a:ext>
              </a:extLst>
            </p:cNvPr>
            <p:cNvCxnSpPr>
              <a:cxnSpLocks/>
            </p:cNvCxnSpPr>
            <p:nvPr/>
          </p:nvCxnSpPr>
          <p:spPr>
            <a:xfrm>
              <a:off x="2613803" y="1994743"/>
              <a:ext cx="0" cy="1236325"/>
            </a:xfrm>
            <a:prstGeom prst="line">
              <a:avLst/>
            </a:prstGeom>
            <a:ln w="28575">
              <a:solidFill>
                <a:srgbClr val="3857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FCF2F91-5FEF-C18A-1F0F-0E3C4F0C6061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2613803" y="3224626"/>
              <a:ext cx="1113242" cy="0"/>
            </a:xfrm>
            <a:prstGeom prst="straightConnector1">
              <a:avLst/>
            </a:prstGeom>
            <a:ln w="28575">
              <a:solidFill>
                <a:srgbClr val="3857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423DD8-1BFC-B39A-E9E5-0B05915F1C25}"/>
                </a:ext>
              </a:extLst>
            </p:cNvPr>
            <p:cNvSpPr txBox="1"/>
            <p:nvPr/>
          </p:nvSpPr>
          <p:spPr>
            <a:xfrm>
              <a:off x="2613610" y="2546100"/>
              <a:ext cx="199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857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 SAT (Sec. 3)</a:t>
              </a:r>
            </a:p>
          </p:txBody>
        </p:sp>
        <p:sp>
          <p:nvSpPr>
            <p:cNvPr id="10" name="Rectangle: Rounded Corners 7">
              <a:extLst>
                <a:ext uri="{FF2B5EF4-FFF2-40B4-BE49-F238E27FC236}">
                  <a16:creationId xmlns:a16="http://schemas.microsoft.com/office/drawing/2014/main" id="{C3054B9D-9DB7-28C5-1001-4A9D70964230}"/>
                </a:ext>
              </a:extLst>
            </p:cNvPr>
            <p:cNvSpPr/>
            <p:nvPr/>
          </p:nvSpPr>
          <p:spPr>
            <a:xfrm>
              <a:off x="2857899" y="1462980"/>
              <a:ext cx="5265007" cy="1002266"/>
            </a:xfrm>
            <a:prstGeom prst="roundRect">
              <a:avLst>
                <a:gd name="adj" fmla="val 6949"/>
              </a:avLst>
            </a:prstGeom>
            <a:noFill/>
            <a:ln w="19050">
              <a:solidFill>
                <a:schemeClr val="tx2"/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38572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04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7E8CFFE-BF3C-9D15-F2D8-FCCD1DFE2E6A}"/>
              </a:ext>
            </a:extLst>
          </p:cNvPr>
          <p:cNvGrpSpPr/>
          <p:nvPr/>
        </p:nvGrpSpPr>
        <p:grpSpPr>
          <a:xfrm>
            <a:off x="2638683" y="1727876"/>
            <a:ext cx="6731260" cy="2006434"/>
            <a:chOff x="2638683" y="1727876"/>
            <a:chExt cx="6731260" cy="2006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5B49ED-24E8-DF22-339F-E708F042C47B}"/>
                </a:ext>
              </a:extLst>
            </p:cNvPr>
            <p:cNvSpPr/>
            <p:nvPr/>
          </p:nvSpPr>
          <p:spPr>
            <a:xfrm>
              <a:off x="3044952" y="2249424"/>
              <a:ext cx="256032" cy="2560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EFD29B5-8868-B9C0-9ACA-8A58AC3C162D}"/>
                </a:ext>
              </a:extLst>
            </p:cNvPr>
            <p:cNvSpPr/>
            <p:nvPr/>
          </p:nvSpPr>
          <p:spPr>
            <a:xfrm>
              <a:off x="3361944" y="2249424"/>
              <a:ext cx="256032" cy="25603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83CBD34-DCF7-27B8-600E-3B9423E2E6B4}"/>
                </a:ext>
              </a:extLst>
            </p:cNvPr>
            <p:cNvSpPr/>
            <p:nvPr/>
          </p:nvSpPr>
          <p:spPr>
            <a:xfrm>
              <a:off x="3300984" y="2496312"/>
              <a:ext cx="164592" cy="164592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2B9E5B-28F5-D47A-1313-ADEC4AECE53B}"/>
                </a:ext>
              </a:extLst>
            </p:cNvPr>
            <p:cNvSpPr/>
            <p:nvPr/>
          </p:nvSpPr>
          <p:spPr>
            <a:xfrm>
              <a:off x="3218688" y="2103120"/>
              <a:ext cx="164592" cy="164592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62674E-B028-9EF4-0BD8-E92D3ED9BB28}"/>
                    </a:ext>
                  </a:extLst>
                </p:cNvPr>
                <p:cNvSpPr txBox="1"/>
                <p:nvPr/>
              </p:nvSpPr>
              <p:spPr>
                <a:xfrm>
                  <a:off x="2638683" y="2761488"/>
                  <a:ext cx="1188852" cy="6404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h𝑦𝑑𝑟𝑜𝑔𝑒𝑛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62674E-B028-9EF4-0BD8-E92D3ED9B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683" y="2761488"/>
                  <a:ext cx="1188852" cy="640496"/>
                </a:xfrm>
                <a:prstGeom prst="rect">
                  <a:avLst/>
                </a:prstGeom>
                <a:blipFill>
                  <a:blip r:embed="rId2"/>
                  <a:stretch>
                    <a:fillRect l="-3158" r="-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B2BB55-DF74-E631-4EA8-EFF2724B7C63}"/>
                    </a:ext>
                  </a:extLst>
                </p:cNvPr>
                <p:cNvSpPr txBox="1"/>
                <p:nvPr/>
              </p:nvSpPr>
              <p:spPr>
                <a:xfrm>
                  <a:off x="4728735" y="2467540"/>
                  <a:ext cx="17155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𝑋𝑋𝑌𝑌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𝑋𝑌𝑍𝑍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B2BB55-DF74-E631-4EA8-EFF2724B7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735" y="2467540"/>
                  <a:ext cx="171553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941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8156DD46-6D1D-5A06-1847-395B83703590}"/>
                </a:ext>
              </a:extLst>
            </p:cNvPr>
            <p:cNvCxnSpPr>
              <a:cxnSpLocks/>
            </p:cNvCxnSpPr>
            <p:nvPr/>
          </p:nvCxnSpPr>
          <p:spPr>
            <a:xfrm>
              <a:off x="3838900" y="2120068"/>
              <a:ext cx="816683" cy="41282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4180A070-63D1-6359-000C-BB24DC86B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8900" y="2672727"/>
              <a:ext cx="816684" cy="3736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2DAD24-F58B-DE3F-2886-10F55BA387BD}"/>
                </a:ext>
              </a:extLst>
            </p:cNvPr>
            <p:cNvSpPr txBox="1"/>
            <p:nvPr/>
          </p:nvSpPr>
          <p:spPr>
            <a:xfrm>
              <a:off x="3749040" y="1727876"/>
              <a:ext cx="16498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Bravyi-Kitaev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2899BD-1A54-969B-42FD-FB6828EA4A14}"/>
                </a:ext>
              </a:extLst>
            </p:cNvPr>
            <p:cNvSpPr txBox="1"/>
            <p:nvPr/>
          </p:nvSpPr>
          <p:spPr>
            <a:xfrm>
              <a:off x="3713751" y="3047844"/>
              <a:ext cx="1444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Our Method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341FC5-A73F-8445-9CF5-0E1A7880FA81}"/>
                </a:ext>
              </a:extLst>
            </p:cNvPr>
            <p:cNvGrpSpPr/>
            <p:nvPr/>
          </p:nvGrpSpPr>
          <p:grpSpPr>
            <a:xfrm>
              <a:off x="7459766" y="2301015"/>
              <a:ext cx="1910177" cy="640827"/>
              <a:chOff x="6128041" y="3116770"/>
              <a:chExt cx="1910177" cy="640827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F5EA88D-534A-DE0C-05C0-E08FC29E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8042" y="3312889"/>
                <a:ext cx="191017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778DC1-4E24-B51C-6556-EC0B6013E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8041" y="3660161"/>
                <a:ext cx="19101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5EF9D09-F15A-3337-B214-AD7BEF1EDFAC}"/>
                      </a:ext>
                    </a:extLst>
                  </p:cNvPr>
                  <p:cNvSpPr/>
                  <p:nvPr/>
                </p:nvSpPr>
                <p:spPr>
                  <a:xfrm>
                    <a:off x="6765663" y="3116770"/>
                    <a:ext cx="618303" cy="381509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F420A8EB-54EA-0DC5-1A8C-C59555BC28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5663" y="3116770"/>
                    <a:ext cx="618303" cy="3815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619" b="-7576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0F2F54B-8129-749F-615B-71C1860EB932}"/>
                  </a:ext>
                </a:extLst>
              </p:cNvPr>
              <p:cNvSpPr/>
              <p:nvPr/>
            </p:nvSpPr>
            <p:spPr>
              <a:xfrm>
                <a:off x="6408854" y="3562725"/>
                <a:ext cx="194872" cy="1948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4A269D-19A3-39AB-D01F-8B6BBF0CDD1C}"/>
                  </a:ext>
                </a:extLst>
              </p:cNvPr>
              <p:cNvSpPr/>
              <p:nvPr/>
            </p:nvSpPr>
            <p:spPr>
              <a:xfrm>
                <a:off x="7524395" y="3562725"/>
                <a:ext cx="194872" cy="1948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Summing Junction 32">
                <a:extLst>
                  <a:ext uri="{FF2B5EF4-FFF2-40B4-BE49-F238E27FC236}">
                    <a16:creationId xmlns:a16="http://schemas.microsoft.com/office/drawing/2014/main" id="{F12B2B52-BCFD-C3C4-6146-B899B251AB2D}"/>
                  </a:ext>
                </a:extLst>
              </p:cNvPr>
              <p:cNvSpPr/>
              <p:nvPr/>
            </p:nvSpPr>
            <p:spPr>
              <a:xfrm>
                <a:off x="6408854" y="3213925"/>
                <a:ext cx="200055" cy="200055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Summing Junction 33">
                <a:extLst>
                  <a:ext uri="{FF2B5EF4-FFF2-40B4-BE49-F238E27FC236}">
                    <a16:creationId xmlns:a16="http://schemas.microsoft.com/office/drawing/2014/main" id="{B20FCDC2-1C9B-23E4-B47E-BA1467DFD146}"/>
                  </a:ext>
                </a:extLst>
              </p:cNvPr>
              <p:cNvSpPr/>
              <p:nvPr/>
            </p:nvSpPr>
            <p:spPr>
              <a:xfrm>
                <a:off x="7524395" y="3207496"/>
                <a:ext cx="200055" cy="200055"/>
              </a:xfrm>
              <a:prstGeom prst="flowChartSummingJunct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FBA1CE-8256-D870-1E66-3A2194C53293}"/>
                  </a:ext>
                </a:extLst>
              </p:cNvPr>
              <p:cNvCxnSpPr>
                <a:stCxn id="33" idx="4"/>
                <a:endCxn id="31" idx="0"/>
              </p:cNvCxnSpPr>
              <p:nvPr/>
            </p:nvCxnSpPr>
            <p:spPr>
              <a:xfrm flipH="1">
                <a:off x="6506290" y="3413980"/>
                <a:ext cx="2592" cy="1487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6263DC9-A0F0-B644-72A8-8F5E38241484}"/>
                  </a:ext>
                </a:extLst>
              </p:cNvPr>
              <p:cNvCxnSpPr/>
              <p:nvPr/>
            </p:nvCxnSpPr>
            <p:spPr>
              <a:xfrm flipH="1">
                <a:off x="7619239" y="3410326"/>
                <a:ext cx="2592" cy="1487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3839ED-7420-F060-9968-60A7C1496328}"/>
                </a:ext>
              </a:extLst>
            </p:cNvPr>
            <p:cNvCxnSpPr>
              <a:cxnSpLocks/>
            </p:cNvCxnSpPr>
            <p:nvPr/>
          </p:nvCxnSpPr>
          <p:spPr>
            <a:xfrm>
              <a:off x="6557396" y="2658005"/>
              <a:ext cx="78523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39478E8-8C04-D1A2-0C46-0F6319E61042}"/>
                </a:ext>
              </a:extLst>
            </p:cNvPr>
            <p:cNvSpPr txBox="1"/>
            <p:nvPr/>
          </p:nvSpPr>
          <p:spPr>
            <a:xfrm>
              <a:off x="6221790" y="2091658"/>
              <a:ext cx="1350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Paulihedral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8E4892-803B-F9C9-4B73-6FDED6F933A0}"/>
                </a:ext>
              </a:extLst>
            </p:cNvPr>
            <p:cNvSpPr txBox="1"/>
            <p:nvPr/>
          </p:nvSpPr>
          <p:spPr>
            <a:xfrm>
              <a:off x="8089786" y="320953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VQE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20336F6-07A1-1432-FDB4-A6776338B2E5}"/>
                </a:ext>
              </a:extLst>
            </p:cNvPr>
            <p:cNvSpPr txBox="1"/>
            <p:nvPr/>
          </p:nvSpPr>
          <p:spPr>
            <a:xfrm>
              <a:off x="2913600" y="3364978"/>
              <a:ext cx="2730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Fermion-to-Qubit Mapping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6B183C7-284F-19DF-265E-20980250E07A}"/>
                </a:ext>
              </a:extLst>
            </p:cNvPr>
            <p:cNvSpPr txBox="1"/>
            <p:nvPr/>
          </p:nvSpPr>
          <p:spPr>
            <a:xfrm>
              <a:off x="5524595" y="1812331"/>
              <a:ext cx="2958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Quantum Circuit Compilation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2F4512F-0AC3-BC04-F835-3EEE1B08CB16}"/>
                </a:ext>
              </a:extLst>
            </p:cNvPr>
            <p:cNvSpPr txBox="1"/>
            <p:nvPr/>
          </p:nvSpPr>
          <p:spPr>
            <a:xfrm>
              <a:off x="8008833" y="2892258"/>
              <a:ext cx="809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Qiskit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88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94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Yuhao</dc:creator>
  <cp:lastModifiedBy>Liu, Yuhao</cp:lastModifiedBy>
  <cp:revision>16</cp:revision>
  <dcterms:created xsi:type="dcterms:W3CDTF">2023-10-31T19:35:47Z</dcterms:created>
  <dcterms:modified xsi:type="dcterms:W3CDTF">2023-11-30T19:34:39Z</dcterms:modified>
</cp:coreProperties>
</file>