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>
        <p:scale>
          <a:sx n="66" d="100"/>
          <a:sy n="66" d="100"/>
        </p:scale>
        <p:origin x="2020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2B73-0DFF-D297-21FE-058092068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C87C4-1D63-ACEF-D91B-774B02D04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6085E-7B55-8D7F-0D9A-3FA49920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356A-D339-7F45-AC36-56BEB0C142D9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0E0E1-73B5-9799-007D-F1880950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F2510-CF1A-A5C6-40CC-0988301C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0C60-30B7-7444-8A39-FC090B96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5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55D67-31A8-CB9D-BCD1-E6923612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644C7-1533-A45C-556E-B66C8AC45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B6DF5-FAD3-D979-18C2-025D64955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356A-D339-7F45-AC36-56BEB0C142D9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85308-CAF5-7CCA-C363-270C8F51B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7E8D1-C9DD-B37A-0E4F-CB232E46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0C60-30B7-7444-8A39-FC090B96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0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3BD698-748A-FF9F-F57A-455FC7186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E5561-945E-F46B-7EB0-37D8B45D2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1DD0A-FFBE-475B-F4F4-66850EF9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356A-D339-7F45-AC36-56BEB0C142D9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04CA-DE4A-593A-24F9-0AFAB8BD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D1835-1F61-1D93-3D62-825BA546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0C60-30B7-7444-8A39-FC090B96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6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5EDF-9640-6479-7266-7C9052B62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8CA08-A83F-0ED3-3AE9-7F1B03585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01264-2E2A-8946-0E1C-9C215BCE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356A-D339-7F45-AC36-56BEB0C142D9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50CB1-C9D4-4A65-0886-003E3FE17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F796-6C35-6B6E-14A7-6756C9EB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0C60-30B7-7444-8A39-FC090B96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52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2D659-6E31-9642-801B-29CDCC914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470E3-5B5D-DE69-E6B6-F459C617A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F2013-B17F-A04D-F540-7C92A4C93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356A-D339-7F45-AC36-56BEB0C142D9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78B01-053A-641A-F9F5-DC32982E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2794D-0DA5-55FF-BA41-F41D15FE6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0C60-30B7-7444-8A39-FC090B96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8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6905-2198-B15D-B595-183E215F1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323EE-9E63-A677-8FC6-98DB5400C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967B8-85A5-3B71-31F5-A3DF750E4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2D9CC-7CAC-0C74-575B-B62894CD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356A-D339-7F45-AC36-56BEB0C142D9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B32A7-0CF2-9042-6BEA-B86B8AD9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9D841-898C-E5AE-70FA-67EBC355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0C60-30B7-7444-8A39-FC090B96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9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11671-E766-D9D4-39BF-F1DB0A7E0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6DF3C-4980-5C21-3F92-8294D4FE3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DC1FA-F327-561E-B015-F09E818FA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6AD11D-E6CF-7273-BD37-8D8F3680C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B5EB47-0DA7-0DA5-9793-2BEBDC7DC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86B81C-DB93-CF12-5D95-C4D4F2B4E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356A-D339-7F45-AC36-56BEB0C142D9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44F31-86C2-D02C-DEA8-A79A65B7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23D334-3C69-6CFA-23FD-BE9EC69C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0C60-30B7-7444-8A39-FC090B96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8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D982-651F-4906-9504-C100F692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79AABC-2F22-32E5-9EED-6C2347776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356A-D339-7F45-AC36-56BEB0C142D9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6E0E9-4883-3908-B08B-0442C7B3F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4CB2F-AF2C-8DF8-C705-8AEFB06D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0C60-30B7-7444-8A39-FC090B96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87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79DD90-917D-1188-3063-5569DEEE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356A-D339-7F45-AC36-56BEB0C142D9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166C9-D900-A121-E094-AC7622FE1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B5648-B3AF-C4A1-A538-8D762B8B7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0C60-30B7-7444-8A39-FC090B96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9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F0A1-88C2-E0EC-67B2-9C627AB0C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0BA73-CA71-FCD0-40F3-6C10C1EDD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7A917-21A4-5240-73C8-E2908A8D7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B03E8-529A-EC71-EDC2-14FC0B7ED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356A-D339-7F45-AC36-56BEB0C142D9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F0225-86ED-AA19-8F53-BE6FFBF5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163A0-1591-EB77-6BFC-50E972A14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0C60-30B7-7444-8A39-FC090B96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7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5821-41B0-1C35-0194-35359DF6B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D01CAC-F809-483F-6AD1-E25654209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5CEB6-0A12-971B-A5EA-13D80BE47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7DE35-C635-D68C-BD12-300886092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356A-D339-7F45-AC36-56BEB0C142D9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DAD25-7176-0A54-E654-0EA36781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E2CEC-BCF9-B346-9A98-150C60D1B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0C60-30B7-7444-8A39-FC090B96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2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3C0E54-C4AB-56EE-955B-7C321461E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3AD7B-6445-858D-AAC5-C9DF4BC73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2252C-1739-8C34-5280-E1EE4D8EE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C6356A-D339-7F45-AC36-56BEB0C142D9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0A2D7-65AA-6D3B-B512-2B4FC8C51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EB070-7B40-A9C8-D3C9-258A672C3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640C60-30B7-7444-8A39-FC090B96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5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5.tmp"/><Relationship Id="rId16" Type="http://schemas.openxmlformats.org/officeDocument/2006/relationships/image" Target="../media/image16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15" Type="http://schemas.openxmlformats.org/officeDocument/2006/relationships/image" Target="../media/image15.tmp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BDC0A3-7272-8969-8054-107F3E9E17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98" r="5246" b="21037"/>
          <a:stretch/>
        </p:blipFill>
        <p:spPr>
          <a:xfrm>
            <a:off x="1062682" y="1458097"/>
            <a:ext cx="7364627" cy="15198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DEE540-3C5F-7273-3B87-1AC7017B4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001" t="21542" r="3742" b="19794"/>
          <a:stretch/>
        </p:blipFill>
        <p:spPr>
          <a:xfrm>
            <a:off x="8427309" y="1490496"/>
            <a:ext cx="231589" cy="15198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F465BD-6A81-F54D-3228-D30178A34A83}"/>
              </a:ext>
            </a:extLst>
          </p:cNvPr>
          <p:cNvSpPr txBox="1"/>
          <p:nvPr/>
        </p:nvSpPr>
        <p:spPr>
          <a:xfrm rot="1668512">
            <a:off x="8542435" y="273093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0.05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3833A0-27F1-B542-9CE2-A9C62A44BBCD}"/>
              </a:ext>
            </a:extLst>
          </p:cNvPr>
          <p:cNvSpPr txBox="1"/>
          <p:nvPr/>
        </p:nvSpPr>
        <p:spPr>
          <a:xfrm rot="1668512">
            <a:off x="8542436" y="220127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0.15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285CF5-FF57-35CB-C152-C38E4A91306C}"/>
              </a:ext>
            </a:extLst>
          </p:cNvPr>
          <p:cNvSpPr txBox="1"/>
          <p:nvPr/>
        </p:nvSpPr>
        <p:spPr>
          <a:xfrm rot="1668512">
            <a:off x="8542433" y="166913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0.25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55E2BD-CC7D-C878-D37C-E653D3B08E74}"/>
              </a:ext>
            </a:extLst>
          </p:cNvPr>
          <p:cNvSpPr txBox="1"/>
          <p:nvPr/>
        </p:nvSpPr>
        <p:spPr>
          <a:xfrm>
            <a:off x="1496765" y="1127964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7A541C-AC9E-8467-FBE0-920738F53088}"/>
              </a:ext>
            </a:extLst>
          </p:cNvPr>
          <p:cNvSpPr txBox="1"/>
          <p:nvPr/>
        </p:nvSpPr>
        <p:spPr>
          <a:xfrm>
            <a:off x="2980517" y="1116379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FBD3AB-4FB1-4DC3-A89C-6B0301C68B6A}"/>
              </a:ext>
            </a:extLst>
          </p:cNvPr>
          <p:cNvSpPr txBox="1"/>
          <p:nvPr/>
        </p:nvSpPr>
        <p:spPr>
          <a:xfrm>
            <a:off x="4362519" y="1116378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BTT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77F1E7-9E22-CDCD-E843-5D82B886B98F}"/>
              </a:ext>
            </a:extLst>
          </p:cNvPr>
          <p:cNvSpPr txBox="1"/>
          <p:nvPr/>
        </p:nvSpPr>
        <p:spPr>
          <a:xfrm>
            <a:off x="5884838" y="1116377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719459-6CD6-791E-F99C-D13144AEDD1C}"/>
              </a:ext>
            </a:extLst>
          </p:cNvPr>
          <p:cNvSpPr txBox="1"/>
          <p:nvPr/>
        </p:nvSpPr>
        <p:spPr>
          <a:xfrm>
            <a:off x="7295390" y="1116376"/>
            <a:ext cx="964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HATT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62708A-1520-2C22-8759-F753EED1C442}"/>
              </a:ext>
            </a:extLst>
          </p:cNvPr>
          <p:cNvSpPr txBox="1"/>
          <p:nvPr/>
        </p:nvSpPr>
        <p:spPr>
          <a:xfrm>
            <a:off x="4137296" y="719085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(a) Bias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2B00B1-A530-245C-3A80-E6C9A8CFC987}"/>
              </a:ext>
            </a:extLst>
          </p:cNvPr>
          <p:cNvSpPr txBox="1"/>
          <p:nvPr/>
        </p:nvSpPr>
        <p:spPr>
          <a:xfrm>
            <a:off x="3864897" y="2877081"/>
            <a:ext cx="1816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(b) Variance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975CB2-1F87-570E-3D9A-FE9FE837C2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379" r="5246" b="19957"/>
          <a:stretch/>
        </p:blipFill>
        <p:spPr>
          <a:xfrm>
            <a:off x="1062682" y="3319696"/>
            <a:ext cx="7364627" cy="151988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3CEFA21-9FD1-F515-DF54-2FBB6EEFD0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5010" t="20540" r="3808" b="20795"/>
          <a:stretch/>
        </p:blipFill>
        <p:spPr>
          <a:xfrm>
            <a:off x="8427309" y="3296337"/>
            <a:ext cx="239653" cy="151988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CBC933D-62B5-163B-9AB8-2085045A9A56}"/>
              </a:ext>
            </a:extLst>
          </p:cNvPr>
          <p:cNvSpPr txBox="1"/>
          <p:nvPr/>
        </p:nvSpPr>
        <p:spPr>
          <a:xfrm rot="1668512">
            <a:off x="8564205" y="438305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0.04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AF1D95-02F5-6AEA-1A7D-803950F2CDA2}"/>
              </a:ext>
            </a:extLst>
          </p:cNvPr>
          <p:cNvSpPr txBox="1"/>
          <p:nvPr/>
        </p:nvSpPr>
        <p:spPr>
          <a:xfrm rot="1668512">
            <a:off x="8564205" y="399759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0.18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72602E-F57C-9B66-2DE1-BF6F75240622}"/>
              </a:ext>
            </a:extLst>
          </p:cNvPr>
          <p:cNvSpPr txBox="1"/>
          <p:nvPr/>
        </p:nvSpPr>
        <p:spPr>
          <a:xfrm rot="1668512">
            <a:off x="8564206" y="359821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0.12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C71776-E9B5-4936-BB29-3892B2FD55F9}"/>
                  </a:ext>
                </a:extLst>
              </p:cNvPr>
              <p:cNvSpPr txBox="1"/>
              <p:nvPr/>
            </p:nvSpPr>
            <p:spPr>
              <a:xfrm flipH="1">
                <a:off x="495596" y="4932392"/>
                <a:ext cx="32108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2Q Gate Err Rate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C71776-E9B5-4936-BB29-3892B2FD5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5596" y="4932392"/>
                <a:ext cx="3210867" cy="400110"/>
              </a:xfrm>
              <a:prstGeom prst="rect">
                <a:avLst/>
              </a:prstGeom>
              <a:blipFill>
                <a:blip r:embed="rId6"/>
                <a:stretch>
                  <a:fillRect l="-1575" t="-909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6283149-3DAA-BC52-1A41-43CC2E7F61CD}"/>
                  </a:ext>
                </a:extLst>
              </p:cNvPr>
              <p:cNvSpPr txBox="1"/>
              <p:nvPr/>
            </p:nvSpPr>
            <p:spPr>
              <a:xfrm>
                <a:off x="901111" y="4731761"/>
                <a:ext cx="3510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6283149-3DAA-BC52-1A41-43CC2E7F6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11" y="4731761"/>
                <a:ext cx="351058" cy="276999"/>
              </a:xfrm>
              <a:prstGeom prst="rect">
                <a:avLst/>
              </a:prstGeom>
              <a:blipFill>
                <a:blip r:embed="rId7"/>
                <a:stretch>
                  <a:fillRect l="-17857" r="-14286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730B604-A7A0-BA15-77F0-EF4F7C3155D6}"/>
                  </a:ext>
                </a:extLst>
              </p:cNvPr>
              <p:cNvSpPr txBox="1"/>
              <p:nvPr/>
            </p:nvSpPr>
            <p:spPr>
              <a:xfrm>
                <a:off x="2309495" y="4743049"/>
                <a:ext cx="3510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730B604-A7A0-BA15-77F0-EF4F7C315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495" y="4743049"/>
                <a:ext cx="351058" cy="276999"/>
              </a:xfrm>
              <a:prstGeom prst="rect">
                <a:avLst/>
              </a:prstGeom>
              <a:blipFill>
                <a:blip r:embed="rId8"/>
                <a:stretch>
                  <a:fillRect l="-13793" r="-13793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E5D0520-1928-DD08-381C-F82B993EFFB1}"/>
                  </a:ext>
                </a:extLst>
              </p:cNvPr>
              <p:cNvSpPr txBox="1"/>
              <p:nvPr/>
            </p:nvSpPr>
            <p:spPr>
              <a:xfrm>
                <a:off x="1605062" y="4745917"/>
                <a:ext cx="3510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E5D0520-1928-DD08-381C-F82B993EF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062" y="4745917"/>
                <a:ext cx="351058" cy="276999"/>
              </a:xfrm>
              <a:prstGeom prst="rect">
                <a:avLst/>
              </a:prstGeom>
              <a:blipFill>
                <a:blip r:embed="rId9"/>
                <a:stretch>
                  <a:fillRect l="-17241" r="-1379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BE69A1-61B8-66C5-6268-5233A01E9764}"/>
                  </a:ext>
                </a:extLst>
              </p:cNvPr>
              <p:cNvSpPr txBox="1"/>
              <p:nvPr/>
            </p:nvSpPr>
            <p:spPr>
              <a:xfrm rot="16200000">
                <a:off x="807760" y="1404343"/>
                <a:ext cx="3510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BE69A1-61B8-66C5-6268-5233A01E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07760" y="1404343"/>
                <a:ext cx="351058" cy="276999"/>
              </a:xfrm>
              <a:prstGeom prst="rect">
                <a:avLst/>
              </a:prstGeom>
              <a:blipFill>
                <a:blip r:embed="rId10"/>
                <a:stretch>
                  <a:fillRect t="-13793" r="-4348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684928D-0706-5FC7-EE25-121239E874D1}"/>
                  </a:ext>
                </a:extLst>
              </p:cNvPr>
              <p:cNvSpPr txBox="1"/>
              <p:nvPr/>
            </p:nvSpPr>
            <p:spPr>
              <a:xfrm rot="16200000">
                <a:off x="807760" y="2811738"/>
                <a:ext cx="3510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684928D-0706-5FC7-EE25-121239E87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07760" y="2811738"/>
                <a:ext cx="351058" cy="276999"/>
              </a:xfrm>
              <a:prstGeom prst="rect">
                <a:avLst/>
              </a:prstGeom>
              <a:blipFill>
                <a:blip r:embed="rId11"/>
                <a:stretch>
                  <a:fillRect t="-13793" r="-4348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AB0BC42-A9F2-8BD3-9325-1E62A0887D80}"/>
                  </a:ext>
                </a:extLst>
              </p:cNvPr>
              <p:cNvSpPr txBox="1"/>
              <p:nvPr/>
            </p:nvSpPr>
            <p:spPr>
              <a:xfrm rot="16200000">
                <a:off x="804593" y="2097119"/>
                <a:ext cx="3510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AB0BC42-A9F2-8BD3-9325-1E62A0887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04593" y="2097119"/>
                <a:ext cx="351058" cy="276999"/>
              </a:xfrm>
              <a:prstGeom prst="rect">
                <a:avLst/>
              </a:prstGeom>
              <a:blipFill>
                <a:blip r:embed="rId12"/>
                <a:stretch>
                  <a:fillRect t="-17241" r="-8696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57634CD-1794-732A-BA00-EE8A2E5CB47C}"/>
                  </a:ext>
                </a:extLst>
              </p:cNvPr>
              <p:cNvSpPr txBox="1"/>
              <p:nvPr/>
            </p:nvSpPr>
            <p:spPr>
              <a:xfrm rot="16200000" flipH="1">
                <a:off x="-909782" y="2034478"/>
                <a:ext cx="32108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1Q Gate Err Rate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57634CD-1794-732A-BA00-EE8A2E5CB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 flipH="1">
                <a:off x="-909782" y="2034478"/>
                <a:ext cx="3210867" cy="400110"/>
              </a:xfrm>
              <a:prstGeom prst="rect">
                <a:avLst/>
              </a:prstGeom>
              <a:blipFill>
                <a:blip r:embed="rId13"/>
                <a:stretch>
                  <a:fillRect l="-6061" r="-24242" b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28B9B1-534C-8E3D-31C8-CB0EFA5F5DEE}"/>
                  </a:ext>
                </a:extLst>
              </p:cNvPr>
              <p:cNvSpPr txBox="1"/>
              <p:nvPr/>
            </p:nvSpPr>
            <p:spPr>
              <a:xfrm>
                <a:off x="3669091" y="252190"/>
                <a:ext cx="21518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</a:t>
                </a:r>
                <a:r>
                  <a:rPr lang="en-US" altLang="zh-CN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olecule: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28B9B1-534C-8E3D-31C8-CB0EFA5F5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091" y="252190"/>
                <a:ext cx="2151808" cy="523220"/>
              </a:xfrm>
              <a:prstGeom prst="rect">
                <a:avLst/>
              </a:prstGeom>
              <a:blipFill>
                <a:blip r:embed="rId14"/>
                <a:stretch>
                  <a:fillRect l="-5949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9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squares of different colors&#10;&#10;Description automatically generated">
            <a:extLst>
              <a:ext uri="{FF2B5EF4-FFF2-40B4-BE49-F238E27FC236}">
                <a16:creationId xmlns:a16="http://schemas.microsoft.com/office/drawing/2014/main" id="{E3E50467-181C-269B-0756-1BB540C7A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182" t="21421" r="2563" b="21135"/>
          <a:stretch/>
        </p:blipFill>
        <p:spPr>
          <a:xfrm>
            <a:off x="8465677" y="1489954"/>
            <a:ext cx="223362" cy="14719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3833A0-27F1-B542-9CE2-A9C62A44BBCD}"/>
              </a:ext>
            </a:extLst>
          </p:cNvPr>
          <p:cNvSpPr txBox="1"/>
          <p:nvPr/>
        </p:nvSpPr>
        <p:spPr>
          <a:xfrm rot="1668512">
            <a:off x="8571610" y="2544941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0.2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55E2BD-CC7D-C878-D37C-E653D3B08E74}"/>
              </a:ext>
            </a:extLst>
          </p:cNvPr>
          <p:cNvSpPr txBox="1"/>
          <p:nvPr/>
        </p:nvSpPr>
        <p:spPr>
          <a:xfrm>
            <a:off x="1496765" y="1127964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7A541C-AC9E-8467-FBE0-920738F53088}"/>
              </a:ext>
            </a:extLst>
          </p:cNvPr>
          <p:cNvSpPr txBox="1"/>
          <p:nvPr/>
        </p:nvSpPr>
        <p:spPr>
          <a:xfrm>
            <a:off x="2980517" y="1116379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FBD3AB-4FB1-4DC3-A89C-6B0301C68B6A}"/>
              </a:ext>
            </a:extLst>
          </p:cNvPr>
          <p:cNvSpPr txBox="1"/>
          <p:nvPr/>
        </p:nvSpPr>
        <p:spPr>
          <a:xfrm>
            <a:off x="4362519" y="1116378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BTT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77F1E7-9E22-CDCD-E843-5D82B886B98F}"/>
              </a:ext>
            </a:extLst>
          </p:cNvPr>
          <p:cNvSpPr txBox="1"/>
          <p:nvPr/>
        </p:nvSpPr>
        <p:spPr>
          <a:xfrm>
            <a:off x="5884838" y="1116377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719459-6CD6-791E-F99C-D13144AEDD1C}"/>
              </a:ext>
            </a:extLst>
          </p:cNvPr>
          <p:cNvSpPr txBox="1"/>
          <p:nvPr/>
        </p:nvSpPr>
        <p:spPr>
          <a:xfrm>
            <a:off x="7295390" y="1116376"/>
            <a:ext cx="964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HATT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62708A-1520-2C22-8759-F753EED1C442}"/>
              </a:ext>
            </a:extLst>
          </p:cNvPr>
          <p:cNvSpPr txBox="1"/>
          <p:nvPr/>
        </p:nvSpPr>
        <p:spPr>
          <a:xfrm>
            <a:off x="4137296" y="719085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(a) Bias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2B00B1-A530-245C-3A80-E6C9A8CFC987}"/>
              </a:ext>
            </a:extLst>
          </p:cNvPr>
          <p:cNvSpPr txBox="1"/>
          <p:nvPr/>
        </p:nvSpPr>
        <p:spPr>
          <a:xfrm>
            <a:off x="3864897" y="2877081"/>
            <a:ext cx="1816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(b)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C71776-E9B5-4936-BB29-3892B2FD55F9}"/>
                  </a:ext>
                </a:extLst>
              </p:cNvPr>
              <p:cNvSpPr txBox="1"/>
              <p:nvPr/>
            </p:nvSpPr>
            <p:spPr>
              <a:xfrm flipH="1">
                <a:off x="495596" y="4932392"/>
                <a:ext cx="32108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2Q Gate Err Rate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C71776-E9B5-4936-BB29-3892B2FD5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5596" y="4932392"/>
                <a:ext cx="3210867" cy="400110"/>
              </a:xfrm>
              <a:prstGeom prst="rect">
                <a:avLst/>
              </a:prstGeom>
              <a:blipFill>
                <a:blip r:embed="rId6"/>
                <a:stretch>
                  <a:fillRect l="-1575" t="-909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6283149-3DAA-BC52-1A41-43CC2E7F61CD}"/>
                  </a:ext>
                </a:extLst>
              </p:cNvPr>
              <p:cNvSpPr txBox="1"/>
              <p:nvPr/>
            </p:nvSpPr>
            <p:spPr>
              <a:xfrm>
                <a:off x="901111" y="4731761"/>
                <a:ext cx="3510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6283149-3DAA-BC52-1A41-43CC2E7F6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11" y="4731761"/>
                <a:ext cx="351058" cy="276999"/>
              </a:xfrm>
              <a:prstGeom prst="rect">
                <a:avLst/>
              </a:prstGeom>
              <a:blipFill>
                <a:blip r:embed="rId7"/>
                <a:stretch>
                  <a:fillRect l="-17857" r="-14286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730B604-A7A0-BA15-77F0-EF4F7C3155D6}"/>
                  </a:ext>
                </a:extLst>
              </p:cNvPr>
              <p:cNvSpPr txBox="1"/>
              <p:nvPr/>
            </p:nvSpPr>
            <p:spPr>
              <a:xfrm>
                <a:off x="2309495" y="4743049"/>
                <a:ext cx="3510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730B604-A7A0-BA15-77F0-EF4F7C315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495" y="4743049"/>
                <a:ext cx="351058" cy="276999"/>
              </a:xfrm>
              <a:prstGeom prst="rect">
                <a:avLst/>
              </a:prstGeom>
              <a:blipFill>
                <a:blip r:embed="rId8"/>
                <a:stretch>
                  <a:fillRect l="-13793" r="-13793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E5D0520-1928-DD08-381C-F82B993EFFB1}"/>
                  </a:ext>
                </a:extLst>
              </p:cNvPr>
              <p:cNvSpPr txBox="1"/>
              <p:nvPr/>
            </p:nvSpPr>
            <p:spPr>
              <a:xfrm>
                <a:off x="1605062" y="4745917"/>
                <a:ext cx="3510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E5D0520-1928-DD08-381C-F82B993EF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062" y="4745917"/>
                <a:ext cx="351058" cy="276999"/>
              </a:xfrm>
              <a:prstGeom prst="rect">
                <a:avLst/>
              </a:prstGeom>
              <a:blipFill>
                <a:blip r:embed="rId9"/>
                <a:stretch>
                  <a:fillRect l="-17241" r="-1379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BE69A1-61B8-66C5-6268-5233A01E9764}"/>
                  </a:ext>
                </a:extLst>
              </p:cNvPr>
              <p:cNvSpPr txBox="1"/>
              <p:nvPr/>
            </p:nvSpPr>
            <p:spPr>
              <a:xfrm rot="16200000">
                <a:off x="807760" y="1404343"/>
                <a:ext cx="3510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BE69A1-61B8-66C5-6268-5233A01E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07760" y="1404343"/>
                <a:ext cx="351058" cy="276999"/>
              </a:xfrm>
              <a:prstGeom prst="rect">
                <a:avLst/>
              </a:prstGeom>
              <a:blipFill>
                <a:blip r:embed="rId10"/>
                <a:stretch>
                  <a:fillRect t="-13793" r="-4348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684928D-0706-5FC7-EE25-121239E874D1}"/>
                  </a:ext>
                </a:extLst>
              </p:cNvPr>
              <p:cNvSpPr txBox="1"/>
              <p:nvPr/>
            </p:nvSpPr>
            <p:spPr>
              <a:xfrm rot="16200000">
                <a:off x="807760" y="2811738"/>
                <a:ext cx="3510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684928D-0706-5FC7-EE25-121239E87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07760" y="2811738"/>
                <a:ext cx="351058" cy="276999"/>
              </a:xfrm>
              <a:prstGeom prst="rect">
                <a:avLst/>
              </a:prstGeom>
              <a:blipFill>
                <a:blip r:embed="rId11"/>
                <a:stretch>
                  <a:fillRect t="-13793" r="-4348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AB0BC42-A9F2-8BD3-9325-1E62A0887D80}"/>
                  </a:ext>
                </a:extLst>
              </p:cNvPr>
              <p:cNvSpPr txBox="1"/>
              <p:nvPr/>
            </p:nvSpPr>
            <p:spPr>
              <a:xfrm rot="16200000">
                <a:off x="804593" y="2097119"/>
                <a:ext cx="3510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AB0BC42-A9F2-8BD3-9325-1E62A0887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04593" y="2097119"/>
                <a:ext cx="351058" cy="276999"/>
              </a:xfrm>
              <a:prstGeom prst="rect">
                <a:avLst/>
              </a:prstGeom>
              <a:blipFill>
                <a:blip r:embed="rId12"/>
                <a:stretch>
                  <a:fillRect t="-17241" r="-8696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57634CD-1794-732A-BA00-EE8A2E5CB47C}"/>
                  </a:ext>
                </a:extLst>
              </p:cNvPr>
              <p:cNvSpPr txBox="1"/>
              <p:nvPr/>
            </p:nvSpPr>
            <p:spPr>
              <a:xfrm rot="16200000" flipH="1">
                <a:off x="-909782" y="2034478"/>
                <a:ext cx="32108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1Q Gate Err Rate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57634CD-1794-732A-BA00-EE8A2E5CB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 flipH="1">
                <a:off x="-909782" y="2034478"/>
                <a:ext cx="3210867" cy="400110"/>
              </a:xfrm>
              <a:prstGeom prst="rect">
                <a:avLst/>
              </a:prstGeom>
              <a:blipFill>
                <a:blip r:embed="rId13"/>
                <a:stretch>
                  <a:fillRect l="-6061" r="-24242" b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28B9B1-534C-8E3D-31C8-CB0EFA5F5DEE}"/>
                  </a:ext>
                </a:extLst>
              </p:cNvPr>
              <p:cNvSpPr txBox="1"/>
              <p:nvPr/>
            </p:nvSpPr>
            <p:spPr>
              <a:xfrm>
                <a:off x="3669091" y="252190"/>
                <a:ext cx="23207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</a:t>
                </a:r>
                <a:r>
                  <a:rPr lang="en-US" altLang="zh-CN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olecule: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𝐿𝑖𝐻</m:t>
                    </m:r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28B9B1-534C-8E3D-31C8-CB0EFA5F5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091" y="252190"/>
                <a:ext cx="2320764" cy="523220"/>
              </a:xfrm>
              <a:prstGeom prst="rect">
                <a:avLst/>
              </a:prstGeom>
              <a:blipFill>
                <a:blip r:embed="rId14"/>
                <a:stretch>
                  <a:fillRect l="-5512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group of squares of different colors&#10;&#10;Description automatically generated">
            <a:extLst>
              <a:ext uri="{FF2B5EF4-FFF2-40B4-BE49-F238E27FC236}">
                <a16:creationId xmlns:a16="http://schemas.microsoft.com/office/drawing/2014/main" id="{57A81584-605A-D2D8-7DC1-36E3287B70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79" r="4156" b="21285"/>
          <a:stretch/>
        </p:blipFill>
        <p:spPr>
          <a:xfrm>
            <a:off x="1118622" y="1483604"/>
            <a:ext cx="7347502" cy="147191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718EBE1-1BEA-A867-6080-40E0463D0C18}"/>
              </a:ext>
            </a:extLst>
          </p:cNvPr>
          <p:cNvSpPr txBox="1"/>
          <p:nvPr/>
        </p:nvSpPr>
        <p:spPr>
          <a:xfrm rot="1668512">
            <a:off x="8571610" y="212284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0.4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29E4CF-51BA-1E7E-1C6F-85BC02939CAF}"/>
              </a:ext>
            </a:extLst>
          </p:cNvPr>
          <p:cNvSpPr txBox="1"/>
          <p:nvPr/>
        </p:nvSpPr>
        <p:spPr>
          <a:xfrm rot="1668512">
            <a:off x="8571610" y="1722452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0.6</a:t>
            </a:r>
          </a:p>
        </p:txBody>
      </p:sp>
      <p:pic>
        <p:nvPicPr>
          <p:cNvPr id="35" name="Picture 34" descr="A group of squares of different colors&#10;&#10;Description automatically generated">
            <a:extLst>
              <a:ext uri="{FF2B5EF4-FFF2-40B4-BE49-F238E27FC236}">
                <a16:creationId xmlns:a16="http://schemas.microsoft.com/office/drawing/2014/main" id="{64353829-42FC-B4E0-DA51-52BB721DE068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21815" r="5315" b="21742"/>
          <a:stretch/>
        </p:blipFill>
        <p:spPr>
          <a:xfrm>
            <a:off x="1107372" y="3316897"/>
            <a:ext cx="7343888" cy="1455884"/>
          </a:xfrm>
          <a:prstGeom prst="rect">
            <a:avLst/>
          </a:prstGeom>
        </p:spPr>
      </p:pic>
      <p:pic>
        <p:nvPicPr>
          <p:cNvPr id="37" name="Picture 36" descr="A rainbow colored scale with numbers&#10;&#10;Description automatically generated with medium confidence">
            <a:extLst>
              <a:ext uri="{FF2B5EF4-FFF2-40B4-BE49-F238E27FC236}">
                <a16:creationId xmlns:a16="http://schemas.microsoft.com/office/drawing/2014/main" id="{293BBC93-6689-CD3A-8B72-A61202ED683C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3588" t="873" r="71901" b="967"/>
          <a:stretch/>
        </p:blipFill>
        <p:spPr>
          <a:xfrm>
            <a:off x="8451260" y="3323279"/>
            <a:ext cx="229988" cy="143763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F4B1CFB-50BC-6259-8ACD-9785BFF2B33D}"/>
              </a:ext>
            </a:extLst>
          </p:cNvPr>
          <p:cNvSpPr txBox="1"/>
          <p:nvPr/>
        </p:nvSpPr>
        <p:spPr>
          <a:xfrm rot="1668512">
            <a:off x="8571610" y="448875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0.1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CCA341-06EA-737B-D22F-A4C2D0B7FC7F}"/>
              </a:ext>
            </a:extLst>
          </p:cNvPr>
          <p:cNvSpPr txBox="1"/>
          <p:nvPr/>
        </p:nvSpPr>
        <p:spPr>
          <a:xfrm rot="1668512">
            <a:off x="8571610" y="4027265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0.2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2BD8C5-A345-4369-BD5D-CFA6CC067FA6}"/>
              </a:ext>
            </a:extLst>
          </p:cNvPr>
          <p:cNvSpPr txBox="1"/>
          <p:nvPr/>
        </p:nvSpPr>
        <p:spPr>
          <a:xfrm rot="1668512">
            <a:off x="8571610" y="354684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0.3</a:t>
            </a:r>
          </a:p>
        </p:txBody>
      </p:sp>
    </p:spTree>
    <p:extLst>
      <p:ext uri="{BB962C8B-B14F-4D97-AF65-F5344CB8AC3E}">
        <p14:creationId xmlns:p14="http://schemas.microsoft.com/office/powerpoint/2010/main" val="850505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84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Cambria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Liu, Yuhao</dc:creator>
  <cp:lastModifiedBy>Yuhao Liu</cp:lastModifiedBy>
  <cp:revision>5</cp:revision>
  <dcterms:created xsi:type="dcterms:W3CDTF">2024-07-22T19:25:30Z</dcterms:created>
  <dcterms:modified xsi:type="dcterms:W3CDTF">2024-07-28T01:51:41Z</dcterms:modified>
</cp:coreProperties>
</file>