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emf" ContentType="image/x-emf"/>
  <Override PartName="/ppt/media/image2.emf" ContentType="image/x-emf"/>
  <Override PartName="/ppt/media/image5.png" ContentType="image/png"/>
  <Override PartName="/ppt/media/image3.emf" ContentType="image/x-emf"/>
  <Override PartName="/ppt/media/image6.png" ContentType="image/png"/>
  <Override PartName="/ppt/media/image4.emf" ContentType="image/x-emf"/>
  <Override PartName="/ppt/media/image7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334440"/>
            <a:ext cx="867888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334440"/>
            <a:ext cx="867888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334440"/>
            <a:ext cx="867888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700560" y="334440"/>
            <a:ext cx="867888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334440"/>
            <a:ext cx="867888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63492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569280" y="138060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0056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63492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569280" y="3125160"/>
            <a:ext cx="27943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312516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380600"/>
            <a:ext cx="42350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3125160"/>
            <a:ext cx="867888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A51CBF9-3803-4E5D-8AC1-58C58ABA0D6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5697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1911240"/>
            <a:ext cx="2561760" cy="18536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35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5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1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1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7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7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0"/>
              </a:spcAft>
            </a:pPr>
            <a:r>
              <a:rPr b="0" lang="en-US" sz="57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57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43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43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56988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036440"/>
            <a:ext cx="437040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046960"/>
            <a:ext cx="44078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195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46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46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1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82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82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1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61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6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46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5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5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53600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B81539-FF75-43DA-AECD-B978A55ED1F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56988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195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7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7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5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53600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12C5BBA-C300-4CA0-B65B-F248B46BC819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569880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38060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53600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53600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61502FA-76BC-48C9-A87F-A3F3F0101E8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359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87853D0-E222-439A-8F3B-24110CC831B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961200" y="137160"/>
            <a:ext cx="8365680" cy="199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6000" spc="-1" strike="noStrike">
                <a:solidFill>
                  <a:srgbClr val="000000"/>
                </a:solidFill>
                <a:latin typeface="DejaVu Sans Mono"/>
              </a:rPr>
              <a:t>Schibsted Coding Challenge 2023</a:t>
            </a:r>
            <a:endParaRPr b="1" lang="en-US" sz="6000" spc="-1" strike="noStrike">
              <a:solidFill>
                <a:srgbClr val="000000"/>
              </a:solidFill>
              <a:latin typeface="DejaVu Sans Mono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94560" y="2102040"/>
            <a:ext cx="5669280" cy="319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DejaVu Sans Mono"/>
              </a:rPr>
              <a:t>Rating system to make transactions smoother and fight scams</a:t>
            </a:r>
            <a:endParaRPr b="1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DejaVu Sans Mono"/>
              </a:rPr>
              <a:t>Alba Castaño, Margot DeMaulmont, Roope Vuorenlehto &amp; André Backman</a:t>
            </a:r>
            <a:endParaRPr b="1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pc="-1" strike="noStrike">
                <a:solidFill>
                  <a:srgbClr val="333333"/>
                </a:solidFill>
                <a:latin typeface="DejaVu Sans Mono"/>
              </a:rPr>
              <a:t>Why?</a:t>
            </a:r>
            <a:endParaRPr b="1" lang="en-US" sz="3000" spc="-1" strike="noStrike">
              <a:solidFill>
                <a:srgbClr val="333333"/>
              </a:solidFill>
              <a:latin typeface="DejaVu Sans Mono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700560" y="1380600"/>
            <a:ext cx="867888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Improve user experience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Reduce no-shows and cancellations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Reduce the risk of being scammed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Reward serious/honest users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00560" y="1380600"/>
            <a:ext cx="867888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4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333333"/>
                </a:solidFill>
                <a:latin typeface="DejaVu Sans Mono"/>
              </a:rPr>
              <a:t>The seller and buyer agree on a sale</a:t>
            </a:r>
            <a:endParaRPr b="1" lang="en-US" sz="3000" spc="-1" strike="noStrike">
              <a:solidFill>
                <a:srgbClr val="333333"/>
              </a:solidFill>
              <a:latin typeface="DejaVu Sans Mono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730880" y="1380600"/>
            <a:ext cx="6618240" cy="33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700560" y="1380600"/>
            <a:ext cx="867888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566720" y="1380600"/>
            <a:ext cx="6946560" cy="3340080"/>
          </a:xfrm>
          <a:prstGeom prst="rect">
            <a:avLst/>
          </a:prstGeom>
          <a:ln>
            <a:noFill/>
          </a:ln>
        </p:spPr>
      </p:pic>
      <p:sp>
        <p:nvSpPr>
          <p:cNvPr id="223" name="TextShape 4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pc="-1" strike="noStrike">
                <a:solidFill>
                  <a:srgbClr val="333333"/>
                </a:solidFill>
                <a:latin typeface="DejaVu Sans Mono"/>
              </a:rPr>
              <a:t>The sale is cancelled</a:t>
            </a:r>
            <a:endParaRPr b="1" lang="en-US" sz="3000" spc="-1" strike="noStrike">
              <a:solidFill>
                <a:srgbClr val="333333"/>
              </a:solidFill>
              <a:latin typeface="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377440" y="1181520"/>
            <a:ext cx="5201280" cy="4172760"/>
          </a:xfrm>
          <a:prstGeom prst="rect">
            <a:avLst/>
          </a:prstGeom>
          <a:ln>
            <a:noFill/>
          </a:ln>
        </p:spPr>
      </p:pic>
      <p:sp>
        <p:nvSpPr>
          <p:cNvPr id="227" name="TextShape 3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pc="-1" strike="noStrike">
                <a:solidFill>
                  <a:srgbClr val="333333"/>
                </a:solidFill>
                <a:latin typeface="DejaVu Sans Mono"/>
              </a:rPr>
              <a:t>Score is shown in colour</a:t>
            </a:r>
            <a:endParaRPr b="1" lang="en-US" sz="3000" spc="-1" strike="noStrike">
              <a:solidFill>
                <a:srgbClr val="333333"/>
              </a:solidFill>
              <a:latin typeface="DejaVu Sans Mono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7132320" y="1463040"/>
            <a:ext cx="1554480" cy="548640"/>
          </a:xfrm>
          <a:custGeom>
            <a:avLst/>
            <a:gdLst/>
            <a:ahLst/>
            <a:rect l="0" t="0" r="r" b="b"/>
            <a:pathLst>
              <a:path w="4320" h="1525">
                <a:moveTo>
                  <a:pt x="4319" y="381"/>
                </a:moveTo>
                <a:lnTo>
                  <a:pt x="1079" y="381"/>
                </a:lnTo>
                <a:lnTo>
                  <a:pt x="1079" y="0"/>
                </a:lnTo>
                <a:lnTo>
                  <a:pt x="0" y="762"/>
                </a:lnTo>
                <a:lnTo>
                  <a:pt x="1079" y="1524"/>
                </a:lnTo>
                <a:lnTo>
                  <a:pt x="1079" y="1143"/>
                </a:lnTo>
                <a:lnTo>
                  <a:pt x="4319" y="1143"/>
                </a:lnTo>
                <a:lnTo>
                  <a:pt x="4319" y="38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2"/>
          <p:cNvSpPr txBox="1"/>
          <p:nvPr/>
        </p:nvSpPr>
        <p:spPr>
          <a:xfrm>
            <a:off x="700560" y="33444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pc="-1" strike="noStrike">
                <a:solidFill>
                  <a:srgbClr val="333333"/>
                </a:solidFill>
                <a:latin typeface="DejaVu Sans Mono"/>
              </a:rPr>
              <a:t>Listings sorted by user rating</a:t>
            </a:r>
            <a:endParaRPr b="1" lang="en-US" sz="3000" spc="-1" strike="noStrike">
              <a:solidFill>
                <a:srgbClr val="333333"/>
              </a:solidFill>
              <a:latin typeface="DejaVu Sans Mono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560320" y="1234440"/>
            <a:ext cx="5070600" cy="41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2023-05-16T13:02:55Z</dcterms:created>
  <dc:creator/>
  <dc:description/>
  <dc:language>en-US</dc:language>
  <cp:lastModifiedBy/>
  <dcterms:modified xsi:type="dcterms:W3CDTF">2023-05-16T16:27:04Z</dcterms:modified>
  <cp:revision>4</cp:revision>
  <dc:subject/>
  <dc:title>Focus</dc:title>
</cp:coreProperties>
</file>