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edia.giphy.com/media/40a263o3XOpkaGFHrS/source.gif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yihui/xaringan" TargetMode="External" /><Relationship Id="rId3" Type="http://schemas.openxmlformats.org/officeDocument/2006/relationships/hyperlink" Target="https://alison.rbind.io/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edia.giphy.com/media/l0HlNHy5MTxgg56lW/giphy.gif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dn-images-1.medium.com/max/1600/1*mgXvzNcwfpnBawI6XTkVRg.png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edia.giphy.com/media/SbGTbK8EBb08o/giphy.gif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Lessons</a:t>
            </a:r>
            <a:r>
              <a:rPr/>
              <a:t> </a:t>
            </a:r>
            <a:r>
              <a:rPr/>
              <a:t>learned: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interviews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R-Ladies</a:t>
            </a:r>
            <a:r>
              <a:rPr/>
              <a:t> </a:t>
            </a:r>
            <a:r>
              <a:rPr/>
              <a:t>London</a:t>
            </a:r>
            <a:br/>
            <a:br/>
            <a:r>
              <a:rPr/>
              <a:t>Ángela</a:t>
            </a:r>
            <a:r>
              <a:rPr/>
              <a:t> </a:t>
            </a:r>
            <a:r>
              <a:rPr/>
              <a:t>Castillo-Gill</a:t>
            </a:r>
            <a:r>
              <a:rPr/>
              <a:t> </a:t>
            </a:r>
            <a:r>
              <a:rPr/>
              <a:t>@acastillogill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2019/02/21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url(“</a:t>
            </a:r>
            <a:r>
              <a:rPr>
                <a:hlinkClick r:id="rId2"/>
              </a:rPr>
              <a:t>https://media.giphy.com/media/40a263o3XOpkaGFHrS/source.gif</a:t>
            </a:r>
            <a:r>
              <a:rPr/>
              <a:t>”) background-size: 80% background-position: 50% 50% class: center # Practice </a:t>
            </a:r>
            <a:r>
              <a:rPr b="1"/>
              <a:t>this</a:t>
            </a:r>
            <a:r>
              <a:rPr/>
              <a:t> public speaking skill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class: inverse, center, middle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Yo go girl!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class: center, middle # Be yourself or as close as possible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class: center, middle # Have a mentor to support you along the way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class: center, middle # Be transparent about other interviews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class: center, middle # Be kind to everyone you meet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class: center, middle, inverse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Thank</a:t>
            </a:r>
            <a:r>
              <a:rPr/>
              <a:t> </a:t>
            </a:r>
            <a:r>
              <a:rPr/>
              <a:t>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Slides created via the R package </a:t>
            </a:r>
            <a:r>
              <a:rPr b="1">
                <a:hlinkClick r:id="rId2"/>
              </a:rPr>
              <a:t>xaringan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R-Ladies theme created by </a:t>
            </a:r>
            <a:r>
              <a:rPr b="1">
                <a:hlinkClick r:id="rId3"/>
              </a:rPr>
              <a:t>Alison Presman Hill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class: inverse, center, middle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touch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  acastillogil@gmail.com   acastillogill.com    @acastillogill   @acastillogill   @acastillogill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Learn from others: </a:t>
            </a:r>
            <a:r>
              <a:rPr i="1"/>
              <a:t>is there anybody out there</a:t>
            </a:r>
            <a:r>
              <a:rPr/>
              <a:t>?</a:t>
            </a:r>
          </a:p>
          <a:p>
            <a:pPr lvl="1"/>
            <a:r>
              <a:rPr/>
              <a:t>Closure</a:t>
            </a:r>
          </a:p>
          <a:p>
            <a:pPr lvl="1"/>
            <a:r>
              <a:rPr/>
              <a:t>Others</a:t>
            </a:r>
          </a:p>
          <a:p>
            <a:pPr lvl="1"/>
            <a:r>
              <a:rPr/>
              <a:t>Future self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class: inverse, center, middle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</a:t>
            </a:r>
            <a:r>
              <a:rPr/>
              <a:t> </a:t>
            </a:r>
            <a:r>
              <a:rPr/>
              <a:t>lessons</a:t>
            </a:r>
            <a:r>
              <a:rPr/>
              <a:t> </a:t>
            </a:r>
            <a:r>
              <a:rPr/>
              <a:t>learnt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(the not so easy way)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url(“</a:t>
            </a:r>
            <a:r>
              <a:rPr>
                <a:hlinkClick r:id="rId2"/>
              </a:rPr>
              <a:t>https://media.giphy.com/media/l0HlNHy5MTxgg56lW/giphy.gif</a:t>
            </a:r>
            <a:r>
              <a:rPr/>
              <a:t>”) background-size: 60% background-position: 50% 50% class: center # Establish healthy boundaries with recruiters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url(“</a:t>
            </a:r>
            <a:r>
              <a:rPr>
                <a:hlinkClick r:id="rId2"/>
              </a:rPr>
              <a:t>https://cdn-images-1.medium.com/max/1600/1*mgXvzNcwfpnBawI6XTkVRg.png</a:t>
            </a:r>
            <a:r>
              <a:rPr/>
              <a:t>”) background-size: 50% background-position: 50% 50% class: center # Focus on the basics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url(“</a:t>
            </a:r>
            <a:r>
              <a:rPr>
                <a:hlinkClick r:id="rId2"/>
              </a:rPr>
              <a:t>https://media.giphy.com/media/SbGTbK8EBb08o/giphy.gif</a:t>
            </a:r>
            <a:r>
              <a:rPr/>
              <a:t>”) background-size: 50% background-position: 50% 50% class: center # Schedule interviews at favourable times ### Or at least not at the worst part of the week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learned: Data science interviews</dc:title>
  <dc:creator>Ángela Castillo-Gill @acastillogill</dc:creator>
  <cp:keywords/>
  <dcterms:created xsi:type="dcterms:W3CDTF">2019-02-12T11:07:13Z</dcterms:created>
  <dcterms:modified xsi:type="dcterms:W3CDTF">2019-02-12T11:07:13Z</dcterms:modified>
</cp:coreProperties>
</file>