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85" r:id="rId5"/>
    <p:sldId id="286" r:id="rId6"/>
    <p:sldId id="304" r:id="rId7"/>
    <p:sldId id="259" r:id="rId8"/>
    <p:sldId id="293" r:id="rId9"/>
    <p:sldId id="300" r:id="rId10"/>
    <p:sldId id="301" r:id="rId11"/>
    <p:sldId id="302" r:id="rId12"/>
    <p:sldId id="287" r:id="rId13"/>
    <p:sldId id="294" r:id="rId14"/>
    <p:sldId id="295" r:id="rId15"/>
    <p:sldId id="296" r:id="rId16"/>
    <p:sldId id="291" r:id="rId17"/>
    <p:sldId id="292" r:id="rId18"/>
    <p:sldId id="305" r:id="rId19"/>
    <p:sldId id="260" r:id="rId20"/>
    <p:sldId id="306" r:id="rId21"/>
    <p:sldId id="261" r:id="rId22"/>
    <p:sldId id="265" r:id="rId2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RBM9LAVlAIREsmOvxZr5Q==" hashData="pxdw7iy+phQWbNSvpQiBS7nIFSE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0" d="100"/>
          <a:sy n="100" d="100"/>
        </p:scale>
        <p:origin x="1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/>
      <dgm:t>
        <a:bodyPr/>
        <a:lstStyle/>
        <a:p>
          <a:r>
            <a:rPr lang="es-PE" dirty="0" smtClean="0"/>
            <a:t>Concepto de distancia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/>
      <dgm:t>
        <a:bodyPr/>
        <a:lstStyle/>
        <a:p>
          <a:r>
            <a:rPr lang="es-PE" dirty="0" smtClean="0"/>
            <a:t>Discriminante lineal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23DAF56C-557A-475D-B723-F89765E14BA7}">
      <dgm:prSet phldrT="[Texto]"/>
      <dgm:spPr/>
      <dgm:t>
        <a:bodyPr/>
        <a:lstStyle/>
        <a:p>
          <a:r>
            <a:rPr lang="es-PE" dirty="0" smtClean="0"/>
            <a:t>Ecuaciones de fisher</a:t>
          </a:r>
          <a:endParaRPr lang="es-PE" dirty="0"/>
        </a:p>
      </dgm:t>
    </dgm:pt>
    <dgm:pt modelId="{D83B9B45-9C84-4EFE-A78F-2C266122BDFE}" type="parTrans" cxnId="{93C1CB44-8432-4E14-BEB9-D3C20E912541}">
      <dgm:prSet/>
      <dgm:spPr/>
      <dgm:t>
        <a:bodyPr/>
        <a:lstStyle/>
        <a:p>
          <a:endParaRPr lang="es-ES"/>
        </a:p>
      </dgm:t>
    </dgm:pt>
    <dgm:pt modelId="{46B17821-40F3-477F-B0D9-CE581E2796B2}" type="sibTrans" cxnId="{93C1CB44-8432-4E14-BEB9-D3C20E912541}">
      <dgm:prSet/>
      <dgm:spPr/>
      <dgm:t>
        <a:bodyPr/>
        <a:lstStyle/>
        <a:p>
          <a:endParaRPr lang="es-ES"/>
        </a:p>
      </dgm:t>
    </dgm:pt>
    <dgm:pt modelId="{7210C3AF-9273-4968-8E48-E6136D7BEE6C}">
      <dgm:prSet phldrT="[Texto]"/>
      <dgm:spPr>
        <a:solidFill>
          <a:srgbClr val="00B050"/>
        </a:solidFill>
      </dgm:spPr>
      <dgm:t>
        <a:bodyPr/>
        <a:lstStyle/>
        <a:p>
          <a:r>
            <a:rPr lang="es-PE" dirty="0" smtClean="0"/>
            <a:t>Unidad 2: Análisis de conglomerados, clasificación y clusterización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4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4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4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AE19A4D3-AEEE-48A7-A0A2-832B5448C4D0}" type="pres">
      <dgm:prSet presAssocID="{79B75544-A387-4F29-949B-B2B28069F40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3EBC5F-4B7E-40A5-ADA4-1F2A85F8FEB9}" type="pres">
      <dgm:prSet presAssocID="{79B75544-A387-4F29-949B-B2B28069F40B}" presName="accent_2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2057D5A9-9DB0-4BFB-99D3-5237C156E57B}" type="pres">
      <dgm:prSet presAssocID="{806819C3-D8A8-4652-A2B4-E0BBAE4960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2A22DA-D0BC-46E4-846F-5203B19B27ED}" type="pres">
      <dgm:prSet presAssocID="{806819C3-D8A8-4652-A2B4-E0BBAE496075}" presName="accent_3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C0C9B09E-B87B-4E9D-B607-836C113C18AB}" type="pres">
      <dgm:prSet presAssocID="{23DAF56C-557A-475D-B723-F89765E14BA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82E598-64EF-4EE0-9DEF-D3C7143DB432}" type="pres">
      <dgm:prSet presAssocID="{23DAF56C-557A-475D-B723-F89765E14BA7}" presName="accent_4" presStyleCnt="0"/>
      <dgm:spPr/>
      <dgm:t>
        <a:bodyPr/>
        <a:lstStyle/>
        <a:p>
          <a:endParaRPr lang="es-ES"/>
        </a:p>
      </dgm:t>
    </dgm:pt>
    <dgm:pt modelId="{B67FF2C2-1A9D-4C93-B5C7-79DF91247B89}" type="pres">
      <dgm:prSet presAssocID="{23DAF56C-557A-475D-B723-F89765E14BA7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B9CDCAB2-C753-433A-9083-413BE6EBEC15}" type="presOf" srcId="{806819C3-D8A8-4652-A2B4-E0BBAE496075}" destId="{2057D5A9-9DB0-4BFB-99D3-5237C156E57B}" srcOrd="0" destOrd="0" presId="urn:microsoft.com/office/officeart/2008/layout/VerticalCurvedList"/>
    <dgm:cxn modelId="{A5FF0B03-79AA-42A9-8C31-5985F2373E44}" srcId="{29437095-BC24-4CA2-A2F8-3413ED1CE8C1}" destId="{79B75544-A387-4F29-949B-B2B28069F40B}" srcOrd="1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2" destOrd="0" parTransId="{B5B0DB65-5F21-45C2-ACBE-B1003051882C}" sibTransId="{F89C3D92-BB7A-4079-86D2-318B520AD25C}"/>
    <dgm:cxn modelId="{93C1CB44-8432-4E14-BEB9-D3C20E912541}" srcId="{29437095-BC24-4CA2-A2F8-3413ED1CE8C1}" destId="{23DAF56C-557A-475D-B723-F89765E14BA7}" srcOrd="3" destOrd="0" parTransId="{D83B9B45-9C84-4EFE-A78F-2C266122BDFE}" sibTransId="{46B17821-40F3-477F-B0D9-CE581E2796B2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806EE4D6-843A-4DF3-ABA6-322337CB5014}" type="presOf" srcId="{23DAF56C-557A-475D-B723-F89765E14BA7}" destId="{C0C9B09E-B87B-4E9D-B607-836C113C18AB}" srcOrd="0" destOrd="0" presId="urn:microsoft.com/office/officeart/2008/layout/VerticalCurvedList"/>
    <dgm:cxn modelId="{C37C54C1-87DF-4B0E-94B4-E7A10A6B406A}" type="presOf" srcId="{79B75544-A387-4F29-949B-B2B28069F40B}" destId="{AE19A4D3-AEEE-48A7-A0A2-832B5448C4D0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C849085C-987F-42BE-896B-AB0369A35B62}" type="presParOf" srcId="{F760438D-FB05-4AA0-AE18-CDAA405CA1C7}" destId="{AE19A4D3-AEEE-48A7-A0A2-832B5448C4D0}" srcOrd="3" destOrd="0" presId="urn:microsoft.com/office/officeart/2008/layout/VerticalCurvedList"/>
    <dgm:cxn modelId="{972A3E56-CBBC-4F3E-B270-F86D203BA686}" type="presParOf" srcId="{F760438D-FB05-4AA0-AE18-CDAA405CA1C7}" destId="{7D3EBC5F-4B7E-40A5-ADA4-1F2A85F8FEB9}" srcOrd="4" destOrd="0" presId="urn:microsoft.com/office/officeart/2008/layout/VerticalCurvedList"/>
    <dgm:cxn modelId="{C524A2AF-2B42-4CFA-989D-302998115CFB}" type="presParOf" srcId="{7D3EBC5F-4B7E-40A5-ADA4-1F2A85F8FEB9}" destId="{809D5429-32CA-4919-A8FC-9505CD59920C}" srcOrd="0" destOrd="0" presId="urn:microsoft.com/office/officeart/2008/layout/VerticalCurvedList"/>
    <dgm:cxn modelId="{EC8954C7-81E5-41DB-B4E4-59EC9ABB6AFC}" type="presParOf" srcId="{F760438D-FB05-4AA0-AE18-CDAA405CA1C7}" destId="{2057D5A9-9DB0-4BFB-99D3-5237C156E57B}" srcOrd="5" destOrd="0" presId="urn:microsoft.com/office/officeart/2008/layout/VerticalCurvedList"/>
    <dgm:cxn modelId="{C65E59D3-F4E7-41CF-9577-B1BC0F52F122}" type="presParOf" srcId="{F760438D-FB05-4AA0-AE18-CDAA405CA1C7}" destId="{F22A22DA-D0BC-46E4-846F-5203B19B27ED}" srcOrd="6" destOrd="0" presId="urn:microsoft.com/office/officeart/2008/layout/VerticalCurvedList"/>
    <dgm:cxn modelId="{D4CEF00D-8099-4F57-B8A5-E5064D635808}" type="presParOf" srcId="{F22A22DA-D0BC-46E4-846F-5203B19B27ED}" destId="{28C6197F-E0F2-47FF-BA7B-AEDE288A59E2}" srcOrd="0" destOrd="0" presId="urn:microsoft.com/office/officeart/2008/layout/VerticalCurvedList"/>
    <dgm:cxn modelId="{CD1B3A82-6042-4A1F-833C-ACEE9820157B}" type="presParOf" srcId="{F760438D-FB05-4AA0-AE18-CDAA405CA1C7}" destId="{C0C9B09E-B87B-4E9D-B607-836C113C18AB}" srcOrd="7" destOrd="0" presId="urn:microsoft.com/office/officeart/2008/layout/VerticalCurvedList"/>
    <dgm:cxn modelId="{FFDEC560-4933-4845-8371-CECE798DFF24}" type="presParOf" srcId="{F760438D-FB05-4AA0-AE18-CDAA405CA1C7}" destId="{DB82E598-64EF-4EE0-9DEF-D3C7143DB432}" srcOrd="8" destOrd="0" presId="urn:microsoft.com/office/officeart/2008/layout/VerticalCurvedList"/>
    <dgm:cxn modelId="{4628D08C-7AE8-4F97-BA6B-8DEF67D185D3}" type="presParOf" srcId="{DB82E598-64EF-4EE0-9DEF-D3C7143DB432}" destId="{B67FF2C2-1A9D-4C93-B5C7-79DF91247B89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/>
      <dgm:t>
        <a:bodyPr/>
        <a:lstStyle/>
        <a:p>
          <a:r>
            <a:rPr lang="es-PE" dirty="0" smtClean="0"/>
            <a:t>Concepto de distancia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>
        <a:solidFill>
          <a:srgbClr val="00B050"/>
        </a:solidFill>
      </dgm:spPr>
      <dgm:t>
        <a:bodyPr/>
        <a:lstStyle/>
        <a:p>
          <a:r>
            <a:rPr lang="es-PE" dirty="0" smtClean="0"/>
            <a:t>Discriminante lineal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23DAF56C-557A-475D-B723-F89765E14BA7}">
      <dgm:prSet phldrT="[Texto]"/>
      <dgm:spPr/>
      <dgm:t>
        <a:bodyPr/>
        <a:lstStyle/>
        <a:p>
          <a:r>
            <a:rPr lang="es-PE" dirty="0" smtClean="0"/>
            <a:t>Ecuaciones de fisher</a:t>
          </a:r>
          <a:endParaRPr lang="es-PE" dirty="0"/>
        </a:p>
      </dgm:t>
    </dgm:pt>
    <dgm:pt modelId="{D83B9B45-9C84-4EFE-A78F-2C266122BDFE}" type="parTrans" cxnId="{93C1CB44-8432-4E14-BEB9-D3C20E912541}">
      <dgm:prSet/>
      <dgm:spPr/>
      <dgm:t>
        <a:bodyPr/>
        <a:lstStyle/>
        <a:p>
          <a:endParaRPr lang="es-ES"/>
        </a:p>
      </dgm:t>
    </dgm:pt>
    <dgm:pt modelId="{46B17821-40F3-477F-B0D9-CE581E2796B2}" type="sibTrans" cxnId="{93C1CB44-8432-4E14-BEB9-D3C20E912541}">
      <dgm:prSet/>
      <dgm:spPr/>
      <dgm:t>
        <a:bodyPr/>
        <a:lstStyle/>
        <a:p>
          <a:endParaRPr lang="es-ES"/>
        </a:p>
      </dgm:t>
    </dgm:pt>
    <dgm:pt modelId="{7210C3AF-9273-4968-8E48-E6136D7BEE6C}">
      <dgm:prSet phldrT="[Texto]"/>
      <dgm:spPr/>
      <dgm:t>
        <a:bodyPr/>
        <a:lstStyle/>
        <a:p>
          <a:r>
            <a:rPr lang="es-PE" dirty="0" smtClean="0"/>
            <a:t>Unidad 2: Análisis de conglomerados, clasificación y clusterización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4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4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4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AE19A4D3-AEEE-48A7-A0A2-832B5448C4D0}" type="pres">
      <dgm:prSet presAssocID="{79B75544-A387-4F29-949B-B2B28069F40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3EBC5F-4B7E-40A5-ADA4-1F2A85F8FEB9}" type="pres">
      <dgm:prSet presAssocID="{79B75544-A387-4F29-949B-B2B28069F40B}" presName="accent_2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2057D5A9-9DB0-4BFB-99D3-5237C156E57B}" type="pres">
      <dgm:prSet presAssocID="{806819C3-D8A8-4652-A2B4-E0BBAE4960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2A22DA-D0BC-46E4-846F-5203B19B27ED}" type="pres">
      <dgm:prSet presAssocID="{806819C3-D8A8-4652-A2B4-E0BBAE496075}" presName="accent_3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C0C9B09E-B87B-4E9D-B607-836C113C18AB}" type="pres">
      <dgm:prSet presAssocID="{23DAF56C-557A-475D-B723-F89765E14BA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82E598-64EF-4EE0-9DEF-D3C7143DB432}" type="pres">
      <dgm:prSet presAssocID="{23DAF56C-557A-475D-B723-F89765E14BA7}" presName="accent_4" presStyleCnt="0"/>
      <dgm:spPr/>
      <dgm:t>
        <a:bodyPr/>
        <a:lstStyle/>
        <a:p>
          <a:endParaRPr lang="es-ES"/>
        </a:p>
      </dgm:t>
    </dgm:pt>
    <dgm:pt modelId="{B67FF2C2-1A9D-4C93-B5C7-79DF91247B89}" type="pres">
      <dgm:prSet presAssocID="{23DAF56C-557A-475D-B723-F89765E14BA7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B9CDCAB2-C753-433A-9083-413BE6EBEC15}" type="presOf" srcId="{806819C3-D8A8-4652-A2B4-E0BBAE496075}" destId="{2057D5A9-9DB0-4BFB-99D3-5237C156E57B}" srcOrd="0" destOrd="0" presId="urn:microsoft.com/office/officeart/2008/layout/VerticalCurvedList"/>
    <dgm:cxn modelId="{A5FF0B03-79AA-42A9-8C31-5985F2373E44}" srcId="{29437095-BC24-4CA2-A2F8-3413ED1CE8C1}" destId="{79B75544-A387-4F29-949B-B2B28069F40B}" srcOrd="1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2" destOrd="0" parTransId="{B5B0DB65-5F21-45C2-ACBE-B1003051882C}" sibTransId="{F89C3D92-BB7A-4079-86D2-318B520AD25C}"/>
    <dgm:cxn modelId="{93C1CB44-8432-4E14-BEB9-D3C20E912541}" srcId="{29437095-BC24-4CA2-A2F8-3413ED1CE8C1}" destId="{23DAF56C-557A-475D-B723-F89765E14BA7}" srcOrd="3" destOrd="0" parTransId="{D83B9B45-9C84-4EFE-A78F-2C266122BDFE}" sibTransId="{46B17821-40F3-477F-B0D9-CE581E2796B2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806EE4D6-843A-4DF3-ABA6-322337CB5014}" type="presOf" srcId="{23DAF56C-557A-475D-B723-F89765E14BA7}" destId="{C0C9B09E-B87B-4E9D-B607-836C113C18AB}" srcOrd="0" destOrd="0" presId="urn:microsoft.com/office/officeart/2008/layout/VerticalCurvedList"/>
    <dgm:cxn modelId="{C37C54C1-87DF-4B0E-94B4-E7A10A6B406A}" type="presOf" srcId="{79B75544-A387-4F29-949B-B2B28069F40B}" destId="{AE19A4D3-AEEE-48A7-A0A2-832B5448C4D0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C849085C-987F-42BE-896B-AB0369A35B62}" type="presParOf" srcId="{F760438D-FB05-4AA0-AE18-CDAA405CA1C7}" destId="{AE19A4D3-AEEE-48A7-A0A2-832B5448C4D0}" srcOrd="3" destOrd="0" presId="urn:microsoft.com/office/officeart/2008/layout/VerticalCurvedList"/>
    <dgm:cxn modelId="{972A3E56-CBBC-4F3E-B270-F86D203BA686}" type="presParOf" srcId="{F760438D-FB05-4AA0-AE18-CDAA405CA1C7}" destId="{7D3EBC5F-4B7E-40A5-ADA4-1F2A85F8FEB9}" srcOrd="4" destOrd="0" presId="urn:microsoft.com/office/officeart/2008/layout/VerticalCurvedList"/>
    <dgm:cxn modelId="{C524A2AF-2B42-4CFA-989D-302998115CFB}" type="presParOf" srcId="{7D3EBC5F-4B7E-40A5-ADA4-1F2A85F8FEB9}" destId="{809D5429-32CA-4919-A8FC-9505CD59920C}" srcOrd="0" destOrd="0" presId="urn:microsoft.com/office/officeart/2008/layout/VerticalCurvedList"/>
    <dgm:cxn modelId="{EC8954C7-81E5-41DB-B4E4-59EC9ABB6AFC}" type="presParOf" srcId="{F760438D-FB05-4AA0-AE18-CDAA405CA1C7}" destId="{2057D5A9-9DB0-4BFB-99D3-5237C156E57B}" srcOrd="5" destOrd="0" presId="urn:microsoft.com/office/officeart/2008/layout/VerticalCurvedList"/>
    <dgm:cxn modelId="{C65E59D3-F4E7-41CF-9577-B1BC0F52F122}" type="presParOf" srcId="{F760438D-FB05-4AA0-AE18-CDAA405CA1C7}" destId="{F22A22DA-D0BC-46E4-846F-5203B19B27ED}" srcOrd="6" destOrd="0" presId="urn:microsoft.com/office/officeart/2008/layout/VerticalCurvedList"/>
    <dgm:cxn modelId="{D4CEF00D-8099-4F57-B8A5-E5064D635808}" type="presParOf" srcId="{F22A22DA-D0BC-46E4-846F-5203B19B27ED}" destId="{28C6197F-E0F2-47FF-BA7B-AEDE288A59E2}" srcOrd="0" destOrd="0" presId="urn:microsoft.com/office/officeart/2008/layout/VerticalCurvedList"/>
    <dgm:cxn modelId="{CD1B3A82-6042-4A1F-833C-ACEE9820157B}" type="presParOf" srcId="{F760438D-FB05-4AA0-AE18-CDAA405CA1C7}" destId="{C0C9B09E-B87B-4E9D-B607-836C113C18AB}" srcOrd="7" destOrd="0" presId="urn:microsoft.com/office/officeart/2008/layout/VerticalCurvedList"/>
    <dgm:cxn modelId="{FFDEC560-4933-4845-8371-CECE798DFF24}" type="presParOf" srcId="{F760438D-FB05-4AA0-AE18-CDAA405CA1C7}" destId="{DB82E598-64EF-4EE0-9DEF-D3C7143DB432}" srcOrd="8" destOrd="0" presId="urn:microsoft.com/office/officeart/2008/layout/VerticalCurvedList"/>
    <dgm:cxn modelId="{4628D08C-7AE8-4F97-BA6B-8DEF67D185D3}" type="presParOf" srcId="{DB82E598-64EF-4EE0-9DEF-D3C7143DB432}" destId="{B67FF2C2-1A9D-4C93-B5C7-79DF91247B89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4959C0-41CF-4263-9C25-FC2AFFC4FD97}" type="doc">
      <dgm:prSet loTypeId="urn:microsoft.com/office/officeart/2005/8/layout/hierarchy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234F557-035D-481E-8648-1A8C5C753203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/>
            <a:t>Predicción de bancarrota</a:t>
          </a:r>
        </a:p>
      </dgm:t>
    </dgm:pt>
    <dgm:pt modelId="{2245CA7E-AD58-4678-A68D-5F72E399FB72}" type="parTrans" cxnId="{B640350D-31D7-4ABB-98E1-999C30511532}">
      <dgm:prSet/>
      <dgm:spPr/>
      <dgm:t>
        <a:bodyPr/>
        <a:lstStyle/>
        <a:p>
          <a:endParaRPr lang="es-ES"/>
        </a:p>
      </dgm:t>
    </dgm:pt>
    <dgm:pt modelId="{DBE75AD2-EB92-450B-AC05-5760C1A0E5E9}" type="sibTrans" cxnId="{B640350D-31D7-4ABB-98E1-999C30511532}">
      <dgm:prSet/>
      <dgm:spPr/>
      <dgm:t>
        <a:bodyPr/>
        <a:lstStyle/>
        <a:p>
          <a:endParaRPr lang="es-ES"/>
        </a:p>
      </dgm:t>
    </dgm:pt>
    <dgm:pt modelId="{1E9F5838-E4D4-4258-A361-C2C3BA256B6E}">
      <dgm:prSet phldrT="[Texto]"/>
      <dgm:spPr/>
      <dgm:t>
        <a:bodyPr/>
        <a:lstStyle/>
        <a:p>
          <a:r>
            <a:rPr lang="es-ES" dirty="0"/>
            <a:t>Identificar que empresas sobreviven o entran en bancarrota</a:t>
          </a:r>
        </a:p>
      </dgm:t>
    </dgm:pt>
    <dgm:pt modelId="{7B6179CA-ACA7-4BA0-8C45-8A535391745F}" type="parTrans" cxnId="{3231060A-457B-470F-9E08-644420C349BD}">
      <dgm:prSet/>
      <dgm:spPr/>
      <dgm:t>
        <a:bodyPr/>
        <a:lstStyle/>
        <a:p>
          <a:endParaRPr lang="es-ES"/>
        </a:p>
      </dgm:t>
    </dgm:pt>
    <dgm:pt modelId="{D5F3AE98-2898-4F6F-B1AE-3EAC26805F70}" type="sibTrans" cxnId="{3231060A-457B-470F-9E08-644420C349BD}">
      <dgm:prSet/>
      <dgm:spPr/>
      <dgm:t>
        <a:bodyPr/>
        <a:lstStyle/>
        <a:p>
          <a:endParaRPr lang="es-ES"/>
        </a:p>
      </dgm:t>
    </dgm:pt>
    <dgm:pt modelId="{79809D9B-0714-419E-A07B-E9BD06613DD5}">
      <dgm:prSet phldrT="[Texto]"/>
      <dgm:spPr/>
      <dgm:t>
        <a:bodyPr/>
        <a:lstStyle/>
        <a:p>
          <a:r>
            <a:rPr lang="es-ES" dirty="0"/>
            <a:t>Analiza variables financieras y proporciones para clasificar.</a:t>
          </a:r>
        </a:p>
      </dgm:t>
    </dgm:pt>
    <dgm:pt modelId="{F5F95112-FA2C-489E-841A-69D9103FBD20}" type="parTrans" cxnId="{1D893A24-4EE1-4F8C-BFE9-82843E71220D}">
      <dgm:prSet/>
      <dgm:spPr/>
      <dgm:t>
        <a:bodyPr/>
        <a:lstStyle/>
        <a:p>
          <a:endParaRPr lang="es-ES"/>
        </a:p>
      </dgm:t>
    </dgm:pt>
    <dgm:pt modelId="{32723E15-6150-4DFD-90E4-E654B5F6C790}" type="sibTrans" cxnId="{1D893A24-4EE1-4F8C-BFE9-82843E71220D}">
      <dgm:prSet/>
      <dgm:spPr/>
      <dgm:t>
        <a:bodyPr/>
        <a:lstStyle/>
        <a:p>
          <a:endParaRPr lang="es-ES"/>
        </a:p>
      </dgm:t>
    </dgm:pt>
    <dgm:pt modelId="{28A53F09-711C-4E95-B5BF-95B2F6A1DE86}">
      <dgm:prSet phldrT="[Texto]"/>
      <dgm:spPr>
        <a:solidFill>
          <a:srgbClr val="959E72"/>
        </a:solidFill>
      </dgm:spPr>
      <dgm:t>
        <a:bodyPr/>
        <a:lstStyle/>
        <a:p>
          <a:r>
            <a:rPr lang="es-ES" dirty="0"/>
            <a:t>Reconocimiento de caras</a:t>
          </a:r>
        </a:p>
      </dgm:t>
    </dgm:pt>
    <dgm:pt modelId="{00A37347-E3CA-4EB6-A2DC-E3EA88EEE00B}" type="parTrans" cxnId="{9B7CDDF6-72F6-40D7-BCD8-6D9A5A11CDBB}">
      <dgm:prSet/>
      <dgm:spPr/>
      <dgm:t>
        <a:bodyPr/>
        <a:lstStyle/>
        <a:p>
          <a:endParaRPr lang="es-ES"/>
        </a:p>
      </dgm:t>
    </dgm:pt>
    <dgm:pt modelId="{CB789B2D-0CDC-46BD-84E8-9DBA2A9E402B}" type="sibTrans" cxnId="{9B7CDDF6-72F6-40D7-BCD8-6D9A5A11CDBB}">
      <dgm:prSet/>
      <dgm:spPr/>
      <dgm:t>
        <a:bodyPr/>
        <a:lstStyle/>
        <a:p>
          <a:endParaRPr lang="es-ES"/>
        </a:p>
      </dgm:t>
    </dgm:pt>
    <dgm:pt modelId="{49CF874C-A79B-4C9D-B96C-733DE10016D5}">
      <dgm:prSet phldrT="[Texto]"/>
      <dgm:spPr/>
      <dgm:t>
        <a:bodyPr/>
        <a:lstStyle/>
        <a:p>
          <a:r>
            <a:rPr lang="es-ES" dirty="0"/>
            <a:t>Las caras son representadas por un numero de valores de pixeles</a:t>
          </a:r>
        </a:p>
      </dgm:t>
    </dgm:pt>
    <dgm:pt modelId="{A06765F7-FC7A-4830-AED2-0DCB9BCE854D}" type="parTrans" cxnId="{609D3DB1-FA43-4A70-B5C7-316FBD119CF3}">
      <dgm:prSet/>
      <dgm:spPr/>
      <dgm:t>
        <a:bodyPr/>
        <a:lstStyle/>
        <a:p>
          <a:endParaRPr lang="es-ES"/>
        </a:p>
      </dgm:t>
    </dgm:pt>
    <dgm:pt modelId="{D03BFD13-5D3A-4A98-A500-709D689A464A}" type="sibTrans" cxnId="{609D3DB1-FA43-4A70-B5C7-316FBD119CF3}">
      <dgm:prSet/>
      <dgm:spPr/>
      <dgm:t>
        <a:bodyPr/>
        <a:lstStyle/>
        <a:p>
          <a:endParaRPr lang="es-ES"/>
        </a:p>
      </dgm:t>
    </dgm:pt>
    <dgm:pt modelId="{B7F94E00-941A-4D49-A606-53E834E56837}">
      <dgm:prSet phldrT="[Texto]"/>
      <dgm:spPr/>
      <dgm:t>
        <a:bodyPr/>
        <a:lstStyle/>
        <a:p>
          <a:r>
            <a:rPr lang="es-ES" dirty="0"/>
            <a:t>ADL reduce el numero de características a un numero ´práctica y luego clasifica.</a:t>
          </a:r>
        </a:p>
      </dgm:t>
    </dgm:pt>
    <dgm:pt modelId="{63AEFE73-3CB3-4EA7-BD2A-0BEF9158D257}" type="parTrans" cxnId="{FCBB0D53-6BD2-4E6D-9D40-4C2AF71C5B8C}">
      <dgm:prSet/>
      <dgm:spPr/>
      <dgm:t>
        <a:bodyPr/>
        <a:lstStyle/>
        <a:p>
          <a:endParaRPr lang="es-ES"/>
        </a:p>
      </dgm:t>
    </dgm:pt>
    <dgm:pt modelId="{BB79CB0C-4C6D-41C3-A432-34239654F8F1}" type="sibTrans" cxnId="{FCBB0D53-6BD2-4E6D-9D40-4C2AF71C5B8C}">
      <dgm:prSet/>
      <dgm:spPr/>
      <dgm:t>
        <a:bodyPr/>
        <a:lstStyle/>
        <a:p>
          <a:endParaRPr lang="es-ES"/>
        </a:p>
      </dgm:t>
    </dgm:pt>
    <dgm:pt modelId="{BE6A87C4-F93C-44F3-A67F-51E35FB44BEB}" type="pres">
      <dgm:prSet presAssocID="{094959C0-41CF-4263-9C25-FC2AFFC4FD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8120447-793D-4DEB-92C3-C6896D0ABD71}" type="pres">
      <dgm:prSet presAssocID="{4234F557-035D-481E-8648-1A8C5C753203}" presName="root" presStyleCnt="0"/>
      <dgm:spPr/>
    </dgm:pt>
    <dgm:pt modelId="{6F77F72A-B12A-44C7-9828-352C50418D8E}" type="pres">
      <dgm:prSet presAssocID="{4234F557-035D-481E-8648-1A8C5C753203}" presName="rootComposite" presStyleCnt="0"/>
      <dgm:spPr/>
    </dgm:pt>
    <dgm:pt modelId="{8FF06B9B-93D6-4178-8252-E24406D1A1FC}" type="pres">
      <dgm:prSet presAssocID="{4234F557-035D-481E-8648-1A8C5C753203}" presName="rootText" presStyleLbl="node1" presStyleIdx="0" presStyleCnt="2"/>
      <dgm:spPr/>
      <dgm:t>
        <a:bodyPr/>
        <a:lstStyle/>
        <a:p>
          <a:endParaRPr lang="es-ES"/>
        </a:p>
      </dgm:t>
    </dgm:pt>
    <dgm:pt modelId="{3979D3C1-ECDA-4753-AEF4-549129D0CF10}" type="pres">
      <dgm:prSet presAssocID="{4234F557-035D-481E-8648-1A8C5C753203}" presName="rootConnector" presStyleLbl="node1" presStyleIdx="0" presStyleCnt="2"/>
      <dgm:spPr/>
      <dgm:t>
        <a:bodyPr/>
        <a:lstStyle/>
        <a:p>
          <a:endParaRPr lang="es-ES"/>
        </a:p>
      </dgm:t>
    </dgm:pt>
    <dgm:pt modelId="{A00E39C2-A25B-415E-9F8C-7241961B075F}" type="pres">
      <dgm:prSet presAssocID="{4234F557-035D-481E-8648-1A8C5C753203}" presName="childShape" presStyleCnt="0"/>
      <dgm:spPr/>
    </dgm:pt>
    <dgm:pt modelId="{4D7E57F5-B98E-4961-A08C-DD31166AA834}" type="pres">
      <dgm:prSet presAssocID="{7B6179CA-ACA7-4BA0-8C45-8A535391745F}" presName="Name13" presStyleLbl="parChTrans1D2" presStyleIdx="0" presStyleCnt="4"/>
      <dgm:spPr/>
      <dgm:t>
        <a:bodyPr/>
        <a:lstStyle/>
        <a:p>
          <a:endParaRPr lang="es-ES"/>
        </a:p>
      </dgm:t>
    </dgm:pt>
    <dgm:pt modelId="{D25683A8-7779-4433-B50B-C17F8BDFFAE4}" type="pres">
      <dgm:prSet presAssocID="{1E9F5838-E4D4-4258-A361-C2C3BA256B6E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50B8F5-6314-41E3-B85F-A512119266FE}" type="pres">
      <dgm:prSet presAssocID="{F5F95112-FA2C-489E-841A-69D9103FBD20}" presName="Name13" presStyleLbl="parChTrans1D2" presStyleIdx="1" presStyleCnt="4"/>
      <dgm:spPr/>
      <dgm:t>
        <a:bodyPr/>
        <a:lstStyle/>
        <a:p>
          <a:endParaRPr lang="es-ES"/>
        </a:p>
      </dgm:t>
    </dgm:pt>
    <dgm:pt modelId="{6FF72989-8BB5-4ACB-8820-D2C71340356E}" type="pres">
      <dgm:prSet presAssocID="{79809D9B-0714-419E-A07B-E9BD06613DD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D58AF2-0B5F-40E3-BB6E-D6A0DE8B086E}" type="pres">
      <dgm:prSet presAssocID="{28A53F09-711C-4E95-B5BF-95B2F6A1DE86}" presName="root" presStyleCnt="0"/>
      <dgm:spPr/>
    </dgm:pt>
    <dgm:pt modelId="{981E27A5-686D-48CC-9740-B9B2F4D77992}" type="pres">
      <dgm:prSet presAssocID="{28A53F09-711C-4E95-B5BF-95B2F6A1DE86}" presName="rootComposite" presStyleCnt="0"/>
      <dgm:spPr/>
    </dgm:pt>
    <dgm:pt modelId="{FA8F63C5-55C1-4102-A267-50B9C01F119B}" type="pres">
      <dgm:prSet presAssocID="{28A53F09-711C-4E95-B5BF-95B2F6A1DE86}" presName="rootText" presStyleLbl="node1" presStyleIdx="1" presStyleCnt="2"/>
      <dgm:spPr/>
      <dgm:t>
        <a:bodyPr/>
        <a:lstStyle/>
        <a:p>
          <a:endParaRPr lang="es-ES"/>
        </a:p>
      </dgm:t>
    </dgm:pt>
    <dgm:pt modelId="{546D17F0-8E9B-46EF-82A2-C41917C7C540}" type="pres">
      <dgm:prSet presAssocID="{28A53F09-711C-4E95-B5BF-95B2F6A1DE86}" presName="rootConnector" presStyleLbl="node1" presStyleIdx="1" presStyleCnt="2"/>
      <dgm:spPr/>
      <dgm:t>
        <a:bodyPr/>
        <a:lstStyle/>
        <a:p>
          <a:endParaRPr lang="es-ES"/>
        </a:p>
      </dgm:t>
    </dgm:pt>
    <dgm:pt modelId="{A7ED0DA8-EBEE-4D28-B033-9ACA41FC1A4C}" type="pres">
      <dgm:prSet presAssocID="{28A53F09-711C-4E95-B5BF-95B2F6A1DE86}" presName="childShape" presStyleCnt="0"/>
      <dgm:spPr/>
    </dgm:pt>
    <dgm:pt modelId="{DE9496A1-85C8-427A-9698-989F41FC7F64}" type="pres">
      <dgm:prSet presAssocID="{A06765F7-FC7A-4830-AED2-0DCB9BCE854D}" presName="Name13" presStyleLbl="parChTrans1D2" presStyleIdx="2" presStyleCnt="4"/>
      <dgm:spPr/>
      <dgm:t>
        <a:bodyPr/>
        <a:lstStyle/>
        <a:p>
          <a:endParaRPr lang="es-ES"/>
        </a:p>
      </dgm:t>
    </dgm:pt>
    <dgm:pt modelId="{A9D8BF3E-B88A-4F5C-9865-E9A71E22F07F}" type="pres">
      <dgm:prSet presAssocID="{49CF874C-A79B-4C9D-B96C-733DE10016D5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82F798-4704-486A-8BFA-F374C39043CF}" type="pres">
      <dgm:prSet presAssocID="{63AEFE73-3CB3-4EA7-BD2A-0BEF9158D257}" presName="Name13" presStyleLbl="parChTrans1D2" presStyleIdx="3" presStyleCnt="4"/>
      <dgm:spPr/>
      <dgm:t>
        <a:bodyPr/>
        <a:lstStyle/>
        <a:p>
          <a:endParaRPr lang="es-ES"/>
        </a:p>
      </dgm:t>
    </dgm:pt>
    <dgm:pt modelId="{C327CF9A-A513-4EA7-9A74-406E4BB1842B}" type="pres">
      <dgm:prSet presAssocID="{B7F94E00-941A-4D49-A606-53E834E56837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09D3DB1-FA43-4A70-B5C7-316FBD119CF3}" srcId="{28A53F09-711C-4E95-B5BF-95B2F6A1DE86}" destId="{49CF874C-A79B-4C9D-B96C-733DE10016D5}" srcOrd="0" destOrd="0" parTransId="{A06765F7-FC7A-4830-AED2-0DCB9BCE854D}" sibTransId="{D03BFD13-5D3A-4A98-A500-709D689A464A}"/>
    <dgm:cxn modelId="{9B7CDDF6-72F6-40D7-BCD8-6D9A5A11CDBB}" srcId="{094959C0-41CF-4263-9C25-FC2AFFC4FD97}" destId="{28A53F09-711C-4E95-B5BF-95B2F6A1DE86}" srcOrd="1" destOrd="0" parTransId="{00A37347-E3CA-4EB6-A2DC-E3EA88EEE00B}" sibTransId="{CB789B2D-0CDC-46BD-84E8-9DBA2A9E402B}"/>
    <dgm:cxn modelId="{3231060A-457B-470F-9E08-644420C349BD}" srcId="{4234F557-035D-481E-8648-1A8C5C753203}" destId="{1E9F5838-E4D4-4258-A361-C2C3BA256B6E}" srcOrd="0" destOrd="0" parTransId="{7B6179CA-ACA7-4BA0-8C45-8A535391745F}" sibTransId="{D5F3AE98-2898-4F6F-B1AE-3EAC26805F70}"/>
    <dgm:cxn modelId="{433DA9A7-4392-4046-95DF-188ECC058CC7}" type="presOf" srcId="{094959C0-41CF-4263-9C25-FC2AFFC4FD97}" destId="{BE6A87C4-F93C-44F3-A67F-51E35FB44BEB}" srcOrd="0" destOrd="0" presId="urn:microsoft.com/office/officeart/2005/8/layout/hierarchy3"/>
    <dgm:cxn modelId="{8C61B54B-B8A3-45FA-8D03-66641DBF2B79}" type="presOf" srcId="{F5F95112-FA2C-489E-841A-69D9103FBD20}" destId="{F450B8F5-6314-41E3-B85F-A512119266FE}" srcOrd="0" destOrd="0" presId="urn:microsoft.com/office/officeart/2005/8/layout/hierarchy3"/>
    <dgm:cxn modelId="{0E305BA1-CF52-4920-B3D8-C4D68EE3036C}" type="presOf" srcId="{B7F94E00-941A-4D49-A606-53E834E56837}" destId="{C327CF9A-A513-4EA7-9A74-406E4BB1842B}" srcOrd="0" destOrd="0" presId="urn:microsoft.com/office/officeart/2005/8/layout/hierarchy3"/>
    <dgm:cxn modelId="{B66118E9-0748-4550-830A-014BEDC55EA4}" type="presOf" srcId="{28A53F09-711C-4E95-B5BF-95B2F6A1DE86}" destId="{FA8F63C5-55C1-4102-A267-50B9C01F119B}" srcOrd="0" destOrd="0" presId="urn:microsoft.com/office/officeart/2005/8/layout/hierarchy3"/>
    <dgm:cxn modelId="{1D893A24-4EE1-4F8C-BFE9-82843E71220D}" srcId="{4234F557-035D-481E-8648-1A8C5C753203}" destId="{79809D9B-0714-419E-A07B-E9BD06613DD5}" srcOrd="1" destOrd="0" parTransId="{F5F95112-FA2C-489E-841A-69D9103FBD20}" sibTransId="{32723E15-6150-4DFD-90E4-E654B5F6C790}"/>
    <dgm:cxn modelId="{B7D1B268-A4FA-4DCD-B83C-D90EE265A1CC}" type="presOf" srcId="{1E9F5838-E4D4-4258-A361-C2C3BA256B6E}" destId="{D25683A8-7779-4433-B50B-C17F8BDFFAE4}" srcOrd="0" destOrd="0" presId="urn:microsoft.com/office/officeart/2005/8/layout/hierarchy3"/>
    <dgm:cxn modelId="{9135A230-4983-4E27-ABE9-7E634779BA27}" type="presOf" srcId="{4234F557-035D-481E-8648-1A8C5C753203}" destId="{3979D3C1-ECDA-4753-AEF4-549129D0CF10}" srcOrd="1" destOrd="0" presId="urn:microsoft.com/office/officeart/2005/8/layout/hierarchy3"/>
    <dgm:cxn modelId="{69A546D7-D598-4BD8-9CA1-7E4533D2BECD}" type="presOf" srcId="{4234F557-035D-481E-8648-1A8C5C753203}" destId="{8FF06B9B-93D6-4178-8252-E24406D1A1FC}" srcOrd="0" destOrd="0" presId="urn:microsoft.com/office/officeart/2005/8/layout/hierarchy3"/>
    <dgm:cxn modelId="{6CBA4B29-A7C4-4015-A557-B9AD5FD2406B}" type="presOf" srcId="{28A53F09-711C-4E95-B5BF-95B2F6A1DE86}" destId="{546D17F0-8E9B-46EF-82A2-C41917C7C540}" srcOrd="1" destOrd="0" presId="urn:microsoft.com/office/officeart/2005/8/layout/hierarchy3"/>
    <dgm:cxn modelId="{F659FE82-BCC3-4508-828D-222881757F71}" type="presOf" srcId="{49CF874C-A79B-4C9D-B96C-733DE10016D5}" destId="{A9D8BF3E-B88A-4F5C-9865-E9A71E22F07F}" srcOrd="0" destOrd="0" presId="urn:microsoft.com/office/officeart/2005/8/layout/hierarchy3"/>
    <dgm:cxn modelId="{C8FC6FCD-C05F-467E-B489-6DAB0B289FF3}" type="presOf" srcId="{79809D9B-0714-419E-A07B-E9BD06613DD5}" destId="{6FF72989-8BB5-4ACB-8820-D2C71340356E}" srcOrd="0" destOrd="0" presId="urn:microsoft.com/office/officeart/2005/8/layout/hierarchy3"/>
    <dgm:cxn modelId="{FCBB0D53-6BD2-4E6D-9D40-4C2AF71C5B8C}" srcId="{28A53F09-711C-4E95-B5BF-95B2F6A1DE86}" destId="{B7F94E00-941A-4D49-A606-53E834E56837}" srcOrd="1" destOrd="0" parTransId="{63AEFE73-3CB3-4EA7-BD2A-0BEF9158D257}" sibTransId="{BB79CB0C-4C6D-41C3-A432-34239654F8F1}"/>
    <dgm:cxn modelId="{EF8CBAFF-F8C0-489D-84F0-E792B8E1BEB7}" type="presOf" srcId="{63AEFE73-3CB3-4EA7-BD2A-0BEF9158D257}" destId="{5582F798-4704-486A-8BFA-F374C39043CF}" srcOrd="0" destOrd="0" presId="urn:microsoft.com/office/officeart/2005/8/layout/hierarchy3"/>
    <dgm:cxn modelId="{9A158DDC-4132-4C27-9BB2-3BDE0D7F6EBA}" type="presOf" srcId="{7B6179CA-ACA7-4BA0-8C45-8A535391745F}" destId="{4D7E57F5-B98E-4961-A08C-DD31166AA834}" srcOrd="0" destOrd="0" presId="urn:microsoft.com/office/officeart/2005/8/layout/hierarchy3"/>
    <dgm:cxn modelId="{2C18ADFC-425C-451C-A066-6329096AE4D5}" type="presOf" srcId="{A06765F7-FC7A-4830-AED2-0DCB9BCE854D}" destId="{DE9496A1-85C8-427A-9698-989F41FC7F64}" srcOrd="0" destOrd="0" presId="urn:microsoft.com/office/officeart/2005/8/layout/hierarchy3"/>
    <dgm:cxn modelId="{B640350D-31D7-4ABB-98E1-999C30511532}" srcId="{094959C0-41CF-4263-9C25-FC2AFFC4FD97}" destId="{4234F557-035D-481E-8648-1A8C5C753203}" srcOrd="0" destOrd="0" parTransId="{2245CA7E-AD58-4678-A68D-5F72E399FB72}" sibTransId="{DBE75AD2-EB92-450B-AC05-5760C1A0E5E9}"/>
    <dgm:cxn modelId="{1292C8E4-DE1F-4B90-97F6-486E330E8CE6}" type="presParOf" srcId="{BE6A87C4-F93C-44F3-A67F-51E35FB44BEB}" destId="{E8120447-793D-4DEB-92C3-C6896D0ABD71}" srcOrd="0" destOrd="0" presId="urn:microsoft.com/office/officeart/2005/8/layout/hierarchy3"/>
    <dgm:cxn modelId="{B4075D90-2026-4632-8F8F-8DDB5887042D}" type="presParOf" srcId="{E8120447-793D-4DEB-92C3-C6896D0ABD71}" destId="{6F77F72A-B12A-44C7-9828-352C50418D8E}" srcOrd="0" destOrd="0" presId="urn:microsoft.com/office/officeart/2005/8/layout/hierarchy3"/>
    <dgm:cxn modelId="{702B46CE-3D0D-4057-B1B8-A05F04597DC6}" type="presParOf" srcId="{6F77F72A-B12A-44C7-9828-352C50418D8E}" destId="{8FF06B9B-93D6-4178-8252-E24406D1A1FC}" srcOrd="0" destOrd="0" presId="urn:microsoft.com/office/officeart/2005/8/layout/hierarchy3"/>
    <dgm:cxn modelId="{CE465183-12E0-4647-AF5D-C900EFA0E8CF}" type="presParOf" srcId="{6F77F72A-B12A-44C7-9828-352C50418D8E}" destId="{3979D3C1-ECDA-4753-AEF4-549129D0CF10}" srcOrd="1" destOrd="0" presId="urn:microsoft.com/office/officeart/2005/8/layout/hierarchy3"/>
    <dgm:cxn modelId="{62468A5B-7D04-4937-AC85-66C191C3D7FC}" type="presParOf" srcId="{E8120447-793D-4DEB-92C3-C6896D0ABD71}" destId="{A00E39C2-A25B-415E-9F8C-7241961B075F}" srcOrd="1" destOrd="0" presId="urn:microsoft.com/office/officeart/2005/8/layout/hierarchy3"/>
    <dgm:cxn modelId="{5B57E235-AC72-4CD1-9EE7-2FA52D94766C}" type="presParOf" srcId="{A00E39C2-A25B-415E-9F8C-7241961B075F}" destId="{4D7E57F5-B98E-4961-A08C-DD31166AA834}" srcOrd="0" destOrd="0" presId="urn:microsoft.com/office/officeart/2005/8/layout/hierarchy3"/>
    <dgm:cxn modelId="{6A45C58D-ECE8-41EE-A4CD-5D7DC829A3F5}" type="presParOf" srcId="{A00E39C2-A25B-415E-9F8C-7241961B075F}" destId="{D25683A8-7779-4433-B50B-C17F8BDFFAE4}" srcOrd="1" destOrd="0" presId="urn:microsoft.com/office/officeart/2005/8/layout/hierarchy3"/>
    <dgm:cxn modelId="{4BF2EFBD-12F7-4F2C-98DF-0B41518D41EA}" type="presParOf" srcId="{A00E39C2-A25B-415E-9F8C-7241961B075F}" destId="{F450B8F5-6314-41E3-B85F-A512119266FE}" srcOrd="2" destOrd="0" presId="urn:microsoft.com/office/officeart/2005/8/layout/hierarchy3"/>
    <dgm:cxn modelId="{1BE9C539-E5E0-4EEC-813E-924DB51220E5}" type="presParOf" srcId="{A00E39C2-A25B-415E-9F8C-7241961B075F}" destId="{6FF72989-8BB5-4ACB-8820-D2C71340356E}" srcOrd="3" destOrd="0" presId="urn:microsoft.com/office/officeart/2005/8/layout/hierarchy3"/>
    <dgm:cxn modelId="{16CBAE0B-F8FF-45A8-AAEE-B2431AD446C3}" type="presParOf" srcId="{BE6A87C4-F93C-44F3-A67F-51E35FB44BEB}" destId="{F7D58AF2-0B5F-40E3-BB6E-D6A0DE8B086E}" srcOrd="1" destOrd="0" presId="urn:microsoft.com/office/officeart/2005/8/layout/hierarchy3"/>
    <dgm:cxn modelId="{F747F0E7-10DD-4DBA-996F-2E6CC845DDB9}" type="presParOf" srcId="{F7D58AF2-0B5F-40E3-BB6E-D6A0DE8B086E}" destId="{981E27A5-686D-48CC-9740-B9B2F4D77992}" srcOrd="0" destOrd="0" presId="urn:microsoft.com/office/officeart/2005/8/layout/hierarchy3"/>
    <dgm:cxn modelId="{C473A632-2627-4CCB-9B4F-F3F0A5DF5E0F}" type="presParOf" srcId="{981E27A5-686D-48CC-9740-B9B2F4D77992}" destId="{FA8F63C5-55C1-4102-A267-50B9C01F119B}" srcOrd="0" destOrd="0" presId="urn:microsoft.com/office/officeart/2005/8/layout/hierarchy3"/>
    <dgm:cxn modelId="{8C8C9F41-7FC3-4E19-A0D4-BAAA1F2C9BA4}" type="presParOf" srcId="{981E27A5-686D-48CC-9740-B9B2F4D77992}" destId="{546D17F0-8E9B-46EF-82A2-C41917C7C540}" srcOrd="1" destOrd="0" presId="urn:microsoft.com/office/officeart/2005/8/layout/hierarchy3"/>
    <dgm:cxn modelId="{1D1D1077-A73B-4CBC-839B-B110D0212309}" type="presParOf" srcId="{F7D58AF2-0B5F-40E3-BB6E-D6A0DE8B086E}" destId="{A7ED0DA8-EBEE-4D28-B033-9ACA41FC1A4C}" srcOrd="1" destOrd="0" presId="urn:microsoft.com/office/officeart/2005/8/layout/hierarchy3"/>
    <dgm:cxn modelId="{4D61CCAB-B5C7-47D9-BBC1-BB08EF7D09AD}" type="presParOf" srcId="{A7ED0DA8-EBEE-4D28-B033-9ACA41FC1A4C}" destId="{DE9496A1-85C8-427A-9698-989F41FC7F64}" srcOrd="0" destOrd="0" presId="urn:microsoft.com/office/officeart/2005/8/layout/hierarchy3"/>
    <dgm:cxn modelId="{A865A7D6-2B65-4DBB-B156-19A3F07E6DE9}" type="presParOf" srcId="{A7ED0DA8-EBEE-4D28-B033-9ACA41FC1A4C}" destId="{A9D8BF3E-B88A-4F5C-9865-E9A71E22F07F}" srcOrd="1" destOrd="0" presId="urn:microsoft.com/office/officeart/2005/8/layout/hierarchy3"/>
    <dgm:cxn modelId="{43CA9C43-3AA3-421A-ACB7-80F94E649009}" type="presParOf" srcId="{A7ED0DA8-EBEE-4D28-B033-9ACA41FC1A4C}" destId="{5582F798-4704-486A-8BFA-F374C39043CF}" srcOrd="2" destOrd="0" presId="urn:microsoft.com/office/officeart/2005/8/layout/hierarchy3"/>
    <dgm:cxn modelId="{A54AE255-926E-4BC3-9C89-FCF16A8A868B}" type="presParOf" srcId="{A7ED0DA8-EBEE-4D28-B033-9ACA41FC1A4C}" destId="{C327CF9A-A513-4EA7-9A74-406E4BB1842B}" srcOrd="3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959C0-41CF-4263-9C25-FC2AFFC4FD97}" type="doc">
      <dgm:prSet loTypeId="urn:microsoft.com/office/officeart/2005/8/layout/hierarchy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234F557-035D-481E-8648-1A8C5C753203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" sz="2000" dirty="0"/>
            <a:t>Marketing</a:t>
          </a:r>
        </a:p>
      </dgm:t>
    </dgm:pt>
    <dgm:pt modelId="{2245CA7E-AD58-4678-A68D-5F72E399FB72}" type="parTrans" cxnId="{B640350D-31D7-4ABB-98E1-999C30511532}">
      <dgm:prSet/>
      <dgm:spPr/>
      <dgm:t>
        <a:bodyPr/>
        <a:lstStyle/>
        <a:p>
          <a:endParaRPr lang="es-ES"/>
        </a:p>
      </dgm:t>
    </dgm:pt>
    <dgm:pt modelId="{DBE75AD2-EB92-450B-AC05-5760C1A0E5E9}" type="sibTrans" cxnId="{B640350D-31D7-4ABB-98E1-999C30511532}">
      <dgm:prSet/>
      <dgm:spPr/>
      <dgm:t>
        <a:bodyPr/>
        <a:lstStyle/>
        <a:p>
          <a:endParaRPr lang="es-ES"/>
        </a:p>
      </dgm:t>
    </dgm:pt>
    <dgm:pt modelId="{1E9F5838-E4D4-4258-A361-C2C3BA256B6E}">
      <dgm:prSet phldrT="[Texto]"/>
      <dgm:spPr/>
      <dgm:t>
        <a:bodyPr/>
        <a:lstStyle/>
        <a:p>
          <a:r>
            <a:rPr lang="es-ES" dirty="0"/>
            <a:t>Identificar factores que distinguen tipos de diferentes clientes y/0 productos</a:t>
          </a:r>
        </a:p>
      </dgm:t>
    </dgm:pt>
    <dgm:pt modelId="{7B6179CA-ACA7-4BA0-8C45-8A535391745F}" type="parTrans" cxnId="{3231060A-457B-470F-9E08-644420C349BD}">
      <dgm:prSet/>
      <dgm:spPr/>
      <dgm:t>
        <a:bodyPr/>
        <a:lstStyle/>
        <a:p>
          <a:endParaRPr lang="es-ES"/>
        </a:p>
      </dgm:t>
    </dgm:pt>
    <dgm:pt modelId="{D5F3AE98-2898-4F6F-B1AE-3EAC26805F70}" type="sibTrans" cxnId="{3231060A-457B-470F-9E08-644420C349BD}">
      <dgm:prSet/>
      <dgm:spPr/>
      <dgm:t>
        <a:bodyPr/>
        <a:lstStyle/>
        <a:p>
          <a:endParaRPr lang="es-ES"/>
        </a:p>
      </dgm:t>
    </dgm:pt>
    <dgm:pt modelId="{79809D9B-0714-419E-A07B-E9BD06613DD5}">
      <dgm:prSet phldrT="[Texto]"/>
      <dgm:spPr/>
      <dgm:t>
        <a:bodyPr/>
        <a:lstStyle/>
        <a:p>
          <a:r>
            <a:rPr lang="es-ES" dirty="0"/>
            <a:t>Usualmente implica el </a:t>
          </a:r>
          <a:r>
            <a:rPr lang="es-ES" dirty="0" err="1"/>
            <a:t>ploteo</a:t>
          </a:r>
          <a:r>
            <a:rPr lang="es-ES" dirty="0"/>
            <a:t> bidimensional de resultados</a:t>
          </a:r>
        </a:p>
      </dgm:t>
    </dgm:pt>
    <dgm:pt modelId="{F5F95112-FA2C-489E-841A-69D9103FBD20}" type="parTrans" cxnId="{1D893A24-4EE1-4F8C-BFE9-82843E71220D}">
      <dgm:prSet/>
      <dgm:spPr/>
      <dgm:t>
        <a:bodyPr/>
        <a:lstStyle/>
        <a:p>
          <a:endParaRPr lang="es-ES"/>
        </a:p>
      </dgm:t>
    </dgm:pt>
    <dgm:pt modelId="{32723E15-6150-4DFD-90E4-E654B5F6C790}" type="sibTrans" cxnId="{1D893A24-4EE1-4F8C-BFE9-82843E71220D}">
      <dgm:prSet/>
      <dgm:spPr/>
      <dgm:t>
        <a:bodyPr/>
        <a:lstStyle/>
        <a:p>
          <a:endParaRPr lang="es-ES"/>
        </a:p>
      </dgm:t>
    </dgm:pt>
    <dgm:pt modelId="{28A53F09-711C-4E95-B5BF-95B2F6A1DE86}">
      <dgm:prSet phldrT="[Texto]" custT="1"/>
      <dgm:spPr>
        <a:solidFill>
          <a:srgbClr val="959E72"/>
        </a:solidFill>
      </dgm:spPr>
      <dgm:t>
        <a:bodyPr/>
        <a:lstStyle/>
        <a:p>
          <a:r>
            <a:rPr lang="es-ES" sz="2000" dirty="0"/>
            <a:t>Estudios biomédicos</a:t>
          </a:r>
        </a:p>
      </dgm:t>
    </dgm:pt>
    <dgm:pt modelId="{00A37347-E3CA-4EB6-A2DC-E3EA88EEE00B}" type="parTrans" cxnId="{9B7CDDF6-72F6-40D7-BCD8-6D9A5A11CDBB}">
      <dgm:prSet/>
      <dgm:spPr/>
      <dgm:t>
        <a:bodyPr/>
        <a:lstStyle/>
        <a:p>
          <a:endParaRPr lang="es-ES"/>
        </a:p>
      </dgm:t>
    </dgm:pt>
    <dgm:pt modelId="{CB789B2D-0CDC-46BD-84E8-9DBA2A9E402B}" type="sibTrans" cxnId="{9B7CDDF6-72F6-40D7-BCD8-6D9A5A11CDBB}">
      <dgm:prSet/>
      <dgm:spPr/>
      <dgm:t>
        <a:bodyPr/>
        <a:lstStyle/>
        <a:p>
          <a:endParaRPr lang="es-ES"/>
        </a:p>
      </dgm:t>
    </dgm:pt>
    <dgm:pt modelId="{49CF874C-A79B-4C9D-B96C-733DE10016D5}">
      <dgm:prSet phldrT="[Texto]"/>
      <dgm:spPr/>
      <dgm:t>
        <a:bodyPr/>
        <a:lstStyle/>
        <a:p>
          <a:r>
            <a:rPr lang="es-ES" dirty="0"/>
            <a:t>Valoración de severidad pacientes y prognosis de resultados de enfermedad</a:t>
          </a:r>
        </a:p>
      </dgm:t>
    </dgm:pt>
    <dgm:pt modelId="{A06765F7-FC7A-4830-AED2-0DCB9BCE854D}" type="parTrans" cxnId="{609D3DB1-FA43-4A70-B5C7-316FBD119CF3}">
      <dgm:prSet/>
      <dgm:spPr/>
      <dgm:t>
        <a:bodyPr/>
        <a:lstStyle/>
        <a:p>
          <a:endParaRPr lang="es-ES"/>
        </a:p>
      </dgm:t>
    </dgm:pt>
    <dgm:pt modelId="{D03BFD13-5D3A-4A98-A500-709D689A464A}" type="sibTrans" cxnId="{609D3DB1-FA43-4A70-B5C7-316FBD119CF3}">
      <dgm:prSet/>
      <dgm:spPr/>
      <dgm:t>
        <a:bodyPr/>
        <a:lstStyle/>
        <a:p>
          <a:endParaRPr lang="es-ES"/>
        </a:p>
      </dgm:t>
    </dgm:pt>
    <dgm:pt modelId="{B7F94E00-941A-4D49-A606-53E834E56837}">
      <dgm:prSet phldrT="[Texto]"/>
      <dgm:spPr/>
      <dgm:t>
        <a:bodyPr/>
        <a:lstStyle/>
        <a:p>
          <a:r>
            <a:rPr lang="es-ES" dirty="0"/>
            <a:t>Clasificación de grupos de acuerdo a diferentes objetos biológicos.</a:t>
          </a:r>
        </a:p>
      </dgm:t>
    </dgm:pt>
    <dgm:pt modelId="{63AEFE73-3CB3-4EA7-BD2A-0BEF9158D257}" type="parTrans" cxnId="{FCBB0D53-6BD2-4E6D-9D40-4C2AF71C5B8C}">
      <dgm:prSet/>
      <dgm:spPr/>
      <dgm:t>
        <a:bodyPr/>
        <a:lstStyle/>
        <a:p>
          <a:endParaRPr lang="es-ES"/>
        </a:p>
      </dgm:t>
    </dgm:pt>
    <dgm:pt modelId="{BB79CB0C-4C6D-41C3-A432-34239654F8F1}" type="sibTrans" cxnId="{FCBB0D53-6BD2-4E6D-9D40-4C2AF71C5B8C}">
      <dgm:prSet/>
      <dgm:spPr/>
      <dgm:t>
        <a:bodyPr/>
        <a:lstStyle/>
        <a:p>
          <a:endParaRPr lang="es-ES"/>
        </a:p>
      </dgm:t>
    </dgm:pt>
    <dgm:pt modelId="{BE6A87C4-F93C-44F3-A67F-51E35FB44BEB}" type="pres">
      <dgm:prSet presAssocID="{094959C0-41CF-4263-9C25-FC2AFFC4FD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8120447-793D-4DEB-92C3-C6896D0ABD71}" type="pres">
      <dgm:prSet presAssocID="{4234F557-035D-481E-8648-1A8C5C753203}" presName="root" presStyleCnt="0"/>
      <dgm:spPr/>
    </dgm:pt>
    <dgm:pt modelId="{6F77F72A-B12A-44C7-9828-352C50418D8E}" type="pres">
      <dgm:prSet presAssocID="{4234F557-035D-481E-8648-1A8C5C753203}" presName="rootComposite" presStyleCnt="0"/>
      <dgm:spPr/>
    </dgm:pt>
    <dgm:pt modelId="{8FF06B9B-93D6-4178-8252-E24406D1A1FC}" type="pres">
      <dgm:prSet presAssocID="{4234F557-035D-481E-8648-1A8C5C753203}" presName="rootText" presStyleLbl="node1" presStyleIdx="0" presStyleCnt="2"/>
      <dgm:spPr/>
      <dgm:t>
        <a:bodyPr/>
        <a:lstStyle/>
        <a:p>
          <a:endParaRPr lang="es-ES"/>
        </a:p>
      </dgm:t>
    </dgm:pt>
    <dgm:pt modelId="{3979D3C1-ECDA-4753-AEF4-549129D0CF10}" type="pres">
      <dgm:prSet presAssocID="{4234F557-035D-481E-8648-1A8C5C753203}" presName="rootConnector" presStyleLbl="node1" presStyleIdx="0" presStyleCnt="2"/>
      <dgm:spPr/>
      <dgm:t>
        <a:bodyPr/>
        <a:lstStyle/>
        <a:p>
          <a:endParaRPr lang="es-ES"/>
        </a:p>
      </dgm:t>
    </dgm:pt>
    <dgm:pt modelId="{A00E39C2-A25B-415E-9F8C-7241961B075F}" type="pres">
      <dgm:prSet presAssocID="{4234F557-035D-481E-8648-1A8C5C753203}" presName="childShape" presStyleCnt="0"/>
      <dgm:spPr/>
    </dgm:pt>
    <dgm:pt modelId="{4D7E57F5-B98E-4961-A08C-DD31166AA834}" type="pres">
      <dgm:prSet presAssocID="{7B6179CA-ACA7-4BA0-8C45-8A535391745F}" presName="Name13" presStyleLbl="parChTrans1D2" presStyleIdx="0" presStyleCnt="4"/>
      <dgm:spPr/>
      <dgm:t>
        <a:bodyPr/>
        <a:lstStyle/>
        <a:p>
          <a:endParaRPr lang="es-ES"/>
        </a:p>
      </dgm:t>
    </dgm:pt>
    <dgm:pt modelId="{D25683A8-7779-4433-B50B-C17F8BDFFAE4}" type="pres">
      <dgm:prSet presAssocID="{1E9F5838-E4D4-4258-A361-C2C3BA256B6E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50B8F5-6314-41E3-B85F-A512119266FE}" type="pres">
      <dgm:prSet presAssocID="{F5F95112-FA2C-489E-841A-69D9103FBD20}" presName="Name13" presStyleLbl="parChTrans1D2" presStyleIdx="1" presStyleCnt="4"/>
      <dgm:spPr/>
      <dgm:t>
        <a:bodyPr/>
        <a:lstStyle/>
        <a:p>
          <a:endParaRPr lang="es-ES"/>
        </a:p>
      </dgm:t>
    </dgm:pt>
    <dgm:pt modelId="{6FF72989-8BB5-4ACB-8820-D2C71340356E}" type="pres">
      <dgm:prSet presAssocID="{79809D9B-0714-419E-A07B-E9BD06613DD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D58AF2-0B5F-40E3-BB6E-D6A0DE8B086E}" type="pres">
      <dgm:prSet presAssocID="{28A53F09-711C-4E95-B5BF-95B2F6A1DE86}" presName="root" presStyleCnt="0"/>
      <dgm:spPr/>
    </dgm:pt>
    <dgm:pt modelId="{981E27A5-686D-48CC-9740-B9B2F4D77992}" type="pres">
      <dgm:prSet presAssocID="{28A53F09-711C-4E95-B5BF-95B2F6A1DE86}" presName="rootComposite" presStyleCnt="0"/>
      <dgm:spPr/>
    </dgm:pt>
    <dgm:pt modelId="{FA8F63C5-55C1-4102-A267-50B9C01F119B}" type="pres">
      <dgm:prSet presAssocID="{28A53F09-711C-4E95-B5BF-95B2F6A1DE86}" presName="rootText" presStyleLbl="node1" presStyleIdx="1" presStyleCnt="2"/>
      <dgm:spPr/>
      <dgm:t>
        <a:bodyPr/>
        <a:lstStyle/>
        <a:p>
          <a:endParaRPr lang="es-ES"/>
        </a:p>
      </dgm:t>
    </dgm:pt>
    <dgm:pt modelId="{546D17F0-8E9B-46EF-82A2-C41917C7C540}" type="pres">
      <dgm:prSet presAssocID="{28A53F09-711C-4E95-B5BF-95B2F6A1DE86}" presName="rootConnector" presStyleLbl="node1" presStyleIdx="1" presStyleCnt="2"/>
      <dgm:spPr/>
      <dgm:t>
        <a:bodyPr/>
        <a:lstStyle/>
        <a:p>
          <a:endParaRPr lang="es-ES"/>
        </a:p>
      </dgm:t>
    </dgm:pt>
    <dgm:pt modelId="{A7ED0DA8-EBEE-4D28-B033-9ACA41FC1A4C}" type="pres">
      <dgm:prSet presAssocID="{28A53F09-711C-4E95-B5BF-95B2F6A1DE86}" presName="childShape" presStyleCnt="0"/>
      <dgm:spPr/>
    </dgm:pt>
    <dgm:pt modelId="{DE9496A1-85C8-427A-9698-989F41FC7F64}" type="pres">
      <dgm:prSet presAssocID="{A06765F7-FC7A-4830-AED2-0DCB9BCE854D}" presName="Name13" presStyleLbl="parChTrans1D2" presStyleIdx="2" presStyleCnt="4"/>
      <dgm:spPr/>
      <dgm:t>
        <a:bodyPr/>
        <a:lstStyle/>
        <a:p>
          <a:endParaRPr lang="es-ES"/>
        </a:p>
      </dgm:t>
    </dgm:pt>
    <dgm:pt modelId="{A9D8BF3E-B88A-4F5C-9865-E9A71E22F07F}" type="pres">
      <dgm:prSet presAssocID="{49CF874C-A79B-4C9D-B96C-733DE10016D5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82F798-4704-486A-8BFA-F374C39043CF}" type="pres">
      <dgm:prSet presAssocID="{63AEFE73-3CB3-4EA7-BD2A-0BEF9158D257}" presName="Name13" presStyleLbl="parChTrans1D2" presStyleIdx="3" presStyleCnt="4"/>
      <dgm:spPr/>
      <dgm:t>
        <a:bodyPr/>
        <a:lstStyle/>
        <a:p>
          <a:endParaRPr lang="es-ES"/>
        </a:p>
      </dgm:t>
    </dgm:pt>
    <dgm:pt modelId="{C327CF9A-A513-4EA7-9A74-406E4BB1842B}" type="pres">
      <dgm:prSet presAssocID="{B7F94E00-941A-4D49-A606-53E834E56837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09D3DB1-FA43-4A70-B5C7-316FBD119CF3}" srcId="{28A53F09-711C-4E95-B5BF-95B2F6A1DE86}" destId="{49CF874C-A79B-4C9D-B96C-733DE10016D5}" srcOrd="0" destOrd="0" parTransId="{A06765F7-FC7A-4830-AED2-0DCB9BCE854D}" sibTransId="{D03BFD13-5D3A-4A98-A500-709D689A464A}"/>
    <dgm:cxn modelId="{9B7CDDF6-72F6-40D7-BCD8-6D9A5A11CDBB}" srcId="{094959C0-41CF-4263-9C25-FC2AFFC4FD97}" destId="{28A53F09-711C-4E95-B5BF-95B2F6A1DE86}" srcOrd="1" destOrd="0" parTransId="{00A37347-E3CA-4EB6-A2DC-E3EA88EEE00B}" sibTransId="{CB789B2D-0CDC-46BD-84E8-9DBA2A9E402B}"/>
    <dgm:cxn modelId="{3231060A-457B-470F-9E08-644420C349BD}" srcId="{4234F557-035D-481E-8648-1A8C5C753203}" destId="{1E9F5838-E4D4-4258-A361-C2C3BA256B6E}" srcOrd="0" destOrd="0" parTransId="{7B6179CA-ACA7-4BA0-8C45-8A535391745F}" sibTransId="{D5F3AE98-2898-4F6F-B1AE-3EAC26805F70}"/>
    <dgm:cxn modelId="{433DA9A7-4392-4046-95DF-188ECC058CC7}" type="presOf" srcId="{094959C0-41CF-4263-9C25-FC2AFFC4FD97}" destId="{BE6A87C4-F93C-44F3-A67F-51E35FB44BEB}" srcOrd="0" destOrd="0" presId="urn:microsoft.com/office/officeart/2005/8/layout/hierarchy3"/>
    <dgm:cxn modelId="{8C61B54B-B8A3-45FA-8D03-66641DBF2B79}" type="presOf" srcId="{F5F95112-FA2C-489E-841A-69D9103FBD20}" destId="{F450B8F5-6314-41E3-B85F-A512119266FE}" srcOrd="0" destOrd="0" presId="urn:microsoft.com/office/officeart/2005/8/layout/hierarchy3"/>
    <dgm:cxn modelId="{0E305BA1-CF52-4920-B3D8-C4D68EE3036C}" type="presOf" srcId="{B7F94E00-941A-4D49-A606-53E834E56837}" destId="{C327CF9A-A513-4EA7-9A74-406E4BB1842B}" srcOrd="0" destOrd="0" presId="urn:microsoft.com/office/officeart/2005/8/layout/hierarchy3"/>
    <dgm:cxn modelId="{B66118E9-0748-4550-830A-014BEDC55EA4}" type="presOf" srcId="{28A53F09-711C-4E95-B5BF-95B2F6A1DE86}" destId="{FA8F63C5-55C1-4102-A267-50B9C01F119B}" srcOrd="0" destOrd="0" presId="urn:microsoft.com/office/officeart/2005/8/layout/hierarchy3"/>
    <dgm:cxn modelId="{1D893A24-4EE1-4F8C-BFE9-82843E71220D}" srcId="{4234F557-035D-481E-8648-1A8C5C753203}" destId="{79809D9B-0714-419E-A07B-E9BD06613DD5}" srcOrd="1" destOrd="0" parTransId="{F5F95112-FA2C-489E-841A-69D9103FBD20}" sibTransId="{32723E15-6150-4DFD-90E4-E654B5F6C790}"/>
    <dgm:cxn modelId="{B7D1B268-A4FA-4DCD-B83C-D90EE265A1CC}" type="presOf" srcId="{1E9F5838-E4D4-4258-A361-C2C3BA256B6E}" destId="{D25683A8-7779-4433-B50B-C17F8BDFFAE4}" srcOrd="0" destOrd="0" presId="urn:microsoft.com/office/officeart/2005/8/layout/hierarchy3"/>
    <dgm:cxn modelId="{9135A230-4983-4E27-ABE9-7E634779BA27}" type="presOf" srcId="{4234F557-035D-481E-8648-1A8C5C753203}" destId="{3979D3C1-ECDA-4753-AEF4-549129D0CF10}" srcOrd="1" destOrd="0" presId="urn:microsoft.com/office/officeart/2005/8/layout/hierarchy3"/>
    <dgm:cxn modelId="{69A546D7-D598-4BD8-9CA1-7E4533D2BECD}" type="presOf" srcId="{4234F557-035D-481E-8648-1A8C5C753203}" destId="{8FF06B9B-93D6-4178-8252-E24406D1A1FC}" srcOrd="0" destOrd="0" presId="urn:microsoft.com/office/officeart/2005/8/layout/hierarchy3"/>
    <dgm:cxn modelId="{6CBA4B29-A7C4-4015-A557-B9AD5FD2406B}" type="presOf" srcId="{28A53F09-711C-4E95-B5BF-95B2F6A1DE86}" destId="{546D17F0-8E9B-46EF-82A2-C41917C7C540}" srcOrd="1" destOrd="0" presId="urn:microsoft.com/office/officeart/2005/8/layout/hierarchy3"/>
    <dgm:cxn modelId="{F659FE82-BCC3-4508-828D-222881757F71}" type="presOf" srcId="{49CF874C-A79B-4C9D-B96C-733DE10016D5}" destId="{A9D8BF3E-B88A-4F5C-9865-E9A71E22F07F}" srcOrd="0" destOrd="0" presId="urn:microsoft.com/office/officeart/2005/8/layout/hierarchy3"/>
    <dgm:cxn modelId="{C8FC6FCD-C05F-467E-B489-6DAB0B289FF3}" type="presOf" srcId="{79809D9B-0714-419E-A07B-E9BD06613DD5}" destId="{6FF72989-8BB5-4ACB-8820-D2C71340356E}" srcOrd="0" destOrd="0" presId="urn:microsoft.com/office/officeart/2005/8/layout/hierarchy3"/>
    <dgm:cxn modelId="{FCBB0D53-6BD2-4E6D-9D40-4C2AF71C5B8C}" srcId="{28A53F09-711C-4E95-B5BF-95B2F6A1DE86}" destId="{B7F94E00-941A-4D49-A606-53E834E56837}" srcOrd="1" destOrd="0" parTransId="{63AEFE73-3CB3-4EA7-BD2A-0BEF9158D257}" sibTransId="{BB79CB0C-4C6D-41C3-A432-34239654F8F1}"/>
    <dgm:cxn modelId="{EF8CBAFF-F8C0-489D-84F0-E792B8E1BEB7}" type="presOf" srcId="{63AEFE73-3CB3-4EA7-BD2A-0BEF9158D257}" destId="{5582F798-4704-486A-8BFA-F374C39043CF}" srcOrd="0" destOrd="0" presId="urn:microsoft.com/office/officeart/2005/8/layout/hierarchy3"/>
    <dgm:cxn modelId="{9A158DDC-4132-4C27-9BB2-3BDE0D7F6EBA}" type="presOf" srcId="{7B6179CA-ACA7-4BA0-8C45-8A535391745F}" destId="{4D7E57F5-B98E-4961-A08C-DD31166AA834}" srcOrd="0" destOrd="0" presId="urn:microsoft.com/office/officeart/2005/8/layout/hierarchy3"/>
    <dgm:cxn modelId="{2C18ADFC-425C-451C-A066-6329096AE4D5}" type="presOf" srcId="{A06765F7-FC7A-4830-AED2-0DCB9BCE854D}" destId="{DE9496A1-85C8-427A-9698-989F41FC7F64}" srcOrd="0" destOrd="0" presId="urn:microsoft.com/office/officeart/2005/8/layout/hierarchy3"/>
    <dgm:cxn modelId="{B640350D-31D7-4ABB-98E1-999C30511532}" srcId="{094959C0-41CF-4263-9C25-FC2AFFC4FD97}" destId="{4234F557-035D-481E-8648-1A8C5C753203}" srcOrd="0" destOrd="0" parTransId="{2245CA7E-AD58-4678-A68D-5F72E399FB72}" sibTransId="{DBE75AD2-EB92-450B-AC05-5760C1A0E5E9}"/>
    <dgm:cxn modelId="{1292C8E4-DE1F-4B90-97F6-486E330E8CE6}" type="presParOf" srcId="{BE6A87C4-F93C-44F3-A67F-51E35FB44BEB}" destId="{E8120447-793D-4DEB-92C3-C6896D0ABD71}" srcOrd="0" destOrd="0" presId="urn:microsoft.com/office/officeart/2005/8/layout/hierarchy3"/>
    <dgm:cxn modelId="{B4075D90-2026-4632-8F8F-8DDB5887042D}" type="presParOf" srcId="{E8120447-793D-4DEB-92C3-C6896D0ABD71}" destId="{6F77F72A-B12A-44C7-9828-352C50418D8E}" srcOrd="0" destOrd="0" presId="urn:microsoft.com/office/officeart/2005/8/layout/hierarchy3"/>
    <dgm:cxn modelId="{702B46CE-3D0D-4057-B1B8-A05F04597DC6}" type="presParOf" srcId="{6F77F72A-B12A-44C7-9828-352C50418D8E}" destId="{8FF06B9B-93D6-4178-8252-E24406D1A1FC}" srcOrd="0" destOrd="0" presId="urn:microsoft.com/office/officeart/2005/8/layout/hierarchy3"/>
    <dgm:cxn modelId="{CE465183-12E0-4647-AF5D-C900EFA0E8CF}" type="presParOf" srcId="{6F77F72A-B12A-44C7-9828-352C50418D8E}" destId="{3979D3C1-ECDA-4753-AEF4-549129D0CF10}" srcOrd="1" destOrd="0" presId="urn:microsoft.com/office/officeart/2005/8/layout/hierarchy3"/>
    <dgm:cxn modelId="{62468A5B-7D04-4937-AC85-66C191C3D7FC}" type="presParOf" srcId="{E8120447-793D-4DEB-92C3-C6896D0ABD71}" destId="{A00E39C2-A25B-415E-9F8C-7241961B075F}" srcOrd="1" destOrd="0" presId="urn:microsoft.com/office/officeart/2005/8/layout/hierarchy3"/>
    <dgm:cxn modelId="{5B57E235-AC72-4CD1-9EE7-2FA52D94766C}" type="presParOf" srcId="{A00E39C2-A25B-415E-9F8C-7241961B075F}" destId="{4D7E57F5-B98E-4961-A08C-DD31166AA834}" srcOrd="0" destOrd="0" presId="urn:microsoft.com/office/officeart/2005/8/layout/hierarchy3"/>
    <dgm:cxn modelId="{6A45C58D-ECE8-41EE-A4CD-5D7DC829A3F5}" type="presParOf" srcId="{A00E39C2-A25B-415E-9F8C-7241961B075F}" destId="{D25683A8-7779-4433-B50B-C17F8BDFFAE4}" srcOrd="1" destOrd="0" presId="urn:microsoft.com/office/officeart/2005/8/layout/hierarchy3"/>
    <dgm:cxn modelId="{4BF2EFBD-12F7-4F2C-98DF-0B41518D41EA}" type="presParOf" srcId="{A00E39C2-A25B-415E-9F8C-7241961B075F}" destId="{F450B8F5-6314-41E3-B85F-A512119266FE}" srcOrd="2" destOrd="0" presId="urn:microsoft.com/office/officeart/2005/8/layout/hierarchy3"/>
    <dgm:cxn modelId="{1BE9C539-E5E0-4EEC-813E-924DB51220E5}" type="presParOf" srcId="{A00E39C2-A25B-415E-9F8C-7241961B075F}" destId="{6FF72989-8BB5-4ACB-8820-D2C71340356E}" srcOrd="3" destOrd="0" presId="urn:microsoft.com/office/officeart/2005/8/layout/hierarchy3"/>
    <dgm:cxn modelId="{16CBAE0B-F8FF-45A8-AAEE-B2431AD446C3}" type="presParOf" srcId="{BE6A87C4-F93C-44F3-A67F-51E35FB44BEB}" destId="{F7D58AF2-0B5F-40E3-BB6E-D6A0DE8B086E}" srcOrd="1" destOrd="0" presId="urn:microsoft.com/office/officeart/2005/8/layout/hierarchy3"/>
    <dgm:cxn modelId="{F747F0E7-10DD-4DBA-996F-2E6CC845DDB9}" type="presParOf" srcId="{F7D58AF2-0B5F-40E3-BB6E-D6A0DE8B086E}" destId="{981E27A5-686D-48CC-9740-B9B2F4D77992}" srcOrd="0" destOrd="0" presId="urn:microsoft.com/office/officeart/2005/8/layout/hierarchy3"/>
    <dgm:cxn modelId="{C473A632-2627-4CCB-9B4F-F3F0A5DF5E0F}" type="presParOf" srcId="{981E27A5-686D-48CC-9740-B9B2F4D77992}" destId="{FA8F63C5-55C1-4102-A267-50B9C01F119B}" srcOrd="0" destOrd="0" presId="urn:microsoft.com/office/officeart/2005/8/layout/hierarchy3"/>
    <dgm:cxn modelId="{8C8C9F41-7FC3-4E19-A0D4-BAAA1F2C9BA4}" type="presParOf" srcId="{981E27A5-686D-48CC-9740-B9B2F4D77992}" destId="{546D17F0-8E9B-46EF-82A2-C41917C7C540}" srcOrd="1" destOrd="0" presId="urn:microsoft.com/office/officeart/2005/8/layout/hierarchy3"/>
    <dgm:cxn modelId="{1D1D1077-A73B-4CBC-839B-B110D0212309}" type="presParOf" srcId="{F7D58AF2-0B5F-40E3-BB6E-D6A0DE8B086E}" destId="{A7ED0DA8-EBEE-4D28-B033-9ACA41FC1A4C}" srcOrd="1" destOrd="0" presId="urn:microsoft.com/office/officeart/2005/8/layout/hierarchy3"/>
    <dgm:cxn modelId="{4D61CCAB-B5C7-47D9-BBC1-BB08EF7D09AD}" type="presParOf" srcId="{A7ED0DA8-EBEE-4D28-B033-9ACA41FC1A4C}" destId="{DE9496A1-85C8-427A-9698-989F41FC7F64}" srcOrd="0" destOrd="0" presId="urn:microsoft.com/office/officeart/2005/8/layout/hierarchy3"/>
    <dgm:cxn modelId="{A865A7D6-2B65-4DBB-B156-19A3F07E6DE9}" type="presParOf" srcId="{A7ED0DA8-EBEE-4D28-B033-9ACA41FC1A4C}" destId="{A9D8BF3E-B88A-4F5C-9865-E9A71E22F07F}" srcOrd="1" destOrd="0" presId="urn:microsoft.com/office/officeart/2005/8/layout/hierarchy3"/>
    <dgm:cxn modelId="{43CA9C43-3AA3-421A-ACB7-80F94E649009}" type="presParOf" srcId="{A7ED0DA8-EBEE-4D28-B033-9ACA41FC1A4C}" destId="{5582F798-4704-486A-8BFA-F374C39043CF}" srcOrd="2" destOrd="0" presId="urn:microsoft.com/office/officeart/2005/8/layout/hierarchy3"/>
    <dgm:cxn modelId="{A54AE255-926E-4BC3-9C89-FCF16A8A868B}" type="presParOf" srcId="{A7ED0DA8-EBEE-4D28-B033-9ACA41FC1A4C}" destId="{C327CF9A-A513-4EA7-9A74-406E4BB1842B}" srcOrd="3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>
        <a:solidFill>
          <a:srgbClr val="00B050"/>
        </a:solidFill>
      </dgm:spPr>
      <dgm:t>
        <a:bodyPr/>
        <a:lstStyle/>
        <a:p>
          <a:r>
            <a:rPr lang="es-PE" dirty="0" smtClean="0"/>
            <a:t>Concepto de distancia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/>
      <dgm:t>
        <a:bodyPr/>
        <a:lstStyle/>
        <a:p>
          <a:r>
            <a:rPr lang="es-PE" dirty="0" smtClean="0"/>
            <a:t>Discriminante lineal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23DAF56C-557A-475D-B723-F89765E14BA7}">
      <dgm:prSet phldrT="[Texto]"/>
      <dgm:spPr/>
      <dgm:t>
        <a:bodyPr/>
        <a:lstStyle/>
        <a:p>
          <a:r>
            <a:rPr lang="es-PE" dirty="0" smtClean="0"/>
            <a:t>Ecuaciones de fisher</a:t>
          </a:r>
          <a:endParaRPr lang="es-PE" dirty="0"/>
        </a:p>
      </dgm:t>
    </dgm:pt>
    <dgm:pt modelId="{D83B9B45-9C84-4EFE-A78F-2C266122BDFE}" type="parTrans" cxnId="{93C1CB44-8432-4E14-BEB9-D3C20E912541}">
      <dgm:prSet/>
      <dgm:spPr/>
      <dgm:t>
        <a:bodyPr/>
        <a:lstStyle/>
        <a:p>
          <a:endParaRPr lang="es-ES"/>
        </a:p>
      </dgm:t>
    </dgm:pt>
    <dgm:pt modelId="{46B17821-40F3-477F-B0D9-CE581E2796B2}" type="sibTrans" cxnId="{93C1CB44-8432-4E14-BEB9-D3C20E912541}">
      <dgm:prSet/>
      <dgm:spPr/>
      <dgm:t>
        <a:bodyPr/>
        <a:lstStyle/>
        <a:p>
          <a:endParaRPr lang="es-ES"/>
        </a:p>
      </dgm:t>
    </dgm:pt>
    <dgm:pt modelId="{7210C3AF-9273-4968-8E48-E6136D7BEE6C}">
      <dgm:prSet phldrT="[Texto]"/>
      <dgm:spPr/>
      <dgm:t>
        <a:bodyPr/>
        <a:lstStyle/>
        <a:p>
          <a:r>
            <a:rPr lang="es-PE" dirty="0" smtClean="0"/>
            <a:t>Unidad 2: Análisis de conglomerados, clasificación y clusterización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4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4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4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AE19A4D3-AEEE-48A7-A0A2-832B5448C4D0}" type="pres">
      <dgm:prSet presAssocID="{79B75544-A387-4F29-949B-B2B28069F40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3EBC5F-4B7E-40A5-ADA4-1F2A85F8FEB9}" type="pres">
      <dgm:prSet presAssocID="{79B75544-A387-4F29-949B-B2B28069F40B}" presName="accent_2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2057D5A9-9DB0-4BFB-99D3-5237C156E57B}" type="pres">
      <dgm:prSet presAssocID="{806819C3-D8A8-4652-A2B4-E0BBAE4960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2A22DA-D0BC-46E4-846F-5203B19B27ED}" type="pres">
      <dgm:prSet presAssocID="{806819C3-D8A8-4652-A2B4-E0BBAE496075}" presName="accent_3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C0C9B09E-B87B-4E9D-B607-836C113C18AB}" type="pres">
      <dgm:prSet presAssocID="{23DAF56C-557A-475D-B723-F89765E14BA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82E598-64EF-4EE0-9DEF-D3C7143DB432}" type="pres">
      <dgm:prSet presAssocID="{23DAF56C-557A-475D-B723-F89765E14BA7}" presName="accent_4" presStyleCnt="0"/>
      <dgm:spPr/>
      <dgm:t>
        <a:bodyPr/>
        <a:lstStyle/>
        <a:p>
          <a:endParaRPr lang="es-ES"/>
        </a:p>
      </dgm:t>
    </dgm:pt>
    <dgm:pt modelId="{B67FF2C2-1A9D-4C93-B5C7-79DF91247B89}" type="pres">
      <dgm:prSet presAssocID="{23DAF56C-557A-475D-B723-F89765E14BA7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B9CDCAB2-C753-433A-9083-413BE6EBEC15}" type="presOf" srcId="{806819C3-D8A8-4652-A2B4-E0BBAE496075}" destId="{2057D5A9-9DB0-4BFB-99D3-5237C156E57B}" srcOrd="0" destOrd="0" presId="urn:microsoft.com/office/officeart/2008/layout/VerticalCurvedList"/>
    <dgm:cxn modelId="{A5FF0B03-79AA-42A9-8C31-5985F2373E44}" srcId="{29437095-BC24-4CA2-A2F8-3413ED1CE8C1}" destId="{79B75544-A387-4F29-949B-B2B28069F40B}" srcOrd="1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2" destOrd="0" parTransId="{B5B0DB65-5F21-45C2-ACBE-B1003051882C}" sibTransId="{F89C3D92-BB7A-4079-86D2-318B520AD25C}"/>
    <dgm:cxn modelId="{93C1CB44-8432-4E14-BEB9-D3C20E912541}" srcId="{29437095-BC24-4CA2-A2F8-3413ED1CE8C1}" destId="{23DAF56C-557A-475D-B723-F89765E14BA7}" srcOrd="3" destOrd="0" parTransId="{D83B9B45-9C84-4EFE-A78F-2C266122BDFE}" sibTransId="{46B17821-40F3-477F-B0D9-CE581E2796B2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806EE4D6-843A-4DF3-ABA6-322337CB5014}" type="presOf" srcId="{23DAF56C-557A-475D-B723-F89765E14BA7}" destId="{C0C9B09E-B87B-4E9D-B607-836C113C18AB}" srcOrd="0" destOrd="0" presId="urn:microsoft.com/office/officeart/2008/layout/VerticalCurvedList"/>
    <dgm:cxn modelId="{C37C54C1-87DF-4B0E-94B4-E7A10A6B406A}" type="presOf" srcId="{79B75544-A387-4F29-949B-B2B28069F40B}" destId="{AE19A4D3-AEEE-48A7-A0A2-832B5448C4D0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C849085C-987F-42BE-896B-AB0369A35B62}" type="presParOf" srcId="{F760438D-FB05-4AA0-AE18-CDAA405CA1C7}" destId="{AE19A4D3-AEEE-48A7-A0A2-832B5448C4D0}" srcOrd="3" destOrd="0" presId="urn:microsoft.com/office/officeart/2008/layout/VerticalCurvedList"/>
    <dgm:cxn modelId="{972A3E56-CBBC-4F3E-B270-F86D203BA686}" type="presParOf" srcId="{F760438D-FB05-4AA0-AE18-CDAA405CA1C7}" destId="{7D3EBC5F-4B7E-40A5-ADA4-1F2A85F8FEB9}" srcOrd="4" destOrd="0" presId="urn:microsoft.com/office/officeart/2008/layout/VerticalCurvedList"/>
    <dgm:cxn modelId="{C524A2AF-2B42-4CFA-989D-302998115CFB}" type="presParOf" srcId="{7D3EBC5F-4B7E-40A5-ADA4-1F2A85F8FEB9}" destId="{809D5429-32CA-4919-A8FC-9505CD59920C}" srcOrd="0" destOrd="0" presId="urn:microsoft.com/office/officeart/2008/layout/VerticalCurvedList"/>
    <dgm:cxn modelId="{EC8954C7-81E5-41DB-B4E4-59EC9ABB6AFC}" type="presParOf" srcId="{F760438D-FB05-4AA0-AE18-CDAA405CA1C7}" destId="{2057D5A9-9DB0-4BFB-99D3-5237C156E57B}" srcOrd="5" destOrd="0" presId="urn:microsoft.com/office/officeart/2008/layout/VerticalCurvedList"/>
    <dgm:cxn modelId="{C65E59D3-F4E7-41CF-9577-B1BC0F52F122}" type="presParOf" srcId="{F760438D-FB05-4AA0-AE18-CDAA405CA1C7}" destId="{F22A22DA-D0BC-46E4-846F-5203B19B27ED}" srcOrd="6" destOrd="0" presId="urn:microsoft.com/office/officeart/2008/layout/VerticalCurvedList"/>
    <dgm:cxn modelId="{D4CEF00D-8099-4F57-B8A5-E5064D635808}" type="presParOf" srcId="{F22A22DA-D0BC-46E4-846F-5203B19B27ED}" destId="{28C6197F-E0F2-47FF-BA7B-AEDE288A59E2}" srcOrd="0" destOrd="0" presId="urn:microsoft.com/office/officeart/2008/layout/VerticalCurvedList"/>
    <dgm:cxn modelId="{CD1B3A82-6042-4A1F-833C-ACEE9820157B}" type="presParOf" srcId="{F760438D-FB05-4AA0-AE18-CDAA405CA1C7}" destId="{C0C9B09E-B87B-4E9D-B607-836C113C18AB}" srcOrd="7" destOrd="0" presId="urn:microsoft.com/office/officeart/2008/layout/VerticalCurvedList"/>
    <dgm:cxn modelId="{FFDEC560-4933-4845-8371-CECE798DFF24}" type="presParOf" srcId="{F760438D-FB05-4AA0-AE18-CDAA405CA1C7}" destId="{DB82E598-64EF-4EE0-9DEF-D3C7143DB432}" srcOrd="8" destOrd="0" presId="urn:microsoft.com/office/officeart/2008/layout/VerticalCurvedList"/>
    <dgm:cxn modelId="{4628D08C-7AE8-4F97-BA6B-8DEF67D185D3}" type="presParOf" srcId="{DB82E598-64EF-4EE0-9DEF-D3C7143DB432}" destId="{B67FF2C2-1A9D-4C93-B5C7-79DF91247B89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/>
      <dgm:t>
        <a:bodyPr/>
        <a:lstStyle/>
        <a:p>
          <a:r>
            <a:rPr lang="es-PE" dirty="0" smtClean="0"/>
            <a:t>Concepto de distancia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/>
      <dgm:t>
        <a:bodyPr/>
        <a:lstStyle/>
        <a:p>
          <a:r>
            <a:rPr lang="es-PE" dirty="0" smtClean="0"/>
            <a:t>Discriminante lineal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23DAF56C-557A-475D-B723-F89765E14BA7}">
      <dgm:prSet phldrT="[Texto]"/>
      <dgm:spPr>
        <a:solidFill>
          <a:srgbClr val="00B050"/>
        </a:solidFill>
      </dgm:spPr>
      <dgm:t>
        <a:bodyPr/>
        <a:lstStyle/>
        <a:p>
          <a:r>
            <a:rPr lang="es-PE" dirty="0" smtClean="0"/>
            <a:t>Ecuaciones de fisher</a:t>
          </a:r>
          <a:endParaRPr lang="es-PE" dirty="0"/>
        </a:p>
      </dgm:t>
    </dgm:pt>
    <dgm:pt modelId="{D83B9B45-9C84-4EFE-A78F-2C266122BDFE}" type="parTrans" cxnId="{93C1CB44-8432-4E14-BEB9-D3C20E912541}">
      <dgm:prSet/>
      <dgm:spPr/>
      <dgm:t>
        <a:bodyPr/>
        <a:lstStyle/>
        <a:p>
          <a:endParaRPr lang="es-ES"/>
        </a:p>
      </dgm:t>
    </dgm:pt>
    <dgm:pt modelId="{46B17821-40F3-477F-B0D9-CE581E2796B2}" type="sibTrans" cxnId="{93C1CB44-8432-4E14-BEB9-D3C20E912541}">
      <dgm:prSet/>
      <dgm:spPr/>
      <dgm:t>
        <a:bodyPr/>
        <a:lstStyle/>
        <a:p>
          <a:endParaRPr lang="es-ES"/>
        </a:p>
      </dgm:t>
    </dgm:pt>
    <dgm:pt modelId="{7210C3AF-9273-4968-8E48-E6136D7BEE6C}">
      <dgm:prSet phldrT="[Texto]"/>
      <dgm:spPr/>
      <dgm:t>
        <a:bodyPr/>
        <a:lstStyle/>
        <a:p>
          <a:r>
            <a:rPr lang="es-PE" dirty="0" smtClean="0"/>
            <a:t>Unidad 2: Análisis de conglomerados, clasificación y clusterización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4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4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4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AE19A4D3-AEEE-48A7-A0A2-832B5448C4D0}" type="pres">
      <dgm:prSet presAssocID="{79B75544-A387-4F29-949B-B2B28069F40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3EBC5F-4B7E-40A5-ADA4-1F2A85F8FEB9}" type="pres">
      <dgm:prSet presAssocID="{79B75544-A387-4F29-949B-B2B28069F40B}" presName="accent_2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2057D5A9-9DB0-4BFB-99D3-5237C156E57B}" type="pres">
      <dgm:prSet presAssocID="{806819C3-D8A8-4652-A2B4-E0BBAE4960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2A22DA-D0BC-46E4-846F-5203B19B27ED}" type="pres">
      <dgm:prSet presAssocID="{806819C3-D8A8-4652-A2B4-E0BBAE496075}" presName="accent_3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C0C9B09E-B87B-4E9D-B607-836C113C18AB}" type="pres">
      <dgm:prSet presAssocID="{23DAF56C-557A-475D-B723-F89765E14BA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82E598-64EF-4EE0-9DEF-D3C7143DB432}" type="pres">
      <dgm:prSet presAssocID="{23DAF56C-557A-475D-B723-F89765E14BA7}" presName="accent_4" presStyleCnt="0"/>
      <dgm:spPr/>
      <dgm:t>
        <a:bodyPr/>
        <a:lstStyle/>
        <a:p>
          <a:endParaRPr lang="es-ES"/>
        </a:p>
      </dgm:t>
    </dgm:pt>
    <dgm:pt modelId="{B67FF2C2-1A9D-4C93-B5C7-79DF91247B89}" type="pres">
      <dgm:prSet presAssocID="{23DAF56C-557A-475D-B723-F89765E14BA7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B9CDCAB2-C753-433A-9083-413BE6EBEC15}" type="presOf" srcId="{806819C3-D8A8-4652-A2B4-E0BBAE496075}" destId="{2057D5A9-9DB0-4BFB-99D3-5237C156E57B}" srcOrd="0" destOrd="0" presId="urn:microsoft.com/office/officeart/2008/layout/VerticalCurvedList"/>
    <dgm:cxn modelId="{A5FF0B03-79AA-42A9-8C31-5985F2373E44}" srcId="{29437095-BC24-4CA2-A2F8-3413ED1CE8C1}" destId="{79B75544-A387-4F29-949B-B2B28069F40B}" srcOrd="1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2" destOrd="0" parTransId="{B5B0DB65-5F21-45C2-ACBE-B1003051882C}" sibTransId="{F89C3D92-BB7A-4079-86D2-318B520AD25C}"/>
    <dgm:cxn modelId="{93C1CB44-8432-4E14-BEB9-D3C20E912541}" srcId="{29437095-BC24-4CA2-A2F8-3413ED1CE8C1}" destId="{23DAF56C-557A-475D-B723-F89765E14BA7}" srcOrd="3" destOrd="0" parTransId="{D83B9B45-9C84-4EFE-A78F-2C266122BDFE}" sibTransId="{46B17821-40F3-477F-B0D9-CE581E2796B2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806EE4D6-843A-4DF3-ABA6-322337CB5014}" type="presOf" srcId="{23DAF56C-557A-475D-B723-F89765E14BA7}" destId="{C0C9B09E-B87B-4E9D-B607-836C113C18AB}" srcOrd="0" destOrd="0" presId="urn:microsoft.com/office/officeart/2008/layout/VerticalCurvedList"/>
    <dgm:cxn modelId="{C37C54C1-87DF-4B0E-94B4-E7A10A6B406A}" type="presOf" srcId="{79B75544-A387-4F29-949B-B2B28069F40B}" destId="{AE19A4D3-AEEE-48A7-A0A2-832B5448C4D0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C849085C-987F-42BE-896B-AB0369A35B62}" type="presParOf" srcId="{F760438D-FB05-4AA0-AE18-CDAA405CA1C7}" destId="{AE19A4D3-AEEE-48A7-A0A2-832B5448C4D0}" srcOrd="3" destOrd="0" presId="urn:microsoft.com/office/officeart/2008/layout/VerticalCurvedList"/>
    <dgm:cxn modelId="{972A3E56-CBBC-4F3E-B270-F86D203BA686}" type="presParOf" srcId="{F760438D-FB05-4AA0-AE18-CDAA405CA1C7}" destId="{7D3EBC5F-4B7E-40A5-ADA4-1F2A85F8FEB9}" srcOrd="4" destOrd="0" presId="urn:microsoft.com/office/officeart/2008/layout/VerticalCurvedList"/>
    <dgm:cxn modelId="{C524A2AF-2B42-4CFA-989D-302998115CFB}" type="presParOf" srcId="{7D3EBC5F-4B7E-40A5-ADA4-1F2A85F8FEB9}" destId="{809D5429-32CA-4919-A8FC-9505CD59920C}" srcOrd="0" destOrd="0" presId="urn:microsoft.com/office/officeart/2008/layout/VerticalCurvedList"/>
    <dgm:cxn modelId="{EC8954C7-81E5-41DB-B4E4-59EC9ABB6AFC}" type="presParOf" srcId="{F760438D-FB05-4AA0-AE18-CDAA405CA1C7}" destId="{2057D5A9-9DB0-4BFB-99D3-5237C156E57B}" srcOrd="5" destOrd="0" presId="urn:microsoft.com/office/officeart/2008/layout/VerticalCurvedList"/>
    <dgm:cxn modelId="{C65E59D3-F4E7-41CF-9577-B1BC0F52F122}" type="presParOf" srcId="{F760438D-FB05-4AA0-AE18-CDAA405CA1C7}" destId="{F22A22DA-D0BC-46E4-846F-5203B19B27ED}" srcOrd="6" destOrd="0" presId="urn:microsoft.com/office/officeart/2008/layout/VerticalCurvedList"/>
    <dgm:cxn modelId="{D4CEF00D-8099-4F57-B8A5-E5064D635808}" type="presParOf" srcId="{F22A22DA-D0BC-46E4-846F-5203B19B27ED}" destId="{28C6197F-E0F2-47FF-BA7B-AEDE288A59E2}" srcOrd="0" destOrd="0" presId="urn:microsoft.com/office/officeart/2008/layout/VerticalCurvedList"/>
    <dgm:cxn modelId="{CD1B3A82-6042-4A1F-833C-ACEE9820157B}" type="presParOf" srcId="{F760438D-FB05-4AA0-AE18-CDAA405CA1C7}" destId="{C0C9B09E-B87B-4E9D-B607-836C113C18AB}" srcOrd="7" destOrd="0" presId="urn:microsoft.com/office/officeart/2008/layout/VerticalCurvedList"/>
    <dgm:cxn modelId="{FFDEC560-4933-4845-8371-CECE798DFF24}" type="presParOf" srcId="{F760438D-FB05-4AA0-AE18-CDAA405CA1C7}" destId="{DB82E598-64EF-4EE0-9DEF-D3C7143DB432}" srcOrd="8" destOrd="0" presId="urn:microsoft.com/office/officeart/2008/layout/VerticalCurvedList"/>
    <dgm:cxn modelId="{4628D08C-7AE8-4F97-BA6B-8DEF67D185D3}" type="presParOf" srcId="{DB82E598-64EF-4EE0-9DEF-D3C7143DB432}" destId="{B67FF2C2-1A9D-4C93-B5C7-79DF91247B89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560539" y="381982"/>
          <a:ext cx="6642795" cy="76436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Unidad 2: Análisis de conglomerados, clasificación y clusterización</a:t>
          </a:r>
          <a:endParaRPr lang="es-PE" sz="2400" kern="1200" dirty="0"/>
        </a:p>
      </dsp:txBody>
      <dsp:txXfrm>
        <a:off x="560539" y="381982"/>
        <a:ext cx="6642795" cy="764362"/>
      </dsp:txXfrm>
    </dsp:sp>
    <dsp:sp modelId="{11D85E3A-E5D9-46C9-A741-0504ACD4502D}">
      <dsp:nvSpPr>
        <dsp:cNvPr id="0" name=""/>
        <dsp:cNvSpPr/>
      </dsp:nvSpPr>
      <dsp:spPr>
        <a:xfrm>
          <a:off x="82813" y="286437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9A4D3-AEEE-48A7-A0A2-832B5448C4D0}">
      <dsp:nvSpPr>
        <dsp:cNvPr id="0" name=""/>
        <dsp:cNvSpPr/>
      </dsp:nvSpPr>
      <dsp:spPr>
        <a:xfrm>
          <a:off x="998765" y="1528724"/>
          <a:ext cx="6204569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Discriminante lineal</a:t>
          </a:r>
          <a:endParaRPr lang="es-PE" sz="2400" kern="1200" dirty="0"/>
        </a:p>
      </dsp:txBody>
      <dsp:txXfrm>
        <a:off x="998765" y="1528724"/>
        <a:ext cx="6204569" cy="764362"/>
      </dsp:txXfrm>
    </dsp:sp>
    <dsp:sp modelId="{809D5429-32CA-4919-A8FC-9505CD59920C}">
      <dsp:nvSpPr>
        <dsp:cNvPr id="0" name=""/>
        <dsp:cNvSpPr/>
      </dsp:nvSpPr>
      <dsp:spPr>
        <a:xfrm>
          <a:off x="521039" y="1433178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57D5A9-9DB0-4BFB-99D3-5237C156E57B}">
      <dsp:nvSpPr>
        <dsp:cNvPr id="0" name=""/>
        <dsp:cNvSpPr/>
      </dsp:nvSpPr>
      <dsp:spPr>
        <a:xfrm>
          <a:off x="998765" y="2675465"/>
          <a:ext cx="6204569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Concepto de distancia</a:t>
          </a:r>
          <a:endParaRPr lang="es-PE" sz="2400" kern="1200" dirty="0"/>
        </a:p>
      </dsp:txBody>
      <dsp:txXfrm>
        <a:off x="998765" y="2675465"/>
        <a:ext cx="6204569" cy="764362"/>
      </dsp:txXfrm>
    </dsp:sp>
    <dsp:sp modelId="{28C6197F-E0F2-47FF-BA7B-AEDE288A59E2}">
      <dsp:nvSpPr>
        <dsp:cNvPr id="0" name=""/>
        <dsp:cNvSpPr/>
      </dsp:nvSpPr>
      <dsp:spPr>
        <a:xfrm>
          <a:off x="521039" y="2579920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9B09E-B87B-4E9D-B607-836C113C18AB}">
      <dsp:nvSpPr>
        <dsp:cNvPr id="0" name=""/>
        <dsp:cNvSpPr/>
      </dsp:nvSpPr>
      <dsp:spPr>
        <a:xfrm>
          <a:off x="560539" y="3822207"/>
          <a:ext cx="6642795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Ecuaciones de fisher</a:t>
          </a:r>
          <a:endParaRPr lang="es-PE" sz="2400" kern="1200" dirty="0"/>
        </a:p>
      </dsp:txBody>
      <dsp:txXfrm>
        <a:off x="560539" y="3822207"/>
        <a:ext cx="6642795" cy="764362"/>
      </dsp:txXfrm>
    </dsp:sp>
    <dsp:sp modelId="{B67FF2C2-1A9D-4C93-B5C7-79DF91247B89}">
      <dsp:nvSpPr>
        <dsp:cNvPr id="0" name=""/>
        <dsp:cNvSpPr/>
      </dsp:nvSpPr>
      <dsp:spPr>
        <a:xfrm>
          <a:off x="82813" y="3726662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560539" y="381982"/>
          <a:ext cx="6642795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Unidad 2: Análisis de conglomerados, clasificación y clusterización</a:t>
          </a:r>
          <a:endParaRPr lang="es-PE" sz="2400" kern="1200" dirty="0"/>
        </a:p>
      </dsp:txBody>
      <dsp:txXfrm>
        <a:off x="560539" y="381982"/>
        <a:ext cx="6642795" cy="764362"/>
      </dsp:txXfrm>
    </dsp:sp>
    <dsp:sp modelId="{11D85E3A-E5D9-46C9-A741-0504ACD4502D}">
      <dsp:nvSpPr>
        <dsp:cNvPr id="0" name=""/>
        <dsp:cNvSpPr/>
      </dsp:nvSpPr>
      <dsp:spPr>
        <a:xfrm>
          <a:off x="82813" y="286437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9A4D3-AEEE-48A7-A0A2-832B5448C4D0}">
      <dsp:nvSpPr>
        <dsp:cNvPr id="0" name=""/>
        <dsp:cNvSpPr/>
      </dsp:nvSpPr>
      <dsp:spPr>
        <a:xfrm>
          <a:off x="998765" y="1528724"/>
          <a:ext cx="6204569" cy="76436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Discriminante lineal</a:t>
          </a:r>
          <a:endParaRPr lang="es-PE" sz="2400" kern="1200" dirty="0"/>
        </a:p>
      </dsp:txBody>
      <dsp:txXfrm>
        <a:off x="998765" y="1528724"/>
        <a:ext cx="6204569" cy="764362"/>
      </dsp:txXfrm>
    </dsp:sp>
    <dsp:sp modelId="{809D5429-32CA-4919-A8FC-9505CD59920C}">
      <dsp:nvSpPr>
        <dsp:cNvPr id="0" name=""/>
        <dsp:cNvSpPr/>
      </dsp:nvSpPr>
      <dsp:spPr>
        <a:xfrm>
          <a:off x="521039" y="1433178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57D5A9-9DB0-4BFB-99D3-5237C156E57B}">
      <dsp:nvSpPr>
        <dsp:cNvPr id="0" name=""/>
        <dsp:cNvSpPr/>
      </dsp:nvSpPr>
      <dsp:spPr>
        <a:xfrm>
          <a:off x="998765" y="2675465"/>
          <a:ext cx="6204569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Concepto de distancia</a:t>
          </a:r>
          <a:endParaRPr lang="es-PE" sz="2400" kern="1200" dirty="0"/>
        </a:p>
      </dsp:txBody>
      <dsp:txXfrm>
        <a:off x="998765" y="2675465"/>
        <a:ext cx="6204569" cy="764362"/>
      </dsp:txXfrm>
    </dsp:sp>
    <dsp:sp modelId="{28C6197F-E0F2-47FF-BA7B-AEDE288A59E2}">
      <dsp:nvSpPr>
        <dsp:cNvPr id="0" name=""/>
        <dsp:cNvSpPr/>
      </dsp:nvSpPr>
      <dsp:spPr>
        <a:xfrm>
          <a:off x="521039" y="2579920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9B09E-B87B-4E9D-B607-836C113C18AB}">
      <dsp:nvSpPr>
        <dsp:cNvPr id="0" name=""/>
        <dsp:cNvSpPr/>
      </dsp:nvSpPr>
      <dsp:spPr>
        <a:xfrm>
          <a:off x="560539" y="3822207"/>
          <a:ext cx="6642795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Ecuaciones de fisher</a:t>
          </a:r>
          <a:endParaRPr lang="es-PE" sz="2400" kern="1200" dirty="0"/>
        </a:p>
      </dsp:txBody>
      <dsp:txXfrm>
        <a:off x="560539" y="3822207"/>
        <a:ext cx="6642795" cy="764362"/>
      </dsp:txXfrm>
    </dsp:sp>
    <dsp:sp modelId="{B67FF2C2-1A9D-4C93-B5C7-79DF91247B89}">
      <dsp:nvSpPr>
        <dsp:cNvPr id="0" name=""/>
        <dsp:cNvSpPr/>
      </dsp:nvSpPr>
      <dsp:spPr>
        <a:xfrm>
          <a:off x="82813" y="3726662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06B9B-93D6-4178-8252-E24406D1A1FC}">
      <dsp:nvSpPr>
        <dsp:cNvPr id="0" name=""/>
        <dsp:cNvSpPr/>
      </dsp:nvSpPr>
      <dsp:spPr>
        <a:xfrm>
          <a:off x="59620" y="1605"/>
          <a:ext cx="2220013" cy="1110006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Predicción de bancarrota</a:t>
          </a:r>
        </a:p>
      </dsp:txBody>
      <dsp:txXfrm>
        <a:off x="92131" y="34116"/>
        <a:ext cx="2154991" cy="1044984"/>
      </dsp:txXfrm>
    </dsp:sp>
    <dsp:sp modelId="{4D7E57F5-B98E-4961-A08C-DD31166AA834}">
      <dsp:nvSpPr>
        <dsp:cNvPr id="0" name=""/>
        <dsp:cNvSpPr/>
      </dsp:nvSpPr>
      <dsp:spPr>
        <a:xfrm>
          <a:off x="281622" y="1111611"/>
          <a:ext cx="222001" cy="83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505"/>
              </a:lnTo>
              <a:lnTo>
                <a:pt x="222001" y="8325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683A8-7779-4433-B50B-C17F8BDFFAE4}">
      <dsp:nvSpPr>
        <dsp:cNvPr id="0" name=""/>
        <dsp:cNvSpPr/>
      </dsp:nvSpPr>
      <dsp:spPr>
        <a:xfrm>
          <a:off x="503623" y="1389113"/>
          <a:ext cx="1776010" cy="1110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Identificar que empresas sobreviven o entran en bancarrota</a:t>
          </a:r>
        </a:p>
      </dsp:txBody>
      <dsp:txXfrm>
        <a:off x="536134" y="1421624"/>
        <a:ext cx="1710988" cy="1044984"/>
      </dsp:txXfrm>
    </dsp:sp>
    <dsp:sp modelId="{F450B8F5-6314-41E3-B85F-A512119266FE}">
      <dsp:nvSpPr>
        <dsp:cNvPr id="0" name=""/>
        <dsp:cNvSpPr/>
      </dsp:nvSpPr>
      <dsp:spPr>
        <a:xfrm>
          <a:off x="281622" y="1111611"/>
          <a:ext cx="222001" cy="2220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0013"/>
              </a:lnTo>
              <a:lnTo>
                <a:pt x="222001" y="22200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72989-8BB5-4ACB-8820-D2C71340356E}">
      <dsp:nvSpPr>
        <dsp:cNvPr id="0" name=""/>
        <dsp:cNvSpPr/>
      </dsp:nvSpPr>
      <dsp:spPr>
        <a:xfrm>
          <a:off x="503623" y="2776622"/>
          <a:ext cx="1776010" cy="1110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Analiza variables financieras y proporciones para clasificar.</a:t>
          </a:r>
        </a:p>
      </dsp:txBody>
      <dsp:txXfrm>
        <a:off x="536134" y="2809133"/>
        <a:ext cx="1710988" cy="1044984"/>
      </dsp:txXfrm>
    </dsp:sp>
    <dsp:sp modelId="{FA8F63C5-55C1-4102-A267-50B9C01F119B}">
      <dsp:nvSpPr>
        <dsp:cNvPr id="0" name=""/>
        <dsp:cNvSpPr/>
      </dsp:nvSpPr>
      <dsp:spPr>
        <a:xfrm>
          <a:off x="2834637" y="1605"/>
          <a:ext cx="2220013" cy="1110006"/>
        </a:xfrm>
        <a:prstGeom prst="roundRect">
          <a:avLst>
            <a:gd name="adj" fmla="val 10000"/>
          </a:avLst>
        </a:prstGeom>
        <a:solidFill>
          <a:srgbClr val="959E72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Reconocimiento de caras</a:t>
          </a:r>
        </a:p>
      </dsp:txBody>
      <dsp:txXfrm>
        <a:off x="2867148" y="34116"/>
        <a:ext cx="2154991" cy="1044984"/>
      </dsp:txXfrm>
    </dsp:sp>
    <dsp:sp modelId="{DE9496A1-85C8-427A-9698-989F41FC7F64}">
      <dsp:nvSpPr>
        <dsp:cNvPr id="0" name=""/>
        <dsp:cNvSpPr/>
      </dsp:nvSpPr>
      <dsp:spPr>
        <a:xfrm>
          <a:off x="3056639" y="1111611"/>
          <a:ext cx="222001" cy="83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505"/>
              </a:lnTo>
              <a:lnTo>
                <a:pt x="222001" y="8325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8BF3E-B88A-4F5C-9865-E9A71E22F07F}">
      <dsp:nvSpPr>
        <dsp:cNvPr id="0" name=""/>
        <dsp:cNvSpPr/>
      </dsp:nvSpPr>
      <dsp:spPr>
        <a:xfrm>
          <a:off x="3278640" y="1389113"/>
          <a:ext cx="1776010" cy="1110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Las caras son representadas por un numero de valores de pixeles</a:t>
          </a:r>
        </a:p>
      </dsp:txBody>
      <dsp:txXfrm>
        <a:off x="3311151" y="1421624"/>
        <a:ext cx="1710988" cy="1044984"/>
      </dsp:txXfrm>
    </dsp:sp>
    <dsp:sp modelId="{5582F798-4704-486A-8BFA-F374C39043CF}">
      <dsp:nvSpPr>
        <dsp:cNvPr id="0" name=""/>
        <dsp:cNvSpPr/>
      </dsp:nvSpPr>
      <dsp:spPr>
        <a:xfrm>
          <a:off x="3056639" y="1111611"/>
          <a:ext cx="222001" cy="2220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0013"/>
              </a:lnTo>
              <a:lnTo>
                <a:pt x="222001" y="22200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7CF9A-A513-4EA7-9A74-406E4BB1842B}">
      <dsp:nvSpPr>
        <dsp:cNvPr id="0" name=""/>
        <dsp:cNvSpPr/>
      </dsp:nvSpPr>
      <dsp:spPr>
        <a:xfrm>
          <a:off x="3278640" y="2776622"/>
          <a:ext cx="1776010" cy="1110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ADL reduce el numero de características a un numero ´práctica y luego clasifica.</a:t>
          </a:r>
        </a:p>
      </dsp:txBody>
      <dsp:txXfrm>
        <a:off x="3311151" y="2809133"/>
        <a:ext cx="1710988" cy="1044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06B9B-93D6-4178-8252-E24406D1A1FC}">
      <dsp:nvSpPr>
        <dsp:cNvPr id="0" name=""/>
        <dsp:cNvSpPr/>
      </dsp:nvSpPr>
      <dsp:spPr>
        <a:xfrm>
          <a:off x="647729" y="1304"/>
          <a:ext cx="2208550" cy="110427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Marketing</a:t>
          </a:r>
        </a:p>
      </dsp:txBody>
      <dsp:txXfrm>
        <a:off x="680072" y="33647"/>
        <a:ext cx="2143864" cy="1039589"/>
      </dsp:txXfrm>
    </dsp:sp>
    <dsp:sp modelId="{4D7E57F5-B98E-4961-A08C-DD31166AA834}">
      <dsp:nvSpPr>
        <dsp:cNvPr id="0" name=""/>
        <dsp:cNvSpPr/>
      </dsp:nvSpPr>
      <dsp:spPr>
        <a:xfrm>
          <a:off x="868584" y="1105579"/>
          <a:ext cx="220855" cy="828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206"/>
              </a:lnTo>
              <a:lnTo>
                <a:pt x="220855" y="8282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683A8-7779-4433-B50B-C17F8BDFFAE4}">
      <dsp:nvSpPr>
        <dsp:cNvPr id="0" name=""/>
        <dsp:cNvSpPr/>
      </dsp:nvSpPr>
      <dsp:spPr>
        <a:xfrm>
          <a:off x="1089439" y="1381647"/>
          <a:ext cx="1766840" cy="1104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Identificar factores que distinguen tipos de diferentes clientes y/0 productos</a:t>
          </a:r>
        </a:p>
      </dsp:txBody>
      <dsp:txXfrm>
        <a:off x="1121782" y="1413990"/>
        <a:ext cx="1702154" cy="1039589"/>
      </dsp:txXfrm>
    </dsp:sp>
    <dsp:sp modelId="{F450B8F5-6314-41E3-B85F-A512119266FE}">
      <dsp:nvSpPr>
        <dsp:cNvPr id="0" name=""/>
        <dsp:cNvSpPr/>
      </dsp:nvSpPr>
      <dsp:spPr>
        <a:xfrm>
          <a:off x="868584" y="1105579"/>
          <a:ext cx="220855" cy="2208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8550"/>
              </a:lnTo>
              <a:lnTo>
                <a:pt x="220855" y="22085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72989-8BB5-4ACB-8820-D2C71340356E}">
      <dsp:nvSpPr>
        <dsp:cNvPr id="0" name=""/>
        <dsp:cNvSpPr/>
      </dsp:nvSpPr>
      <dsp:spPr>
        <a:xfrm>
          <a:off x="1089439" y="2761991"/>
          <a:ext cx="1766840" cy="1104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Usualmente implica el </a:t>
          </a:r>
          <a:r>
            <a:rPr lang="es-ES" sz="1500" kern="1200" dirty="0" err="1"/>
            <a:t>ploteo</a:t>
          </a:r>
          <a:r>
            <a:rPr lang="es-ES" sz="1500" kern="1200" dirty="0"/>
            <a:t> bidimensional de resultados</a:t>
          </a:r>
        </a:p>
      </dsp:txBody>
      <dsp:txXfrm>
        <a:off x="1121782" y="2794334"/>
        <a:ext cx="1702154" cy="1039589"/>
      </dsp:txXfrm>
    </dsp:sp>
    <dsp:sp modelId="{FA8F63C5-55C1-4102-A267-50B9C01F119B}">
      <dsp:nvSpPr>
        <dsp:cNvPr id="0" name=""/>
        <dsp:cNvSpPr/>
      </dsp:nvSpPr>
      <dsp:spPr>
        <a:xfrm>
          <a:off x="3408416" y="1304"/>
          <a:ext cx="2208550" cy="1104275"/>
        </a:xfrm>
        <a:prstGeom prst="roundRect">
          <a:avLst>
            <a:gd name="adj" fmla="val 10000"/>
          </a:avLst>
        </a:prstGeom>
        <a:solidFill>
          <a:srgbClr val="959E72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Estudios biomédicos</a:t>
          </a:r>
        </a:p>
      </dsp:txBody>
      <dsp:txXfrm>
        <a:off x="3440759" y="33647"/>
        <a:ext cx="2143864" cy="1039589"/>
      </dsp:txXfrm>
    </dsp:sp>
    <dsp:sp modelId="{DE9496A1-85C8-427A-9698-989F41FC7F64}">
      <dsp:nvSpPr>
        <dsp:cNvPr id="0" name=""/>
        <dsp:cNvSpPr/>
      </dsp:nvSpPr>
      <dsp:spPr>
        <a:xfrm>
          <a:off x="3629271" y="1105579"/>
          <a:ext cx="220855" cy="828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206"/>
              </a:lnTo>
              <a:lnTo>
                <a:pt x="220855" y="8282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8BF3E-B88A-4F5C-9865-E9A71E22F07F}">
      <dsp:nvSpPr>
        <dsp:cNvPr id="0" name=""/>
        <dsp:cNvSpPr/>
      </dsp:nvSpPr>
      <dsp:spPr>
        <a:xfrm>
          <a:off x="3850126" y="1381647"/>
          <a:ext cx="1766840" cy="1104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Valoración de severidad pacientes y prognosis de resultados de enfermedad</a:t>
          </a:r>
        </a:p>
      </dsp:txBody>
      <dsp:txXfrm>
        <a:off x="3882469" y="1413990"/>
        <a:ext cx="1702154" cy="1039589"/>
      </dsp:txXfrm>
    </dsp:sp>
    <dsp:sp modelId="{5582F798-4704-486A-8BFA-F374C39043CF}">
      <dsp:nvSpPr>
        <dsp:cNvPr id="0" name=""/>
        <dsp:cNvSpPr/>
      </dsp:nvSpPr>
      <dsp:spPr>
        <a:xfrm>
          <a:off x="3629271" y="1105579"/>
          <a:ext cx="220855" cy="2208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8550"/>
              </a:lnTo>
              <a:lnTo>
                <a:pt x="220855" y="22085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7CF9A-A513-4EA7-9A74-406E4BB1842B}">
      <dsp:nvSpPr>
        <dsp:cNvPr id="0" name=""/>
        <dsp:cNvSpPr/>
      </dsp:nvSpPr>
      <dsp:spPr>
        <a:xfrm>
          <a:off x="3850126" y="2761991"/>
          <a:ext cx="1766840" cy="1104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Clasificación de grupos de acuerdo a diferentes objetos biológicos.</a:t>
          </a:r>
        </a:p>
      </dsp:txBody>
      <dsp:txXfrm>
        <a:off x="3882469" y="2794334"/>
        <a:ext cx="1702154" cy="1039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560539" y="381982"/>
          <a:ext cx="6642795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Unidad 2: Análisis de conglomerados, clasificación y clusterización</a:t>
          </a:r>
          <a:endParaRPr lang="es-PE" sz="2400" kern="1200" dirty="0"/>
        </a:p>
      </dsp:txBody>
      <dsp:txXfrm>
        <a:off x="560539" y="381982"/>
        <a:ext cx="6642795" cy="764362"/>
      </dsp:txXfrm>
    </dsp:sp>
    <dsp:sp modelId="{11D85E3A-E5D9-46C9-A741-0504ACD4502D}">
      <dsp:nvSpPr>
        <dsp:cNvPr id="0" name=""/>
        <dsp:cNvSpPr/>
      </dsp:nvSpPr>
      <dsp:spPr>
        <a:xfrm>
          <a:off x="82813" y="286437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9A4D3-AEEE-48A7-A0A2-832B5448C4D0}">
      <dsp:nvSpPr>
        <dsp:cNvPr id="0" name=""/>
        <dsp:cNvSpPr/>
      </dsp:nvSpPr>
      <dsp:spPr>
        <a:xfrm>
          <a:off x="998765" y="1528724"/>
          <a:ext cx="6204569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Discriminante lineal</a:t>
          </a:r>
          <a:endParaRPr lang="es-PE" sz="2400" kern="1200" dirty="0"/>
        </a:p>
      </dsp:txBody>
      <dsp:txXfrm>
        <a:off x="998765" y="1528724"/>
        <a:ext cx="6204569" cy="764362"/>
      </dsp:txXfrm>
    </dsp:sp>
    <dsp:sp modelId="{809D5429-32CA-4919-A8FC-9505CD59920C}">
      <dsp:nvSpPr>
        <dsp:cNvPr id="0" name=""/>
        <dsp:cNvSpPr/>
      </dsp:nvSpPr>
      <dsp:spPr>
        <a:xfrm>
          <a:off x="521039" y="1433178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57D5A9-9DB0-4BFB-99D3-5237C156E57B}">
      <dsp:nvSpPr>
        <dsp:cNvPr id="0" name=""/>
        <dsp:cNvSpPr/>
      </dsp:nvSpPr>
      <dsp:spPr>
        <a:xfrm>
          <a:off x="998765" y="2675465"/>
          <a:ext cx="6204569" cy="76436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Concepto de distancia</a:t>
          </a:r>
          <a:endParaRPr lang="es-PE" sz="2400" kern="1200" dirty="0"/>
        </a:p>
      </dsp:txBody>
      <dsp:txXfrm>
        <a:off x="998765" y="2675465"/>
        <a:ext cx="6204569" cy="764362"/>
      </dsp:txXfrm>
    </dsp:sp>
    <dsp:sp modelId="{28C6197F-E0F2-47FF-BA7B-AEDE288A59E2}">
      <dsp:nvSpPr>
        <dsp:cNvPr id="0" name=""/>
        <dsp:cNvSpPr/>
      </dsp:nvSpPr>
      <dsp:spPr>
        <a:xfrm>
          <a:off x="521039" y="2579920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9B09E-B87B-4E9D-B607-836C113C18AB}">
      <dsp:nvSpPr>
        <dsp:cNvPr id="0" name=""/>
        <dsp:cNvSpPr/>
      </dsp:nvSpPr>
      <dsp:spPr>
        <a:xfrm>
          <a:off x="560539" y="3822207"/>
          <a:ext cx="6642795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Ecuaciones de fisher</a:t>
          </a:r>
          <a:endParaRPr lang="es-PE" sz="2400" kern="1200" dirty="0"/>
        </a:p>
      </dsp:txBody>
      <dsp:txXfrm>
        <a:off x="560539" y="3822207"/>
        <a:ext cx="6642795" cy="764362"/>
      </dsp:txXfrm>
    </dsp:sp>
    <dsp:sp modelId="{B67FF2C2-1A9D-4C93-B5C7-79DF91247B89}">
      <dsp:nvSpPr>
        <dsp:cNvPr id="0" name=""/>
        <dsp:cNvSpPr/>
      </dsp:nvSpPr>
      <dsp:spPr>
        <a:xfrm>
          <a:off x="82813" y="3726662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560539" y="381982"/>
          <a:ext cx="6642795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Unidad 2: Análisis de conglomerados, clasificación y clusterización</a:t>
          </a:r>
          <a:endParaRPr lang="es-PE" sz="2400" kern="1200" dirty="0"/>
        </a:p>
      </dsp:txBody>
      <dsp:txXfrm>
        <a:off x="560539" y="381982"/>
        <a:ext cx="6642795" cy="764362"/>
      </dsp:txXfrm>
    </dsp:sp>
    <dsp:sp modelId="{11D85E3A-E5D9-46C9-A741-0504ACD4502D}">
      <dsp:nvSpPr>
        <dsp:cNvPr id="0" name=""/>
        <dsp:cNvSpPr/>
      </dsp:nvSpPr>
      <dsp:spPr>
        <a:xfrm>
          <a:off x="82813" y="286437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9A4D3-AEEE-48A7-A0A2-832B5448C4D0}">
      <dsp:nvSpPr>
        <dsp:cNvPr id="0" name=""/>
        <dsp:cNvSpPr/>
      </dsp:nvSpPr>
      <dsp:spPr>
        <a:xfrm>
          <a:off x="998765" y="1528724"/>
          <a:ext cx="6204569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Discriminante lineal</a:t>
          </a:r>
          <a:endParaRPr lang="es-PE" sz="2400" kern="1200" dirty="0"/>
        </a:p>
      </dsp:txBody>
      <dsp:txXfrm>
        <a:off x="998765" y="1528724"/>
        <a:ext cx="6204569" cy="764362"/>
      </dsp:txXfrm>
    </dsp:sp>
    <dsp:sp modelId="{809D5429-32CA-4919-A8FC-9505CD59920C}">
      <dsp:nvSpPr>
        <dsp:cNvPr id="0" name=""/>
        <dsp:cNvSpPr/>
      </dsp:nvSpPr>
      <dsp:spPr>
        <a:xfrm>
          <a:off x="521039" y="1433178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57D5A9-9DB0-4BFB-99D3-5237C156E57B}">
      <dsp:nvSpPr>
        <dsp:cNvPr id="0" name=""/>
        <dsp:cNvSpPr/>
      </dsp:nvSpPr>
      <dsp:spPr>
        <a:xfrm>
          <a:off x="998765" y="2675465"/>
          <a:ext cx="6204569" cy="764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Concepto de distancia</a:t>
          </a:r>
          <a:endParaRPr lang="es-PE" sz="2400" kern="1200" dirty="0"/>
        </a:p>
      </dsp:txBody>
      <dsp:txXfrm>
        <a:off x="998765" y="2675465"/>
        <a:ext cx="6204569" cy="764362"/>
      </dsp:txXfrm>
    </dsp:sp>
    <dsp:sp modelId="{28C6197F-E0F2-47FF-BA7B-AEDE288A59E2}">
      <dsp:nvSpPr>
        <dsp:cNvPr id="0" name=""/>
        <dsp:cNvSpPr/>
      </dsp:nvSpPr>
      <dsp:spPr>
        <a:xfrm>
          <a:off x="521039" y="2579920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9B09E-B87B-4E9D-B607-836C113C18AB}">
      <dsp:nvSpPr>
        <dsp:cNvPr id="0" name=""/>
        <dsp:cNvSpPr/>
      </dsp:nvSpPr>
      <dsp:spPr>
        <a:xfrm>
          <a:off x="560539" y="3822207"/>
          <a:ext cx="6642795" cy="76436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71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Ecuaciones de fisher</a:t>
          </a:r>
          <a:endParaRPr lang="es-PE" sz="2400" kern="1200" dirty="0"/>
        </a:p>
      </dsp:txBody>
      <dsp:txXfrm>
        <a:off x="560539" y="3822207"/>
        <a:ext cx="6642795" cy="764362"/>
      </dsp:txXfrm>
    </dsp:sp>
    <dsp:sp modelId="{B67FF2C2-1A9D-4C93-B5C7-79DF91247B89}">
      <dsp:nvSpPr>
        <dsp:cNvPr id="0" name=""/>
        <dsp:cNvSpPr/>
      </dsp:nvSpPr>
      <dsp:spPr>
        <a:xfrm>
          <a:off x="82813" y="3726662"/>
          <a:ext cx="955452" cy="955452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D0DC-134A-4194-B7A8-366637C7AA5B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E0A8-1118-41CD-99C3-6D0F83CEE6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498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360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858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18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996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760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445405"/>
            <a:ext cx="164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FACULTAD DE</a:t>
            </a:r>
          </a:p>
          <a:p>
            <a:pPr algn="just"/>
            <a:r>
              <a:rPr lang="es-PE" b="1" dirty="0"/>
              <a:t>CIENCIAS E</a:t>
            </a:r>
          </a:p>
          <a:p>
            <a:pPr algn="just"/>
            <a:r>
              <a:rPr lang="es-PE" b="1" dirty="0"/>
              <a:t>INGENIERIA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436097" y="5949280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Mg. Eduardo Carbajal López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75656" y="520797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000" b="1" dirty="0"/>
              <a:t>SESION 01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3648844"/>
            <a:ext cx="7325153" cy="1296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bg1"/>
                </a:solidFill>
              </a:rPr>
              <a:t>Ingeniería Industrial</a:t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dirty="0">
                <a:solidFill>
                  <a:schemeClr val="bg1"/>
                </a:solidFill>
              </a:rPr>
              <a:t>Analytics 2</a:t>
            </a:r>
            <a:br>
              <a:rPr lang="es-PE" dirty="0">
                <a:solidFill>
                  <a:schemeClr val="bg1"/>
                </a:solidFill>
              </a:rPr>
            </a:b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9592" y="5013176"/>
            <a:ext cx="7322199" cy="72008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95936" y="5013176"/>
            <a:ext cx="4176464" cy="6088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1600" b="1" dirty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Unidad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1: Análisis de conglomerados, clasificación y clusterización</a:t>
            </a:r>
          </a:p>
          <a:p>
            <a:pPr>
              <a:spcBef>
                <a:spcPts val="0"/>
              </a:spcBef>
            </a:pPr>
            <a:r>
              <a:rPr lang="es-PE" sz="1600" b="1" dirty="0" smtClean="0">
                <a:solidFill>
                  <a:srgbClr val="0070C0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Discriminante lineal</a:t>
            </a:r>
            <a:endParaRPr lang="es-PE" sz="1600" b="1" dirty="0">
              <a:solidFill>
                <a:srgbClr val="0070C0"/>
              </a:solidFill>
              <a:latin typeface="Shruti" panose="020B0502040204020203" pitchFamily="34" charset="0"/>
              <a:ea typeface="Verdana" panose="020B060403050404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592" y="5013176"/>
            <a:ext cx="3096344" cy="7200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4 CuadroTexto"/>
          <p:cNvSpPr txBox="1"/>
          <p:nvPr/>
        </p:nvSpPr>
        <p:spPr>
          <a:xfrm>
            <a:off x="1649602" y="5099811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800" b="1" dirty="0"/>
              <a:t>CLASE </a:t>
            </a:r>
            <a:r>
              <a:rPr lang="es-PE" sz="2800" b="1" dirty="0" smtClean="0"/>
              <a:t>1</a:t>
            </a:r>
            <a:endParaRPr lang="es-PE" sz="28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66E37C-9C2A-43B2-9CB6-FF414C70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003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Discriminante lineal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712968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¿Cómo funciona LDA?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65213"/>
            <a:ext cx="742092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435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Discriminante lineal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712968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Supuestos del LDA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10242" name="Picture 2" descr="Assumption Icons - 269 fre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3" y="1564371"/>
            <a:ext cx="2875383" cy="28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4077816" y="1494923"/>
            <a:ext cx="46381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Normalidad multivariada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110360" y="2254138"/>
            <a:ext cx="46381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Homocedasticidad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123049" y="3060557"/>
            <a:ext cx="46381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Multicolinearidad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123049" y="3796456"/>
            <a:ext cx="46381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73513" y="5059994"/>
            <a:ext cx="8090975" cy="70788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just"/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Grado de resistencia a ligeras violaciones de los supuestos:              Robusto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10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Discriminante lineal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712968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La tasa de error de mala clasificación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346" y="1078989"/>
            <a:ext cx="5472608" cy="287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802776" y="4653136"/>
            <a:ext cx="80784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Algunas métricas históricamente empleadas en LDA….</a:t>
            </a:r>
            <a:endParaRPr lang="es-PE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Error icon Royalty Free Vector Image - VectorSt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85" y="942653"/>
            <a:ext cx="2184177" cy="235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5681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Discriminante lineal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712968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La tasa de error de mala clasificación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535" y="899110"/>
            <a:ext cx="7512548" cy="490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28454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Discriminante lineal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712968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La tasa de error de mala clasificación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744" y="696644"/>
            <a:ext cx="7697687" cy="300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https://upload.wikimedia.org/wikipedia/commons/thumb/b/b5/K-fold_cross_validation_EN.svg/2560px-K-fold_cross_validation_E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7272808" cy="27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2620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Discriminante lineal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712968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La tasa de error de mala clasificación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979" y="944214"/>
            <a:ext cx="8208746" cy="320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85506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How Automated Face Recognition Works - Rank One Compu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821" y="758355"/>
            <a:ext cx="3740953" cy="18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Discriminante lineal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81864" y="6871"/>
            <a:ext cx="8712968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Aplicaciones comunes de LDA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2685884692"/>
              </p:ext>
            </p:extLst>
          </p:nvPr>
        </p:nvGraphicFramePr>
        <p:xfrm>
          <a:off x="2123728" y="2708920"/>
          <a:ext cx="5114272" cy="3888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4" name="Picture 8" descr="What is Chapter 11 bankruptcy in the United States? 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2" y="633622"/>
            <a:ext cx="2329607" cy="20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73271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Discriminante lineal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81864" y="6871"/>
            <a:ext cx="8712968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Aplicaciones comunes de LDA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134903416"/>
              </p:ext>
            </p:extLst>
          </p:nvPr>
        </p:nvGraphicFramePr>
        <p:xfrm>
          <a:off x="1339461" y="2990429"/>
          <a:ext cx="6264696" cy="3867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Principales criterios de segmentación de mercad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3240360" cy="209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7 reactivos luminiscentes para estudios biomédicos |Wako América Lati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54" y="1035232"/>
            <a:ext cx="2267954" cy="17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196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113807470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1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007641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Concepto de distancia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229600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Conceptos de distancia…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762745" y="664741"/>
            <a:ext cx="4745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multidimensional</a:t>
            </a:r>
            <a:endParaRPr lang="es-PE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35" y="5854007"/>
            <a:ext cx="5276850" cy="609600"/>
          </a:xfrm>
          <a:prstGeom prst="rect">
            <a:avLst/>
          </a:prstGeom>
        </p:spPr>
      </p:pic>
      <p:pic>
        <p:nvPicPr>
          <p:cNvPr id="12290" name="Picture 2" descr="Euclidean distance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45" y="1065214"/>
            <a:ext cx="3809255" cy="251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n'-Dimensional Euclidean Dist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94" y="2796135"/>
            <a:ext cx="4252147" cy="30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abajo 4"/>
          <p:cNvSpPr/>
          <p:nvPr/>
        </p:nvSpPr>
        <p:spPr>
          <a:xfrm rot="18601384">
            <a:off x="4164526" y="2728038"/>
            <a:ext cx="69654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4572000" y="1449047"/>
            <a:ext cx="409334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euclideana bidimensional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208394" y="4325071"/>
            <a:ext cx="291795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euclideana multidimensional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655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83281354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1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7920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945222808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1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778680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1.1.2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Ecuaciones de fisher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229600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Ecuaciones de fisher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55" y="859770"/>
            <a:ext cx="3665239" cy="2464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44" y="3323970"/>
            <a:ext cx="4501144" cy="3040399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13454" y="4410771"/>
            <a:ext cx="33745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Estimación de coeficientes.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echa abajo 16"/>
          <p:cNvSpPr/>
          <p:nvPr/>
        </p:nvSpPr>
        <p:spPr>
          <a:xfrm>
            <a:off x="2052436" y="3398092"/>
            <a:ext cx="69654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abajo 17"/>
          <p:cNvSpPr/>
          <p:nvPr/>
        </p:nvSpPr>
        <p:spPr>
          <a:xfrm rot="16200000">
            <a:off x="3531337" y="4929961"/>
            <a:ext cx="69654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47899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445405"/>
            <a:ext cx="164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FACULTAD DE</a:t>
            </a:r>
          </a:p>
          <a:p>
            <a:pPr algn="just"/>
            <a:r>
              <a:rPr lang="es-PE" b="1" dirty="0"/>
              <a:t>CIENCIAS E</a:t>
            </a:r>
          </a:p>
          <a:p>
            <a:pPr algn="just"/>
            <a:r>
              <a:rPr lang="es-PE" b="1" dirty="0"/>
              <a:t>INGENIERIA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436097" y="5949280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Mg. Eduardo Carbajal López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75656" y="520797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000" b="1" dirty="0"/>
              <a:t>SESION 01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3648844"/>
            <a:ext cx="7325153" cy="1296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bg1"/>
                </a:solidFill>
              </a:rPr>
              <a:t>Ingeniería Industrial</a:t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dirty="0">
                <a:solidFill>
                  <a:schemeClr val="bg1"/>
                </a:solidFill>
              </a:rPr>
              <a:t>Analytics 2</a:t>
            </a:r>
            <a:br>
              <a:rPr lang="es-PE" dirty="0">
                <a:solidFill>
                  <a:schemeClr val="bg1"/>
                </a:solidFill>
              </a:rPr>
            </a:b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9592" y="5013176"/>
            <a:ext cx="7322199" cy="72008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95936" y="5013176"/>
            <a:ext cx="4176464" cy="6088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1600" b="1" dirty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Unidad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1: Análisis de conglomerados, clasificación y clusterización</a:t>
            </a:r>
          </a:p>
          <a:p>
            <a:pPr>
              <a:spcBef>
                <a:spcPts val="0"/>
              </a:spcBef>
            </a:pPr>
            <a:r>
              <a:rPr lang="es-PE" sz="1600" b="1" dirty="0" smtClean="0">
                <a:solidFill>
                  <a:srgbClr val="0070C0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Discriminante lineal</a:t>
            </a:r>
            <a:endParaRPr lang="es-PE" sz="1600" b="1" dirty="0">
              <a:solidFill>
                <a:srgbClr val="0070C0"/>
              </a:solidFill>
              <a:latin typeface="Shruti" panose="020B0502040204020203" pitchFamily="34" charset="0"/>
              <a:ea typeface="Verdana" panose="020B060403050404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592" y="5013176"/>
            <a:ext cx="3096344" cy="7200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4 CuadroTexto"/>
          <p:cNvSpPr txBox="1"/>
          <p:nvPr/>
        </p:nvSpPr>
        <p:spPr>
          <a:xfrm>
            <a:off x="1594806" y="5084864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800" b="1" dirty="0"/>
              <a:t>CLASE </a:t>
            </a:r>
            <a:r>
              <a:rPr lang="es-PE" sz="2800" b="1" dirty="0" smtClean="0"/>
              <a:t>1</a:t>
            </a:r>
            <a:endParaRPr lang="es-PE" sz="28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66E37C-9C2A-43B2-9CB6-FF414C70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2181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1.Unidad 1: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Análisis de conglomerados, clasificación y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229600" cy="990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¿Clasificación?¿Clustering?</a:t>
            </a:r>
          </a:p>
          <a:p>
            <a:r>
              <a:rPr lang="es-PE" b="1" dirty="0" smtClean="0">
                <a:solidFill>
                  <a:schemeClr val="tx1"/>
                </a:solidFill>
              </a:rPr>
              <a:t>¿Conglomerados?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762745" y="1065213"/>
            <a:ext cx="80784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clasificación es uno de los principales objetivos de la analítica de negocios o datos.  Consiste en determinar la clase al cual pertenece un registro de la BD o también puede entenderse como la formación de grupos.</a:t>
            </a:r>
            <a:endParaRPr lang="es-PE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762745" y="2780928"/>
            <a:ext cx="33370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Cuando se hace el procedimiento de clasificar se pueden emplear técnicas distintas dependiendo del tipo de clasificación a realizar…a los grupos formados al clasificar se les denomina clusters o conglomerados….</a:t>
            </a:r>
            <a:endParaRPr lang="es-PE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Spectral Clustering | What, why and how of Spectral Clustering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67" y="2780928"/>
            <a:ext cx="5063633" cy="2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01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1.Unidad 1: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Análisis de conglomerados, clasificación y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229600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Tipos de clasificación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867780" y="585092"/>
            <a:ext cx="79733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 dos tipos principales de clasificación:</a:t>
            </a:r>
            <a:endParaRPr lang="es-PE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867780" y="1094097"/>
            <a:ext cx="7973380" cy="1446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no supervisada</a:t>
            </a:r>
          </a:p>
          <a:p>
            <a:pPr algn="just"/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Cuando el objetivo es la clasificación o formación de grupos sin tener </a:t>
            </a:r>
            <a:r>
              <a:rPr lang="es-PE" sz="2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variable target</a:t>
            </a:r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la base de datos relacionada a la necesidad de clasificación o formación de grupos.</a:t>
            </a:r>
            <a:endParaRPr lang="es-PE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867780" y="2852936"/>
            <a:ext cx="7973380" cy="3477875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just"/>
            <a:r>
              <a:rPr lang="es-PE" sz="2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supervisada</a:t>
            </a:r>
          </a:p>
          <a:p>
            <a:pPr algn="just"/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Cuando el objetivo es la clasificación o formación de grupos teniendo </a:t>
            </a:r>
            <a:r>
              <a:rPr lang="es-PE" sz="2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variable target</a:t>
            </a:r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la base de datos relacionada al problema planteado.</a:t>
            </a:r>
          </a:p>
          <a:p>
            <a:pPr algn="just"/>
            <a:endParaRPr lang="es-PE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el caso de la clasificación supervisada se debe dividir la base de datos en entrenamiento y evaluación y asignar los registros a una determinada clase de la target empleando las variables input disponibles de la </a:t>
            </a:r>
            <a:r>
              <a:rPr lang="es-PE" sz="2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 mas precisa</a:t>
            </a:r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Se le llama también proceso de decisión y la regla se denomina </a:t>
            </a:r>
            <a:r>
              <a:rPr lang="es-PE" sz="2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clasificador.</a:t>
            </a:r>
            <a:endParaRPr lang="es-PE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60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1.Unidad 1: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Análisis de conglomerados, clasificación y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229600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Posibles técnicas a aplicar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762745" y="559293"/>
            <a:ext cx="80784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técnicas dependen del tipo de clasificación a realizar….entre las mas comunes por tipo se tienen:</a:t>
            </a:r>
            <a:endParaRPr lang="es-PE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1204953" y="1700507"/>
            <a:ext cx="6264698" cy="13849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just"/>
            <a:r>
              <a:rPr lang="es-PE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no supervisada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000" dirty="0" smtClean="0"/>
              <a:t>Clustering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000" dirty="0" smtClean="0"/>
              <a:t>Métodos jerárquicos</a:t>
            </a:r>
            <a:endParaRPr lang="es-PE" sz="2000" dirty="0"/>
          </a:p>
          <a:p>
            <a:pPr algn="just"/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1204953" y="3425304"/>
            <a:ext cx="6264698" cy="2000548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just"/>
            <a:r>
              <a:rPr lang="es-PE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supervisada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000" dirty="0"/>
              <a:t>Análisis de Discriminante Lineal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000" dirty="0" smtClean="0"/>
              <a:t>Naive </a:t>
            </a:r>
            <a:r>
              <a:rPr lang="es-PE" sz="2000" dirty="0"/>
              <a:t>Bayes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000" dirty="0" smtClean="0"/>
              <a:t>K </a:t>
            </a:r>
            <a:r>
              <a:rPr lang="es-PE" sz="2000" dirty="0"/>
              <a:t>Vecinos mas cercanos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000" dirty="0" smtClean="0"/>
              <a:t>Árboles </a:t>
            </a:r>
            <a:r>
              <a:rPr lang="es-PE" sz="2000" dirty="0"/>
              <a:t>de decisión</a:t>
            </a:r>
          </a:p>
          <a:p>
            <a:pPr algn="just"/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687152" y="5741516"/>
            <a:ext cx="80784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esta unidad revisaremos las principales técnicas….</a:t>
            </a:r>
            <a:endParaRPr lang="es-PE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69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775700023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1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55108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67FF2C2-1A9D-4C93-B5C7-79DF9124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C0C9B09E-B87B-4E9D-B607-836C113C1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Discriminante lineal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712968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1071935" y="126299"/>
            <a:ext cx="683359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</a:t>
            </a:r>
            <a:r>
              <a:rPr lang="es-PE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discriminante</a:t>
            </a:r>
            <a:r>
              <a:rPr lang="es-PE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lineal</a:t>
            </a:r>
            <a:endParaRPr lang="es-PE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PE" sz="2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PE" sz="2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947525" y="627382"/>
            <a:ext cx="2304256" cy="108012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Emplea una combinación lineal de variables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336602" y="637528"/>
            <a:ext cx="2304256" cy="1080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70C0"/>
                </a:solidFill>
              </a:rPr>
              <a:t>Separa en dos o mas clases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1600" y="4873435"/>
            <a:ext cx="319667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una técnica </a:t>
            </a:r>
            <a:r>
              <a:rPr lang="es-PE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emplea </a:t>
            </a:r>
            <a:r>
              <a:rPr lang="es-P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variables input (independientes) continuas y una variable target (dependiente) categórica.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71935" y="1797966"/>
            <a:ext cx="7697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una generalización del discriminante lineal de Fisher, el cual es un método usado en la estadística y otros campos para hallar combinaciones lineales de variables (características) que separa en dos o mas clases a las instancias o registros.  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71935" y="3146742"/>
            <a:ext cx="309634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combinación resultante se puede usada como un clasificador lineal o mas comúnmente para reducción dimensionar antes de clasificar. 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Everything You Need To Know About Linear Discriminant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72" y="3742738"/>
            <a:ext cx="4257025" cy="19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858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Discriminante lineal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712968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¿Cómo funciona LDA?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762745" y="764704"/>
            <a:ext cx="6912768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es-PE" sz="2000" dirty="0" smtClean="0"/>
              <a:t>Asumir que </a:t>
            </a:r>
            <a:r>
              <a:rPr lang="es-PE" sz="2000" b="1" dirty="0" smtClean="0"/>
              <a:t>u</a:t>
            </a:r>
            <a:r>
              <a:rPr lang="es-PE" sz="1100" b="1" dirty="0" smtClean="0"/>
              <a:t>1</a:t>
            </a:r>
            <a:r>
              <a:rPr lang="es-PE" sz="2000" dirty="0" smtClean="0"/>
              <a:t> y </a:t>
            </a:r>
            <a:r>
              <a:rPr lang="es-PE" sz="2000" b="1" dirty="0" smtClean="0"/>
              <a:t>u</a:t>
            </a:r>
            <a:r>
              <a:rPr lang="es-PE" sz="1100" b="1" dirty="0" smtClean="0"/>
              <a:t>2</a:t>
            </a:r>
            <a:r>
              <a:rPr lang="es-PE" sz="2000" dirty="0" smtClean="0"/>
              <a:t> son los vectores de media de las respectivas clases poblacionales.</a:t>
            </a:r>
          </a:p>
          <a:p>
            <a:pPr marL="0" indent="266700" algn="just">
              <a:buFont typeface="Wingdings 3"/>
              <a:buNone/>
            </a:pPr>
            <a:endParaRPr lang="es-PE" sz="2000" dirty="0" smtClean="0"/>
          </a:p>
          <a:p>
            <a:pPr marL="0" indent="266700" algn="just"/>
            <a:r>
              <a:rPr lang="es-PE" sz="2000" dirty="0" smtClean="0"/>
              <a:t>Tienen iguales matrices de covarianza </a:t>
            </a:r>
            <a:r>
              <a:rPr lang="el-GR" sz="2000" b="1" dirty="0" smtClean="0"/>
              <a:t>Σ</a:t>
            </a:r>
            <a:r>
              <a:rPr lang="es-PE" sz="2000" b="1" dirty="0" smtClean="0"/>
              <a:t> = </a:t>
            </a:r>
            <a:r>
              <a:rPr lang="el-GR" sz="2000" b="1" dirty="0" smtClean="0"/>
              <a:t>Σ</a:t>
            </a:r>
            <a:r>
              <a:rPr lang="es-PE" sz="1200" b="1" dirty="0" smtClean="0"/>
              <a:t>1</a:t>
            </a:r>
            <a:r>
              <a:rPr lang="es-PE" sz="2000" b="1" dirty="0" smtClean="0"/>
              <a:t> = </a:t>
            </a:r>
            <a:r>
              <a:rPr lang="el-GR" sz="2000" b="1" dirty="0" smtClean="0"/>
              <a:t>Σ</a:t>
            </a:r>
            <a:r>
              <a:rPr lang="es-PE" sz="1200" b="1" dirty="0" smtClean="0"/>
              <a:t>2</a:t>
            </a:r>
          </a:p>
          <a:p>
            <a:pPr marL="0" indent="266700" algn="just"/>
            <a:endParaRPr lang="es-PE" sz="2000" dirty="0" smtClean="0"/>
          </a:p>
          <a:p>
            <a:pPr marL="0" indent="266700" algn="just"/>
            <a:r>
              <a:rPr lang="es-PE" sz="2000" dirty="0" smtClean="0"/>
              <a:t>Una instancia x es asignada a la clase </a:t>
            </a:r>
            <a:r>
              <a:rPr lang="es-PE" sz="2000" b="1" dirty="0" smtClean="0"/>
              <a:t>C1</a:t>
            </a:r>
            <a:r>
              <a:rPr lang="es-PE" sz="2000" dirty="0" smtClean="0"/>
              <a:t> si</a:t>
            </a:r>
          </a:p>
          <a:p>
            <a:pPr marL="0" indent="266700" algn="just">
              <a:buFont typeface="Wingdings 3"/>
              <a:buNone/>
            </a:pPr>
            <a:r>
              <a:rPr lang="es-PE" sz="2000" dirty="0" smtClean="0"/>
              <a:t>			D(x, </a:t>
            </a:r>
            <a:r>
              <a:rPr lang="es-PE" sz="2000" b="1" dirty="0" smtClean="0"/>
              <a:t>C1</a:t>
            </a:r>
            <a:r>
              <a:rPr lang="es-PE" sz="2000" dirty="0" smtClean="0"/>
              <a:t>) &lt; D(x, </a:t>
            </a:r>
            <a:r>
              <a:rPr lang="es-PE" sz="2000" b="1" dirty="0" smtClean="0"/>
              <a:t>C2</a:t>
            </a:r>
            <a:r>
              <a:rPr lang="es-PE" sz="2000" dirty="0" smtClean="0"/>
              <a:t>) </a:t>
            </a:r>
          </a:p>
          <a:p>
            <a:pPr marL="0" indent="266700" algn="just">
              <a:buFont typeface="Wingdings 3"/>
              <a:buNone/>
            </a:pPr>
            <a:endParaRPr lang="es-PE" sz="2000" dirty="0" smtClean="0"/>
          </a:p>
          <a:p>
            <a:pPr marL="0" indent="266700" algn="just"/>
            <a:r>
              <a:rPr lang="es-PE" sz="2000" dirty="0" smtClean="0"/>
              <a:t>D(x, C1) = (x–</a:t>
            </a:r>
            <a:r>
              <a:rPr lang="es-PE" sz="2000" dirty="0" err="1" smtClean="0"/>
              <a:t>u</a:t>
            </a:r>
            <a:r>
              <a:rPr lang="es-PE" sz="1400" dirty="0" err="1" smtClean="0"/>
              <a:t>i</a:t>
            </a:r>
            <a:r>
              <a:rPr lang="es-PE" sz="2000" dirty="0" smtClean="0"/>
              <a:t>)</a:t>
            </a:r>
            <a:r>
              <a:rPr lang="el-GR" sz="2000" dirty="0" smtClean="0"/>
              <a:t>΄Σ</a:t>
            </a:r>
            <a:r>
              <a:rPr lang="es-PE" sz="2000" dirty="0" smtClean="0"/>
              <a:t> ˉ</a:t>
            </a:r>
            <a:r>
              <a:rPr lang="el-GR" sz="2000" dirty="0" smtClean="0"/>
              <a:t>¹</a:t>
            </a:r>
            <a:r>
              <a:rPr lang="es-PE" sz="2000" dirty="0" smtClean="0"/>
              <a:t>(x–</a:t>
            </a:r>
            <a:r>
              <a:rPr lang="es-PE" sz="2000" dirty="0" err="1" smtClean="0"/>
              <a:t>u</a:t>
            </a:r>
            <a:r>
              <a:rPr lang="es-PE" sz="1400" dirty="0" err="1" smtClean="0"/>
              <a:t>i</a:t>
            </a:r>
            <a:r>
              <a:rPr lang="es-PE" sz="2000" dirty="0" smtClean="0"/>
              <a:t>) </a:t>
            </a:r>
            <a:endParaRPr lang="es-PE" sz="2000" dirty="0"/>
          </a:p>
        </p:txBody>
      </p:sp>
      <p:sp>
        <p:nvSpPr>
          <p:cNvPr id="13" name="Rectángulo 12"/>
          <p:cNvSpPr/>
          <p:nvPr/>
        </p:nvSpPr>
        <p:spPr>
          <a:xfrm>
            <a:off x="2784475" y="4653136"/>
            <a:ext cx="518457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 introduce el concepto de la </a:t>
            </a:r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multidimensional</a:t>
            </a:r>
            <a:r>
              <a:rPr lang="es-PE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…..veremos esto con mas detalle mas adelante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Observation free vector icons designed by Eucalyp | Free icons, Printable  wall art etsy, Vector f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11" y="4234065"/>
            <a:ext cx="1564433" cy="15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02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1.1 </a:t>
            </a:r>
            <a:r>
              <a:rPr lang="es-PE" sz="2400" b="1" dirty="0" smtClean="0">
                <a:solidFill>
                  <a:schemeClr val="bg1"/>
                </a:solidFill>
                <a:latin typeface="+mj-lt"/>
              </a:rPr>
              <a:t>Discriminante lineal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712968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¿Cómo funciona LDA?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917267" y="912813"/>
            <a:ext cx="7471158" cy="3956347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6700" algn="just"/>
            <a:r>
              <a:rPr lang="es-PE" sz="2000" dirty="0" smtClean="0"/>
              <a:t>Una instancia x es asignada a la clase </a:t>
            </a:r>
            <a:r>
              <a:rPr lang="es-PE" sz="2000" b="1" dirty="0" smtClean="0"/>
              <a:t>C1</a:t>
            </a:r>
            <a:r>
              <a:rPr lang="es-PE" sz="2000" dirty="0" smtClean="0"/>
              <a:t> si</a:t>
            </a:r>
          </a:p>
          <a:p>
            <a:pPr marL="0" indent="266700" algn="just">
              <a:buFont typeface="Wingdings 3"/>
              <a:buNone/>
            </a:pPr>
            <a:r>
              <a:rPr lang="es-PE" sz="2000" dirty="0" smtClean="0"/>
              <a:t>		 D(x, </a:t>
            </a:r>
            <a:r>
              <a:rPr lang="es-PE" sz="2000" b="1" dirty="0" smtClean="0"/>
              <a:t>C2</a:t>
            </a:r>
            <a:r>
              <a:rPr lang="es-PE" sz="2000" dirty="0" smtClean="0"/>
              <a:t>) - D(x, </a:t>
            </a:r>
            <a:r>
              <a:rPr lang="es-PE" sz="2000" b="1" dirty="0" smtClean="0"/>
              <a:t>C1</a:t>
            </a:r>
            <a:r>
              <a:rPr lang="es-PE" sz="2000" dirty="0" smtClean="0"/>
              <a:t>) &gt; 0</a:t>
            </a:r>
          </a:p>
          <a:p>
            <a:pPr marL="0" indent="266700" algn="ctr">
              <a:buFont typeface="Wingdings 3"/>
              <a:buNone/>
            </a:pPr>
            <a:r>
              <a:rPr lang="es-PE" sz="2000" dirty="0" smtClean="0"/>
              <a:t> (x–u</a:t>
            </a:r>
            <a:r>
              <a:rPr lang="es-PE" sz="1400" dirty="0" smtClean="0"/>
              <a:t>1</a:t>
            </a:r>
            <a:r>
              <a:rPr lang="es-PE" sz="2000" dirty="0" smtClean="0"/>
              <a:t>)</a:t>
            </a:r>
            <a:r>
              <a:rPr lang="el-GR" sz="2000" dirty="0" smtClean="0"/>
              <a:t>΄Σ</a:t>
            </a:r>
            <a:r>
              <a:rPr lang="es-PE" sz="2000" dirty="0" smtClean="0"/>
              <a:t> ˉ</a:t>
            </a:r>
            <a:r>
              <a:rPr lang="el-GR" sz="2000" dirty="0" smtClean="0"/>
              <a:t>¹</a:t>
            </a:r>
            <a:r>
              <a:rPr lang="es-PE" sz="2000" dirty="0" smtClean="0"/>
              <a:t>(x–u</a:t>
            </a:r>
            <a:r>
              <a:rPr lang="es-PE" sz="1400" dirty="0" smtClean="0"/>
              <a:t>1</a:t>
            </a:r>
            <a:r>
              <a:rPr lang="es-PE" sz="2000" dirty="0" smtClean="0"/>
              <a:t>) - (x–u</a:t>
            </a:r>
            <a:r>
              <a:rPr lang="es-PE" sz="1400" dirty="0" smtClean="0"/>
              <a:t>2</a:t>
            </a:r>
            <a:r>
              <a:rPr lang="es-PE" sz="2000" dirty="0" smtClean="0"/>
              <a:t>)</a:t>
            </a:r>
            <a:r>
              <a:rPr lang="el-GR" sz="2000" dirty="0" smtClean="0"/>
              <a:t>΄Σ</a:t>
            </a:r>
            <a:r>
              <a:rPr lang="es-PE" sz="2000" dirty="0" smtClean="0"/>
              <a:t> ˉ</a:t>
            </a:r>
            <a:r>
              <a:rPr lang="el-GR" sz="2000" dirty="0" smtClean="0"/>
              <a:t>¹</a:t>
            </a:r>
            <a:r>
              <a:rPr lang="es-PE" sz="2000" dirty="0" smtClean="0"/>
              <a:t>(x–u</a:t>
            </a:r>
            <a:r>
              <a:rPr lang="es-PE" sz="1400" dirty="0" smtClean="0"/>
              <a:t>2</a:t>
            </a:r>
            <a:r>
              <a:rPr lang="es-PE" sz="2000" dirty="0" smtClean="0"/>
              <a:t>) &gt; 0</a:t>
            </a:r>
          </a:p>
          <a:p>
            <a:pPr marL="0" indent="266700" algn="ctr">
              <a:buFont typeface="Wingdings 3"/>
              <a:buNone/>
            </a:pPr>
            <a:r>
              <a:rPr lang="es-PE" sz="2000" dirty="0" smtClean="0"/>
              <a:t>(u</a:t>
            </a:r>
            <a:r>
              <a:rPr lang="es-PE" sz="1400" dirty="0" smtClean="0"/>
              <a:t>1</a:t>
            </a:r>
            <a:r>
              <a:rPr lang="es-PE" sz="2000" dirty="0" smtClean="0"/>
              <a:t>–u</a:t>
            </a:r>
            <a:r>
              <a:rPr lang="es-PE" sz="1400" dirty="0" smtClean="0"/>
              <a:t>2</a:t>
            </a:r>
            <a:r>
              <a:rPr lang="es-PE" sz="2000" dirty="0" smtClean="0"/>
              <a:t>)</a:t>
            </a:r>
            <a:r>
              <a:rPr lang="el-GR" sz="2000" dirty="0" smtClean="0"/>
              <a:t>΄Σ</a:t>
            </a:r>
            <a:r>
              <a:rPr lang="es-PE" sz="2000" dirty="0" smtClean="0"/>
              <a:t> ˉ</a:t>
            </a:r>
            <a:r>
              <a:rPr lang="el-GR" sz="2000" dirty="0" smtClean="0"/>
              <a:t>¹</a:t>
            </a:r>
            <a:r>
              <a:rPr lang="es-PE" sz="2000" dirty="0" smtClean="0"/>
              <a:t>(x– ½ (u</a:t>
            </a:r>
            <a:r>
              <a:rPr lang="es-PE" sz="1400" dirty="0" smtClean="0"/>
              <a:t>1 + </a:t>
            </a:r>
            <a:r>
              <a:rPr lang="es-PE" sz="2000" dirty="0" smtClean="0"/>
              <a:t>u</a:t>
            </a:r>
            <a:r>
              <a:rPr lang="es-PE" sz="1400" dirty="0" smtClean="0"/>
              <a:t>2</a:t>
            </a:r>
            <a:r>
              <a:rPr lang="es-PE" sz="2000" dirty="0" smtClean="0"/>
              <a:t>) &gt; 0</a:t>
            </a:r>
          </a:p>
          <a:p>
            <a:pPr marL="0" indent="266700" algn="just">
              <a:buFont typeface="Wingdings 3"/>
              <a:buNone/>
            </a:pPr>
            <a:endParaRPr lang="es-PE" sz="2000" dirty="0" smtClean="0"/>
          </a:p>
          <a:p>
            <a:pPr marL="0" indent="266700" algn="just"/>
            <a:r>
              <a:rPr lang="es-PE" sz="2000" dirty="0" smtClean="0"/>
              <a:t>Considerando que </a:t>
            </a:r>
            <a:r>
              <a:rPr lang="es-PE" sz="2000" dirty="0" err="1" smtClean="0"/>
              <a:t>u</a:t>
            </a:r>
            <a:r>
              <a:rPr lang="es-PE" sz="1400" dirty="0" err="1" smtClean="0"/>
              <a:t>i</a:t>
            </a:r>
            <a:r>
              <a:rPr lang="es-PE" sz="1400" dirty="0" smtClean="0"/>
              <a:t>  </a:t>
            </a:r>
            <a:r>
              <a:rPr lang="es-PE" sz="2000" dirty="0" smtClean="0"/>
              <a:t>puede ser estimado por xi</a:t>
            </a:r>
          </a:p>
          <a:p>
            <a:pPr marL="0" indent="266700" algn="just"/>
            <a:endParaRPr lang="es-PE" sz="2000" dirty="0" smtClean="0"/>
          </a:p>
          <a:p>
            <a:pPr marL="0" indent="266700" algn="just"/>
            <a:r>
              <a:rPr lang="es-PE" sz="2000" dirty="0" smtClean="0"/>
              <a:t>Matriz </a:t>
            </a:r>
            <a:r>
              <a:rPr lang="el-GR" sz="2000" b="1" dirty="0" smtClean="0"/>
              <a:t>Σ</a:t>
            </a:r>
            <a:r>
              <a:rPr lang="es-PE" sz="2000" b="1" dirty="0" smtClean="0"/>
              <a:t> </a:t>
            </a:r>
            <a:r>
              <a:rPr lang="es-PE" sz="2000" dirty="0" smtClean="0"/>
              <a:t>es estimada por S:</a:t>
            </a:r>
          </a:p>
          <a:p>
            <a:pPr marL="0" indent="266700" algn="just"/>
            <a:endParaRPr lang="es-PE" sz="2000" dirty="0" smtClean="0"/>
          </a:p>
          <a:p>
            <a:r>
              <a:rPr lang="es-PE" sz="2000" dirty="0" smtClean="0"/>
              <a:t>Entonces instancia x se asigna a la clase C1 </a:t>
            </a:r>
          </a:p>
          <a:p>
            <a:pPr marL="0" indent="266700" algn="just"/>
            <a:endParaRPr lang="es-PE" sz="2000" dirty="0" smtClean="0"/>
          </a:p>
          <a:p>
            <a:pPr marL="0" indent="266700" algn="just"/>
            <a:endParaRPr lang="es-PE" sz="2000" dirty="0" smtClean="0"/>
          </a:p>
          <a:p>
            <a:pPr marL="0" indent="266700" algn="just"/>
            <a:endParaRPr lang="es-PE" sz="20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429000"/>
            <a:ext cx="3705763" cy="78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737566"/>
            <a:ext cx="3928878" cy="33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Observation free vector icons designed by Eucalyp | Free icons, Printable  wall art etsy, Vector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59" y="5099769"/>
            <a:ext cx="1564433" cy="15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3067571" y="5260748"/>
            <a:ext cx="518457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ultimo criterio de clasificación se basa en las ecuaciones del discriminante lineal de Fisher….se verán con mas detalle mas adelante…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3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9935</TotalTime>
  <Words>880</Words>
  <Application>Microsoft Office PowerPoint</Application>
  <PresentationFormat>Presentación en pantalla (4:3)</PresentationFormat>
  <Paragraphs>146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Arial</vt:lpstr>
      <vt:lpstr>Bookman Old Style</vt:lpstr>
      <vt:lpstr>Calibri</vt:lpstr>
      <vt:lpstr>Gill Sans MT</vt:lpstr>
      <vt:lpstr>Shruti</vt:lpstr>
      <vt:lpstr>Times New Roman</vt:lpstr>
      <vt:lpstr>Verdana</vt:lpstr>
      <vt:lpstr>Wingdings</vt:lpstr>
      <vt:lpstr>Wingdings 3</vt:lpstr>
      <vt:lpstr>Origen</vt:lpstr>
      <vt:lpstr>Ingeniería Industrial Analytics 2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Ingeniería Industrial Analytics 2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Sistemas Sesión 2</dc:title>
  <dc:creator>EDUARDO</dc:creator>
  <cp:lastModifiedBy>Lalo</cp:lastModifiedBy>
  <cp:revision>198</cp:revision>
  <dcterms:created xsi:type="dcterms:W3CDTF">2012-12-24T01:08:47Z</dcterms:created>
  <dcterms:modified xsi:type="dcterms:W3CDTF">2022-08-11T04:14:57Z</dcterms:modified>
</cp:coreProperties>
</file>