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sldIdLst>
    <p:sldId id="256" r:id="rId2"/>
    <p:sldId id="262" r:id="rId3"/>
    <p:sldId id="260" r:id="rId4"/>
    <p:sldId id="273" r:id="rId5"/>
    <p:sldId id="286" r:id="rId6"/>
    <p:sldId id="275" r:id="rId7"/>
    <p:sldId id="265" r:id="rId8"/>
    <p:sldId id="276" r:id="rId9"/>
    <p:sldId id="287" r:id="rId10"/>
    <p:sldId id="267" r:id="rId11"/>
    <p:sldId id="277" r:id="rId12"/>
    <p:sldId id="288" r:id="rId13"/>
    <p:sldId id="269" r:id="rId14"/>
    <p:sldId id="278" r:id="rId15"/>
    <p:sldId id="279" r:id="rId16"/>
    <p:sldId id="280" r:id="rId17"/>
    <p:sldId id="281" r:id="rId18"/>
    <p:sldId id="282" r:id="rId19"/>
    <p:sldId id="283" r:id="rId20"/>
    <p:sldId id="289" r:id="rId21"/>
    <p:sldId id="271" r:id="rId22"/>
    <p:sldId id="284" r:id="rId23"/>
    <p:sldId id="290" r:id="rId24"/>
    <p:sldId id="272" r:id="rId25"/>
    <p:sldId id="274" r:id="rId26"/>
    <p:sldId id="261" r:id="rId27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tRBM9LAVlAIREsmOvxZr5Q==" hashData="pxdw7iy+phQWbNSvpQiBS7nIFSE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05" d="100"/>
          <a:sy n="105" d="100"/>
        </p:scale>
        <p:origin x="114" y="12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437095-BC24-4CA2-A2F8-3413ED1CE8C1}" type="doc">
      <dgm:prSet loTypeId="urn:microsoft.com/office/officeart/2008/layout/VerticalCurvedList" loCatId="list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s-PE"/>
        </a:p>
      </dgm:t>
    </dgm:pt>
    <dgm:pt modelId="{806819C3-D8A8-4652-A2B4-E0BBAE496075}">
      <dgm:prSet phldrT="[Texto]"/>
      <dgm:spPr/>
      <dgm:t>
        <a:bodyPr/>
        <a:lstStyle/>
        <a:p>
          <a:r>
            <a:rPr lang="en-US" dirty="0" smtClean="0"/>
            <a:t>Ventajas y desventajas</a:t>
          </a:r>
          <a:endParaRPr lang="es-PE" dirty="0"/>
        </a:p>
      </dgm:t>
    </dgm:pt>
    <dgm:pt modelId="{B5B0DB65-5F21-45C2-ACBE-B1003051882C}" type="parTrans" cxnId="{BDFC8ED8-43A0-4857-8D46-F90BD3A5790F}">
      <dgm:prSet/>
      <dgm:spPr/>
      <dgm:t>
        <a:bodyPr/>
        <a:lstStyle/>
        <a:p>
          <a:endParaRPr lang="es-PE"/>
        </a:p>
      </dgm:t>
    </dgm:pt>
    <dgm:pt modelId="{F89C3D92-BB7A-4079-86D2-318B520AD25C}" type="sibTrans" cxnId="{BDFC8ED8-43A0-4857-8D46-F90BD3A5790F}">
      <dgm:prSet/>
      <dgm:spPr/>
      <dgm:t>
        <a:bodyPr/>
        <a:lstStyle/>
        <a:p>
          <a:endParaRPr lang="es-PE"/>
        </a:p>
      </dgm:t>
    </dgm:pt>
    <dgm:pt modelId="{79B75544-A387-4F29-949B-B2B28069F40B}">
      <dgm:prSet phldrT="[Texto]"/>
      <dgm:spPr/>
      <dgm:t>
        <a:bodyPr/>
        <a:lstStyle/>
        <a:p>
          <a:r>
            <a:rPr lang="en-US" dirty="0" smtClean="0"/>
            <a:t>Construcción del clasificador</a:t>
          </a:r>
          <a:endParaRPr lang="es-PE" dirty="0"/>
        </a:p>
      </dgm:t>
    </dgm:pt>
    <dgm:pt modelId="{0BD05990-6CDA-422C-8CE6-1953CC23D97D}" type="parTrans" cxnId="{A5FF0B03-79AA-42A9-8C31-5985F2373E44}">
      <dgm:prSet/>
      <dgm:spPr/>
      <dgm:t>
        <a:bodyPr/>
        <a:lstStyle/>
        <a:p>
          <a:endParaRPr lang="es-PE"/>
        </a:p>
      </dgm:t>
    </dgm:pt>
    <dgm:pt modelId="{06B699D4-9882-4729-9E32-88C15DB6F532}" type="sibTrans" cxnId="{A5FF0B03-79AA-42A9-8C31-5985F2373E44}">
      <dgm:prSet/>
      <dgm:spPr/>
      <dgm:t>
        <a:bodyPr/>
        <a:lstStyle/>
        <a:p>
          <a:endParaRPr lang="es-PE"/>
        </a:p>
      </dgm:t>
    </dgm:pt>
    <dgm:pt modelId="{7210C3AF-9273-4968-8E48-E6136D7BEE6C}">
      <dgm:prSet phldrT="[Texto]"/>
      <dgm:spPr>
        <a:solidFill>
          <a:srgbClr val="00B050"/>
        </a:solidFill>
      </dgm:spPr>
      <dgm:t>
        <a:bodyPr/>
        <a:lstStyle/>
        <a:p>
          <a:r>
            <a:rPr lang="es-PE" dirty="0" smtClean="0"/>
            <a:t>Naive Bayes (NB)</a:t>
          </a:r>
          <a:endParaRPr lang="es-PE" dirty="0"/>
        </a:p>
      </dgm:t>
    </dgm:pt>
    <dgm:pt modelId="{971C6C71-68DD-46E0-810B-AD393D4F6A87}" type="parTrans" cxnId="{F59AFFDF-4338-4F81-B4A3-FCEA6F0E38C8}">
      <dgm:prSet/>
      <dgm:spPr/>
      <dgm:t>
        <a:bodyPr/>
        <a:lstStyle/>
        <a:p>
          <a:endParaRPr lang="es-ES"/>
        </a:p>
      </dgm:t>
    </dgm:pt>
    <dgm:pt modelId="{68600A25-9786-4C1C-8442-29FD494D8643}" type="sibTrans" cxnId="{F59AFFDF-4338-4F81-B4A3-FCEA6F0E38C8}">
      <dgm:prSet/>
      <dgm:spPr/>
      <dgm:t>
        <a:bodyPr/>
        <a:lstStyle/>
        <a:p>
          <a:endParaRPr lang="es-ES"/>
        </a:p>
      </dgm:t>
    </dgm:pt>
    <dgm:pt modelId="{B6F2B5AF-A21A-4BC7-A256-04A6BAAD0086}">
      <dgm:prSet phldrT="[Texto]"/>
      <dgm:spPr/>
      <dgm:t>
        <a:bodyPr/>
        <a:lstStyle/>
        <a:p>
          <a:r>
            <a:rPr lang="es-PE" dirty="0" smtClean="0"/>
            <a:t>Estimación de parámetros</a:t>
          </a:r>
          <a:endParaRPr lang="es-PE" dirty="0"/>
        </a:p>
      </dgm:t>
    </dgm:pt>
    <dgm:pt modelId="{CB56EE1C-695B-42FC-9318-14DD1B9DA1F6}" type="parTrans" cxnId="{AB69F234-935B-4028-AB0C-DD8B91D5439C}">
      <dgm:prSet/>
      <dgm:spPr/>
      <dgm:t>
        <a:bodyPr/>
        <a:lstStyle/>
        <a:p>
          <a:endParaRPr lang="es-ES"/>
        </a:p>
      </dgm:t>
    </dgm:pt>
    <dgm:pt modelId="{3BD8EAB5-E88F-4060-B889-A02AD9F150AF}" type="sibTrans" cxnId="{AB69F234-935B-4028-AB0C-DD8B91D5439C}">
      <dgm:prSet/>
      <dgm:spPr/>
      <dgm:t>
        <a:bodyPr/>
        <a:lstStyle/>
        <a:p>
          <a:endParaRPr lang="es-ES"/>
        </a:p>
      </dgm:t>
    </dgm:pt>
    <dgm:pt modelId="{65811398-764F-4F62-82D0-D6B7B4FB34A1}">
      <dgm:prSet phldrT="[Texto]"/>
      <dgm:spPr/>
      <dgm:t>
        <a:bodyPr/>
        <a:lstStyle/>
        <a:p>
          <a:r>
            <a:rPr lang="es-PE" dirty="0" smtClean="0"/>
            <a:t>Principios del método de NB</a:t>
          </a:r>
          <a:endParaRPr lang="es-PE" dirty="0"/>
        </a:p>
      </dgm:t>
    </dgm:pt>
    <dgm:pt modelId="{F5A41F5F-D619-4E99-8F77-389063A25B65}" type="parTrans" cxnId="{CC8E820C-D343-4C4D-AA08-0510535621B7}">
      <dgm:prSet/>
      <dgm:spPr/>
      <dgm:t>
        <a:bodyPr/>
        <a:lstStyle/>
        <a:p>
          <a:endParaRPr lang="es-ES"/>
        </a:p>
      </dgm:t>
    </dgm:pt>
    <dgm:pt modelId="{F4E7076C-6117-498A-959D-39345670B98C}" type="sibTrans" cxnId="{CC8E820C-D343-4C4D-AA08-0510535621B7}">
      <dgm:prSet/>
      <dgm:spPr/>
      <dgm:t>
        <a:bodyPr/>
        <a:lstStyle/>
        <a:p>
          <a:endParaRPr lang="es-ES"/>
        </a:p>
      </dgm:t>
    </dgm:pt>
    <dgm:pt modelId="{FA90C7A9-5A7C-4429-BAAA-E69CF8A551C8}">
      <dgm:prSet phldrT="[Texto]"/>
      <dgm:spPr/>
      <dgm:t>
        <a:bodyPr/>
        <a:lstStyle/>
        <a:p>
          <a:r>
            <a:rPr lang="es-PE" dirty="0" smtClean="0"/>
            <a:t>Aplicaciones</a:t>
          </a:r>
          <a:endParaRPr lang="es-PE" dirty="0"/>
        </a:p>
      </dgm:t>
    </dgm:pt>
    <dgm:pt modelId="{ACBAB12C-3AB7-4460-8A5C-25351CBAD2E9}" type="parTrans" cxnId="{C47A1A59-5103-4FF2-ADC4-089AF9A4CFB2}">
      <dgm:prSet/>
      <dgm:spPr/>
      <dgm:t>
        <a:bodyPr/>
        <a:lstStyle/>
        <a:p>
          <a:endParaRPr lang="es-ES"/>
        </a:p>
      </dgm:t>
    </dgm:pt>
    <dgm:pt modelId="{FBB7FD14-C80C-4EA2-9269-CA35A699E10A}" type="sibTrans" cxnId="{C47A1A59-5103-4FF2-ADC4-089AF9A4CFB2}">
      <dgm:prSet/>
      <dgm:spPr/>
      <dgm:t>
        <a:bodyPr/>
        <a:lstStyle/>
        <a:p>
          <a:endParaRPr lang="es-ES"/>
        </a:p>
      </dgm:t>
    </dgm:pt>
    <dgm:pt modelId="{818F6609-D798-41D6-AC2F-34662408FBFF}" type="pres">
      <dgm:prSet presAssocID="{29437095-BC24-4CA2-A2F8-3413ED1CE8C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F760438D-FB05-4AA0-AE18-CDAA405CA1C7}" type="pres">
      <dgm:prSet presAssocID="{29437095-BC24-4CA2-A2F8-3413ED1CE8C1}" presName="Name1" presStyleCnt="0"/>
      <dgm:spPr/>
      <dgm:t>
        <a:bodyPr/>
        <a:lstStyle/>
        <a:p>
          <a:endParaRPr lang="es-ES"/>
        </a:p>
      </dgm:t>
    </dgm:pt>
    <dgm:pt modelId="{4E652F59-879A-46EB-8DC3-68B5EB854AFA}" type="pres">
      <dgm:prSet presAssocID="{29437095-BC24-4CA2-A2F8-3413ED1CE8C1}" presName="cycle" presStyleCnt="0"/>
      <dgm:spPr/>
      <dgm:t>
        <a:bodyPr/>
        <a:lstStyle/>
        <a:p>
          <a:endParaRPr lang="es-ES"/>
        </a:p>
      </dgm:t>
    </dgm:pt>
    <dgm:pt modelId="{11EC619C-DA55-4F18-A6C2-F13EB93B1D53}" type="pres">
      <dgm:prSet presAssocID="{29437095-BC24-4CA2-A2F8-3413ED1CE8C1}" presName="srcNode" presStyleLbl="node1" presStyleIdx="0" presStyleCnt="6"/>
      <dgm:spPr/>
      <dgm:t>
        <a:bodyPr/>
        <a:lstStyle/>
        <a:p>
          <a:endParaRPr lang="es-ES"/>
        </a:p>
      </dgm:t>
    </dgm:pt>
    <dgm:pt modelId="{EAF81D67-0DEA-4FFC-95E0-0A30B9E4F9AA}" type="pres">
      <dgm:prSet presAssocID="{29437095-BC24-4CA2-A2F8-3413ED1CE8C1}" presName="conn" presStyleLbl="parChTrans1D2" presStyleIdx="0" presStyleCnt="1"/>
      <dgm:spPr/>
      <dgm:t>
        <a:bodyPr/>
        <a:lstStyle/>
        <a:p>
          <a:endParaRPr lang="es-ES"/>
        </a:p>
      </dgm:t>
    </dgm:pt>
    <dgm:pt modelId="{8B6902DC-7267-45D0-BE2F-0732686B386E}" type="pres">
      <dgm:prSet presAssocID="{29437095-BC24-4CA2-A2F8-3413ED1CE8C1}" presName="extraNode" presStyleLbl="node1" presStyleIdx="0" presStyleCnt="6"/>
      <dgm:spPr/>
      <dgm:t>
        <a:bodyPr/>
        <a:lstStyle/>
        <a:p>
          <a:endParaRPr lang="es-ES"/>
        </a:p>
      </dgm:t>
    </dgm:pt>
    <dgm:pt modelId="{3A705FC8-F8E4-40F2-9F0D-431185A8DBE3}" type="pres">
      <dgm:prSet presAssocID="{29437095-BC24-4CA2-A2F8-3413ED1CE8C1}" presName="dstNode" presStyleLbl="node1" presStyleIdx="0" presStyleCnt="6"/>
      <dgm:spPr/>
      <dgm:t>
        <a:bodyPr/>
        <a:lstStyle/>
        <a:p>
          <a:endParaRPr lang="es-ES"/>
        </a:p>
      </dgm:t>
    </dgm:pt>
    <dgm:pt modelId="{CC829190-730D-4B86-B538-9C24B51BD306}" type="pres">
      <dgm:prSet presAssocID="{7210C3AF-9273-4968-8E48-E6136D7BEE6C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983C6F0-DE8C-4382-A2C9-A8D85BEFDB45}" type="pres">
      <dgm:prSet presAssocID="{7210C3AF-9273-4968-8E48-E6136D7BEE6C}" presName="accent_1" presStyleCnt="0"/>
      <dgm:spPr/>
      <dgm:t>
        <a:bodyPr/>
        <a:lstStyle/>
        <a:p>
          <a:endParaRPr lang="es-ES"/>
        </a:p>
      </dgm:t>
    </dgm:pt>
    <dgm:pt modelId="{11D85E3A-E5D9-46C9-A741-0504ACD4502D}" type="pres">
      <dgm:prSet presAssocID="{7210C3AF-9273-4968-8E48-E6136D7BEE6C}" presName="accentRepeatNode" presStyleLbl="solidFgAcc1" presStyleIdx="0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9111C90A-B879-45BC-A580-230987E4DB2D}" type="pres">
      <dgm:prSet presAssocID="{65811398-764F-4F62-82D0-D6B7B4FB34A1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DEA5B7C-AE9B-49F3-95C7-666827049D1B}" type="pres">
      <dgm:prSet presAssocID="{65811398-764F-4F62-82D0-D6B7B4FB34A1}" presName="accent_2" presStyleCnt="0"/>
      <dgm:spPr/>
      <dgm:t>
        <a:bodyPr/>
        <a:lstStyle/>
        <a:p>
          <a:endParaRPr lang="es-ES"/>
        </a:p>
      </dgm:t>
    </dgm:pt>
    <dgm:pt modelId="{5E4415CB-B248-4674-9CBB-40CB97DFBB31}" type="pres">
      <dgm:prSet presAssocID="{65811398-764F-4F62-82D0-D6B7B4FB34A1}" presName="accentRepeatNode" presStyleLbl="solidFgAcc1" presStyleIdx="1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165E4A7E-2E5B-47F0-8062-01E5D72D8BB1}" type="pres">
      <dgm:prSet presAssocID="{79B75544-A387-4F29-949B-B2B28069F40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87E4E6F-CE1F-4CC3-B6D0-FE44E9078235}" type="pres">
      <dgm:prSet presAssocID="{79B75544-A387-4F29-949B-B2B28069F40B}" presName="accent_3" presStyleCnt="0"/>
      <dgm:spPr/>
      <dgm:t>
        <a:bodyPr/>
        <a:lstStyle/>
        <a:p>
          <a:endParaRPr lang="es-ES"/>
        </a:p>
      </dgm:t>
    </dgm:pt>
    <dgm:pt modelId="{809D5429-32CA-4919-A8FC-9505CD59920C}" type="pres">
      <dgm:prSet presAssocID="{79B75544-A387-4F29-949B-B2B28069F40B}" presName="accentRepeatNode" presStyleLbl="solidFgAcc1" presStyleIdx="2" presStyleCnt="6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EBCF800B-8604-4580-AC7A-423751F267B9}" type="pres">
      <dgm:prSet presAssocID="{B6F2B5AF-A21A-4BC7-A256-04A6BAAD0086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42F92DE-7BB0-47FF-ABEA-532597DF4A73}" type="pres">
      <dgm:prSet presAssocID="{B6F2B5AF-A21A-4BC7-A256-04A6BAAD0086}" presName="accent_4" presStyleCnt="0"/>
      <dgm:spPr/>
      <dgm:t>
        <a:bodyPr/>
        <a:lstStyle/>
        <a:p>
          <a:endParaRPr lang="es-ES"/>
        </a:p>
      </dgm:t>
    </dgm:pt>
    <dgm:pt modelId="{BA75EC85-F722-4336-871A-D8E835CD7DF1}" type="pres">
      <dgm:prSet presAssocID="{B6F2B5AF-A21A-4BC7-A256-04A6BAAD0086}" presName="accentRepeatNode" presStyleLbl="solidFgAcc1" presStyleIdx="3" presStyleCnt="6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4052208E-EBF5-4372-9CB3-004A697EF073}" type="pres">
      <dgm:prSet presAssocID="{FA90C7A9-5A7C-4429-BAAA-E69CF8A551C8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870E873-01D4-4EDA-B971-42CEF6A7BC71}" type="pres">
      <dgm:prSet presAssocID="{FA90C7A9-5A7C-4429-BAAA-E69CF8A551C8}" presName="accent_5" presStyleCnt="0"/>
      <dgm:spPr/>
      <dgm:t>
        <a:bodyPr/>
        <a:lstStyle/>
        <a:p>
          <a:endParaRPr lang="es-ES"/>
        </a:p>
      </dgm:t>
    </dgm:pt>
    <dgm:pt modelId="{80066438-D87D-47BE-9E69-F1E5E9684793}" type="pres">
      <dgm:prSet presAssocID="{FA90C7A9-5A7C-4429-BAAA-E69CF8A551C8}" presName="accentRepeatNode" presStyleLbl="solidFgAcc1" presStyleIdx="4" presStyleCnt="6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78628CEF-18C9-4148-AC13-56CDAD730D5E}" type="pres">
      <dgm:prSet presAssocID="{806819C3-D8A8-4652-A2B4-E0BBAE496075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3F454E2-BD74-4041-ACFB-DB710CC9CB70}" type="pres">
      <dgm:prSet presAssocID="{806819C3-D8A8-4652-A2B4-E0BBAE496075}" presName="accent_6" presStyleCnt="0"/>
      <dgm:spPr/>
      <dgm:t>
        <a:bodyPr/>
        <a:lstStyle/>
        <a:p>
          <a:endParaRPr lang="es-ES"/>
        </a:p>
      </dgm:t>
    </dgm:pt>
    <dgm:pt modelId="{28C6197F-E0F2-47FF-BA7B-AEDE288A59E2}" type="pres">
      <dgm:prSet presAssocID="{806819C3-D8A8-4652-A2B4-E0BBAE496075}" presName="accentRepeatNode" presStyleLbl="solidFgAcc1" presStyleIdx="5" presStyleCnt="6"/>
      <dgm:spPr>
        <a:blipFill rotWithShape="0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es-ES"/>
        </a:p>
      </dgm:t>
    </dgm:pt>
  </dgm:ptLst>
  <dgm:cxnLst>
    <dgm:cxn modelId="{F59AFFDF-4338-4F81-B4A3-FCEA6F0E38C8}" srcId="{29437095-BC24-4CA2-A2F8-3413ED1CE8C1}" destId="{7210C3AF-9273-4968-8E48-E6136D7BEE6C}" srcOrd="0" destOrd="0" parTransId="{971C6C71-68DD-46E0-810B-AD393D4F6A87}" sibTransId="{68600A25-9786-4C1C-8442-29FD494D8643}"/>
    <dgm:cxn modelId="{9BCC730D-BB6E-428C-99D5-9232A82829A9}" type="presOf" srcId="{79B75544-A387-4F29-949B-B2B28069F40B}" destId="{165E4A7E-2E5B-47F0-8062-01E5D72D8BB1}" srcOrd="0" destOrd="0" presId="urn:microsoft.com/office/officeart/2008/layout/VerticalCurvedList"/>
    <dgm:cxn modelId="{0F794B88-4833-4131-8EFB-494666CBE159}" type="presOf" srcId="{68600A25-9786-4C1C-8442-29FD494D8643}" destId="{EAF81D67-0DEA-4FFC-95E0-0A30B9E4F9AA}" srcOrd="0" destOrd="0" presId="urn:microsoft.com/office/officeart/2008/layout/VerticalCurvedList"/>
    <dgm:cxn modelId="{1FF7CA3D-8717-4281-85B9-4229E66B176D}" type="presOf" srcId="{FA90C7A9-5A7C-4429-BAAA-E69CF8A551C8}" destId="{4052208E-EBF5-4372-9CB3-004A697EF073}" srcOrd="0" destOrd="0" presId="urn:microsoft.com/office/officeart/2008/layout/VerticalCurvedList"/>
    <dgm:cxn modelId="{3F57D2CF-682A-4519-9E0F-A89C72DF3BC0}" type="presOf" srcId="{65811398-764F-4F62-82D0-D6B7B4FB34A1}" destId="{9111C90A-B879-45BC-A580-230987E4DB2D}" srcOrd="0" destOrd="0" presId="urn:microsoft.com/office/officeart/2008/layout/VerticalCurvedList"/>
    <dgm:cxn modelId="{CC8E820C-D343-4C4D-AA08-0510535621B7}" srcId="{29437095-BC24-4CA2-A2F8-3413ED1CE8C1}" destId="{65811398-764F-4F62-82D0-D6B7B4FB34A1}" srcOrd="1" destOrd="0" parTransId="{F5A41F5F-D619-4E99-8F77-389063A25B65}" sibTransId="{F4E7076C-6117-498A-959D-39345670B98C}"/>
    <dgm:cxn modelId="{A5FF0B03-79AA-42A9-8C31-5985F2373E44}" srcId="{29437095-BC24-4CA2-A2F8-3413ED1CE8C1}" destId="{79B75544-A387-4F29-949B-B2B28069F40B}" srcOrd="2" destOrd="0" parTransId="{0BD05990-6CDA-422C-8CE6-1953CC23D97D}" sibTransId="{06B699D4-9882-4729-9E32-88C15DB6F532}"/>
    <dgm:cxn modelId="{09201C9B-E398-4AA4-BBFF-A50B07174E24}" type="presOf" srcId="{29437095-BC24-4CA2-A2F8-3413ED1CE8C1}" destId="{818F6609-D798-41D6-AC2F-34662408FBFF}" srcOrd="0" destOrd="0" presId="urn:microsoft.com/office/officeart/2008/layout/VerticalCurvedList"/>
    <dgm:cxn modelId="{BDFC8ED8-43A0-4857-8D46-F90BD3A5790F}" srcId="{29437095-BC24-4CA2-A2F8-3413ED1CE8C1}" destId="{806819C3-D8A8-4652-A2B4-E0BBAE496075}" srcOrd="5" destOrd="0" parTransId="{B5B0DB65-5F21-45C2-ACBE-B1003051882C}" sibTransId="{F89C3D92-BB7A-4079-86D2-318B520AD25C}"/>
    <dgm:cxn modelId="{C47A1A59-5103-4FF2-ADC4-089AF9A4CFB2}" srcId="{29437095-BC24-4CA2-A2F8-3413ED1CE8C1}" destId="{FA90C7A9-5A7C-4429-BAAA-E69CF8A551C8}" srcOrd="4" destOrd="0" parTransId="{ACBAB12C-3AB7-4460-8A5C-25351CBAD2E9}" sibTransId="{FBB7FD14-C80C-4EA2-9269-CA35A699E10A}"/>
    <dgm:cxn modelId="{6D79C1CD-1CA4-43A5-8C30-DB2D50E49AD0}" type="presOf" srcId="{7210C3AF-9273-4968-8E48-E6136D7BEE6C}" destId="{CC829190-730D-4B86-B538-9C24B51BD306}" srcOrd="0" destOrd="0" presId="urn:microsoft.com/office/officeart/2008/layout/VerticalCurvedList"/>
    <dgm:cxn modelId="{70BE2347-5D1E-4395-AA49-3424D34034DE}" type="presOf" srcId="{B6F2B5AF-A21A-4BC7-A256-04A6BAAD0086}" destId="{EBCF800B-8604-4580-AC7A-423751F267B9}" srcOrd="0" destOrd="0" presId="urn:microsoft.com/office/officeart/2008/layout/VerticalCurvedList"/>
    <dgm:cxn modelId="{AB69F234-935B-4028-AB0C-DD8B91D5439C}" srcId="{29437095-BC24-4CA2-A2F8-3413ED1CE8C1}" destId="{B6F2B5AF-A21A-4BC7-A256-04A6BAAD0086}" srcOrd="3" destOrd="0" parTransId="{CB56EE1C-695B-42FC-9318-14DD1B9DA1F6}" sibTransId="{3BD8EAB5-E88F-4060-B889-A02AD9F150AF}"/>
    <dgm:cxn modelId="{C18C442C-C773-4FFE-8841-91F044536B4E}" type="presOf" srcId="{806819C3-D8A8-4652-A2B4-E0BBAE496075}" destId="{78628CEF-18C9-4148-AC13-56CDAD730D5E}" srcOrd="0" destOrd="0" presId="urn:microsoft.com/office/officeart/2008/layout/VerticalCurvedList"/>
    <dgm:cxn modelId="{5395962E-729F-42A7-8AF9-A59BB383EED1}" type="presParOf" srcId="{818F6609-D798-41D6-AC2F-34662408FBFF}" destId="{F760438D-FB05-4AA0-AE18-CDAA405CA1C7}" srcOrd="0" destOrd="0" presId="urn:microsoft.com/office/officeart/2008/layout/VerticalCurvedList"/>
    <dgm:cxn modelId="{2CD077BF-8326-413C-94ED-1B7D2D004354}" type="presParOf" srcId="{F760438D-FB05-4AA0-AE18-CDAA405CA1C7}" destId="{4E652F59-879A-46EB-8DC3-68B5EB854AFA}" srcOrd="0" destOrd="0" presId="urn:microsoft.com/office/officeart/2008/layout/VerticalCurvedList"/>
    <dgm:cxn modelId="{15760BD7-1B26-4A44-A538-F6E5083D63C8}" type="presParOf" srcId="{4E652F59-879A-46EB-8DC3-68B5EB854AFA}" destId="{11EC619C-DA55-4F18-A6C2-F13EB93B1D53}" srcOrd="0" destOrd="0" presId="urn:microsoft.com/office/officeart/2008/layout/VerticalCurvedList"/>
    <dgm:cxn modelId="{65C8A3C9-12DA-4988-A02E-D1493C0B1402}" type="presParOf" srcId="{4E652F59-879A-46EB-8DC3-68B5EB854AFA}" destId="{EAF81D67-0DEA-4FFC-95E0-0A30B9E4F9AA}" srcOrd="1" destOrd="0" presId="urn:microsoft.com/office/officeart/2008/layout/VerticalCurvedList"/>
    <dgm:cxn modelId="{7D015F3F-DD7D-4B1E-9531-637882241ACD}" type="presParOf" srcId="{4E652F59-879A-46EB-8DC3-68B5EB854AFA}" destId="{8B6902DC-7267-45D0-BE2F-0732686B386E}" srcOrd="2" destOrd="0" presId="urn:microsoft.com/office/officeart/2008/layout/VerticalCurvedList"/>
    <dgm:cxn modelId="{5F864637-A366-46CF-953A-BF3E53A15ED9}" type="presParOf" srcId="{4E652F59-879A-46EB-8DC3-68B5EB854AFA}" destId="{3A705FC8-F8E4-40F2-9F0D-431185A8DBE3}" srcOrd="3" destOrd="0" presId="urn:microsoft.com/office/officeart/2008/layout/VerticalCurvedList"/>
    <dgm:cxn modelId="{B7EDEB5D-5388-4C9B-9B0B-C5D2CB9B8E82}" type="presParOf" srcId="{F760438D-FB05-4AA0-AE18-CDAA405CA1C7}" destId="{CC829190-730D-4B86-B538-9C24B51BD306}" srcOrd="1" destOrd="0" presId="urn:microsoft.com/office/officeart/2008/layout/VerticalCurvedList"/>
    <dgm:cxn modelId="{0E646C1F-B18F-4CCE-954D-F4DC38648BB4}" type="presParOf" srcId="{F760438D-FB05-4AA0-AE18-CDAA405CA1C7}" destId="{7983C6F0-DE8C-4382-A2C9-A8D85BEFDB45}" srcOrd="2" destOrd="0" presId="urn:microsoft.com/office/officeart/2008/layout/VerticalCurvedList"/>
    <dgm:cxn modelId="{D04655FE-81DA-4542-8362-A7FEEA5930E7}" type="presParOf" srcId="{7983C6F0-DE8C-4382-A2C9-A8D85BEFDB45}" destId="{11D85E3A-E5D9-46C9-A741-0504ACD4502D}" srcOrd="0" destOrd="0" presId="urn:microsoft.com/office/officeart/2008/layout/VerticalCurvedList"/>
    <dgm:cxn modelId="{4E640146-C16B-4019-942E-6CF6AB15B125}" type="presParOf" srcId="{F760438D-FB05-4AA0-AE18-CDAA405CA1C7}" destId="{9111C90A-B879-45BC-A580-230987E4DB2D}" srcOrd="3" destOrd="0" presId="urn:microsoft.com/office/officeart/2008/layout/VerticalCurvedList"/>
    <dgm:cxn modelId="{BFB858EF-DB87-4E34-BC8C-28921F00353A}" type="presParOf" srcId="{F760438D-FB05-4AA0-AE18-CDAA405CA1C7}" destId="{8DEA5B7C-AE9B-49F3-95C7-666827049D1B}" srcOrd="4" destOrd="0" presId="urn:microsoft.com/office/officeart/2008/layout/VerticalCurvedList"/>
    <dgm:cxn modelId="{53D7D18D-8451-454E-BDD8-6D885D861B74}" type="presParOf" srcId="{8DEA5B7C-AE9B-49F3-95C7-666827049D1B}" destId="{5E4415CB-B248-4674-9CBB-40CB97DFBB31}" srcOrd="0" destOrd="0" presId="urn:microsoft.com/office/officeart/2008/layout/VerticalCurvedList"/>
    <dgm:cxn modelId="{C64EB507-B0B0-44A7-94F2-FDC18BD42037}" type="presParOf" srcId="{F760438D-FB05-4AA0-AE18-CDAA405CA1C7}" destId="{165E4A7E-2E5B-47F0-8062-01E5D72D8BB1}" srcOrd="5" destOrd="0" presId="urn:microsoft.com/office/officeart/2008/layout/VerticalCurvedList"/>
    <dgm:cxn modelId="{FDCD0D57-8CF0-49D5-ABDD-02BDD9866374}" type="presParOf" srcId="{F760438D-FB05-4AA0-AE18-CDAA405CA1C7}" destId="{087E4E6F-CE1F-4CC3-B6D0-FE44E9078235}" srcOrd="6" destOrd="0" presId="urn:microsoft.com/office/officeart/2008/layout/VerticalCurvedList"/>
    <dgm:cxn modelId="{420E8495-87EB-483E-AA55-6644B92A880B}" type="presParOf" srcId="{087E4E6F-CE1F-4CC3-B6D0-FE44E9078235}" destId="{809D5429-32CA-4919-A8FC-9505CD59920C}" srcOrd="0" destOrd="0" presId="urn:microsoft.com/office/officeart/2008/layout/VerticalCurvedList"/>
    <dgm:cxn modelId="{09B02BAA-A70B-42C9-9852-7D0D7C58D87E}" type="presParOf" srcId="{F760438D-FB05-4AA0-AE18-CDAA405CA1C7}" destId="{EBCF800B-8604-4580-AC7A-423751F267B9}" srcOrd="7" destOrd="0" presId="urn:microsoft.com/office/officeart/2008/layout/VerticalCurvedList"/>
    <dgm:cxn modelId="{BF17952D-63C4-4D94-9E9C-DD9A88C990C1}" type="presParOf" srcId="{F760438D-FB05-4AA0-AE18-CDAA405CA1C7}" destId="{A42F92DE-7BB0-47FF-ABEA-532597DF4A73}" srcOrd="8" destOrd="0" presId="urn:microsoft.com/office/officeart/2008/layout/VerticalCurvedList"/>
    <dgm:cxn modelId="{F1173385-16D1-4E91-B0CE-E08747BB46C8}" type="presParOf" srcId="{A42F92DE-7BB0-47FF-ABEA-532597DF4A73}" destId="{BA75EC85-F722-4336-871A-D8E835CD7DF1}" srcOrd="0" destOrd="0" presId="urn:microsoft.com/office/officeart/2008/layout/VerticalCurvedList"/>
    <dgm:cxn modelId="{4B28E502-1646-4DA6-A75F-FF64E09CA82B}" type="presParOf" srcId="{F760438D-FB05-4AA0-AE18-CDAA405CA1C7}" destId="{4052208E-EBF5-4372-9CB3-004A697EF073}" srcOrd="9" destOrd="0" presId="urn:microsoft.com/office/officeart/2008/layout/VerticalCurvedList"/>
    <dgm:cxn modelId="{7093EA50-7383-4B72-A0FA-E3D2A57D7A4F}" type="presParOf" srcId="{F760438D-FB05-4AA0-AE18-CDAA405CA1C7}" destId="{5870E873-01D4-4EDA-B971-42CEF6A7BC71}" srcOrd="10" destOrd="0" presId="urn:microsoft.com/office/officeart/2008/layout/VerticalCurvedList"/>
    <dgm:cxn modelId="{3BA429E2-12B3-4037-8B0E-AD44EEC39C3E}" type="presParOf" srcId="{5870E873-01D4-4EDA-B971-42CEF6A7BC71}" destId="{80066438-D87D-47BE-9E69-F1E5E9684793}" srcOrd="0" destOrd="0" presId="urn:microsoft.com/office/officeart/2008/layout/VerticalCurvedList"/>
    <dgm:cxn modelId="{D13B62C6-7076-4D1A-9EB7-3DCD08147339}" type="presParOf" srcId="{F760438D-FB05-4AA0-AE18-CDAA405CA1C7}" destId="{78628CEF-18C9-4148-AC13-56CDAD730D5E}" srcOrd="11" destOrd="0" presId="urn:microsoft.com/office/officeart/2008/layout/VerticalCurvedList"/>
    <dgm:cxn modelId="{AFF50F95-E9F2-4E3C-BECF-DCC9A2E29FB7}" type="presParOf" srcId="{F760438D-FB05-4AA0-AE18-CDAA405CA1C7}" destId="{13F454E2-BD74-4041-ACFB-DB710CC9CB70}" srcOrd="12" destOrd="0" presId="urn:microsoft.com/office/officeart/2008/layout/VerticalCurvedList"/>
    <dgm:cxn modelId="{F8C2828C-9A77-4A34-9851-E2F3AFC63A75}" type="presParOf" srcId="{13F454E2-BD74-4041-ACFB-DB710CC9CB70}" destId="{28C6197F-E0F2-47FF-BA7B-AEDE288A59E2}" srcOrd="0" destOrd="0" presId="urn:microsoft.com/office/officeart/2008/layout/VerticalCurv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437095-BC24-4CA2-A2F8-3413ED1CE8C1}" type="doc">
      <dgm:prSet loTypeId="urn:microsoft.com/office/officeart/2008/layout/VerticalCurvedList" loCatId="list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s-PE"/>
        </a:p>
      </dgm:t>
    </dgm:pt>
    <dgm:pt modelId="{806819C3-D8A8-4652-A2B4-E0BBAE496075}">
      <dgm:prSet phldrT="[Texto]"/>
      <dgm:spPr/>
      <dgm:t>
        <a:bodyPr/>
        <a:lstStyle/>
        <a:p>
          <a:r>
            <a:rPr lang="en-US" dirty="0" smtClean="0"/>
            <a:t>Ventajas y desventajas</a:t>
          </a:r>
          <a:endParaRPr lang="es-PE" dirty="0"/>
        </a:p>
      </dgm:t>
    </dgm:pt>
    <dgm:pt modelId="{B5B0DB65-5F21-45C2-ACBE-B1003051882C}" type="parTrans" cxnId="{BDFC8ED8-43A0-4857-8D46-F90BD3A5790F}">
      <dgm:prSet/>
      <dgm:spPr/>
      <dgm:t>
        <a:bodyPr/>
        <a:lstStyle/>
        <a:p>
          <a:endParaRPr lang="es-PE"/>
        </a:p>
      </dgm:t>
    </dgm:pt>
    <dgm:pt modelId="{F89C3D92-BB7A-4079-86D2-318B520AD25C}" type="sibTrans" cxnId="{BDFC8ED8-43A0-4857-8D46-F90BD3A5790F}">
      <dgm:prSet/>
      <dgm:spPr/>
      <dgm:t>
        <a:bodyPr/>
        <a:lstStyle/>
        <a:p>
          <a:endParaRPr lang="es-PE"/>
        </a:p>
      </dgm:t>
    </dgm:pt>
    <dgm:pt modelId="{79B75544-A387-4F29-949B-B2B28069F40B}">
      <dgm:prSet phldrT="[Texto]"/>
      <dgm:spPr/>
      <dgm:t>
        <a:bodyPr/>
        <a:lstStyle/>
        <a:p>
          <a:r>
            <a:rPr lang="en-US" dirty="0" smtClean="0"/>
            <a:t>Construcción del clasificador</a:t>
          </a:r>
          <a:endParaRPr lang="es-PE" dirty="0"/>
        </a:p>
      </dgm:t>
    </dgm:pt>
    <dgm:pt modelId="{0BD05990-6CDA-422C-8CE6-1953CC23D97D}" type="parTrans" cxnId="{A5FF0B03-79AA-42A9-8C31-5985F2373E44}">
      <dgm:prSet/>
      <dgm:spPr/>
      <dgm:t>
        <a:bodyPr/>
        <a:lstStyle/>
        <a:p>
          <a:endParaRPr lang="es-PE"/>
        </a:p>
      </dgm:t>
    </dgm:pt>
    <dgm:pt modelId="{06B699D4-9882-4729-9E32-88C15DB6F532}" type="sibTrans" cxnId="{A5FF0B03-79AA-42A9-8C31-5985F2373E44}">
      <dgm:prSet/>
      <dgm:spPr/>
      <dgm:t>
        <a:bodyPr/>
        <a:lstStyle/>
        <a:p>
          <a:endParaRPr lang="es-PE"/>
        </a:p>
      </dgm:t>
    </dgm:pt>
    <dgm:pt modelId="{7210C3AF-9273-4968-8E48-E6136D7BEE6C}">
      <dgm:prSet phldrT="[Texto]"/>
      <dgm:spPr/>
      <dgm:t>
        <a:bodyPr/>
        <a:lstStyle/>
        <a:p>
          <a:r>
            <a:rPr lang="es-PE" dirty="0" smtClean="0"/>
            <a:t>Naive Bayes (NB)</a:t>
          </a:r>
          <a:endParaRPr lang="es-PE" dirty="0"/>
        </a:p>
      </dgm:t>
    </dgm:pt>
    <dgm:pt modelId="{971C6C71-68DD-46E0-810B-AD393D4F6A87}" type="parTrans" cxnId="{F59AFFDF-4338-4F81-B4A3-FCEA6F0E38C8}">
      <dgm:prSet/>
      <dgm:spPr/>
      <dgm:t>
        <a:bodyPr/>
        <a:lstStyle/>
        <a:p>
          <a:endParaRPr lang="es-ES"/>
        </a:p>
      </dgm:t>
    </dgm:pt>
    <dgm:pt modelId="{68600A25-9786-4C1C-8442-29FD494D8643}" type="sibTrans" cxnId="{F59AFFDF-4338-4F81-B4A3-FCEA6F0E38C8}">
      <dgm:prSet/>
      <dgm:spPr/>
      <dgm:t>
        <a:bodyPr/>
        <a:lstStyle/>
        <a:p>
          <a:endParaRPr lang="es-ES"/>
        </a:p>
      </dgm:t>
    </dgm:pt>
    <dgm:pt modelId="{B6F2B5AF-A21A-4BC7-A256-04A6BAAD0086}">
      <dgm:prSet phldrT="[Texto]"/>
      <dgm:spPr/>
      <dgm:t>
        <a:bodyPr/>
        <a:lstStyle/>
        <a:p>
          <a:r>
            <a:rPr lang="es-PE" dirty="0" smtClean="0"/>
            <a:t>Estimación de parámetros</a:t>
          </a:r>
          <a:endParaRPr lang="es-PE" dirty="0"/>
        </a:p>
      </dgm:t>
    </dgm:pt>
    <dgm:pt modelId="{CB56EE1C-695B-42FC-9318-14DD1B9DA1F6}" type="parTrans" cxnId="{AB69F234-935B-4028-AB0C-DD8B91D5439C}">
      <dgm:prSet/>
      <dgm:spPr/>
      <dgm:t>
        <a:bodyPr/>
        <a:lstStyle/>
        <a:p>
          <a:endParaRPr lang="es-ES"/>
        </a:p>
      </dgm:t>
    </dgm:pt>
    <dgm:pt modelId="{3BD8EAB5-E88F-4060-B889-A02AD9F150AF}" type="sibTrans" cxnId="{AB69F234-935B-4028-AB0C-DD8B91D5439C}">
      <dgm:prSet/>
      <dgm:spPr/>
      <dgm:t>
        <a:bodyPr/>
        <a:lstStyle/>
        <a:p>
          <a:endParaRPr lang="es-ES"/>
        </a:p>
      </dgm:t>
    </dgm:pt>
    <dgm:pt modelId="{65811398-764F-4F62-82D0-D6B7B4FB34A1}">
      <dgm:prSet phldrT="[Texto]"/>
      <dgm:spPr>
        <a:solidFill>
          <a:srgbClr val="00B050"/>
        </a:solidFill>
      </dgm:spPr>
      <dgm:t>
        <a:bodyPr/>
        <a:lstStyle/>
        <a:p>
          <a:r>
            <a:rPr lang="es-PE" dirty="0" smtClean="0"/>
            <a:t>Principios del método de NB</a:t>
          </a:r>
          <a:endParaRPr lang="es-PE" dirty="0"/>
        </a:p>
      </dgm:t>
    </dgm:pt>
    <dgm:pt modelId="{F5A41F5F-D619-4E99-8F77-389063A25B65}" type="parTrans" cxnId="{CC8E820C-D343-4C4D-AA08-0510535621B7}">
      <dgm:prSet/>
      <dgm:spPr/>
      <dgm:t>
        <a:bodyPr/>
        <a:lstStyle/>
        <a:p>
          <a:endParaRPr lang="es-ES"/>
        </a:p>
      </dgm:t>
    </dgm:pt>
    <dgm:pt modelId="{F4E7076C-6117-498A-959D-39345670B98C}" type="sibTrans" cxnId="{CC8E820C-D343-4C4D-AA08-0510535621B7}">
      <dgm:prSet/>
      <dgm:spPr/>
      <dgm:t>
        <a:bodyPr/>
        <a:lstStyle/>
        <a:p>
          <a:endParaRPr lang="es-ES"/>
        </a:p>
      </dgm:t>
    </dgm:pt>
    <dgm:pt modelId="{FA90C7A9-5A7C-4429-BAAA-E69CF8A551C8}">
      <dgm:prSet phldrT="[Texto]"/>
      <dgm:spPr/>
      <dgm:t>
        <a:bodyPr/>
        <a:lstStyle/>
        <a:p>
          <a:r>
            <a:rPr lang="es-PE" dirty="0" smtClean="0"/>
            <a:t>Aplicaciones</a:t>
          </a:r>
          <a:endParaRPr lang="es-PE" dirty="0"/>
        </a:p>
      </dgm:t>
    </dgm:pt>
    <dgm:pt modelId="{ACBAB12C-3AB7-4460-8A5C-25351CBAD2E9}" type="parTrans" cxnId="{C47A1A59-5103-4FF2-ADC4-089AF9A4CFB2}">
      <dgm:prSet/>
      <dgm:spPr/>
      <dgm:t>
        <a:bodyPr/>
        <a:lstStyle/>
        <a:p>
          <a:endParaRPr lang="es-ES"/>
        </a:p>
      </dgm:t>
    </dgm:pt>
    <dgm:pt modelId="{FBB7FD14-C80C-4EA2-9269-CA35A699E10A}" type="sibTrans" cxnId="{C47A1A59-5103-4FF2-ADC4-089AF9A4CFB2}">
      <dgm:prSet/>
      <dgm:spPr/>
      <dgm:t>
        <a:bodyPr/>
        <a:lstStyle/>
        <a:p>
          <a:endParaRPr lang="es-ES"/>
        </a:p>
      </dgm:t>
    </dgm:pt>
    <dgm:pt modelId="{818F6609-D798-41D6-AC2F-34662408FBFF}" type="pres">
      <dgm:prSet presAssocID="{29437095-BC24-4CA2-A2F8-3413ED1CE8C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F760438D-FB05-4AA0-AE18-CDAA405CA1C7}" type="pres">
      <dgm:prSet presAssocID="{29437095-BC24-4CA2-A2F8-3413ED1CE8C1}" presName="Name1" presStyleCnt="0"/>
      <dgm:spPr/>
      <dgm:t>
        <a:bodyPr/>
        <a:lstStyle/>
        <a:p>
          <a:endParaRPr lang="es-ES"/>
        </a:p>
      </dgm:t>
    </dgm:pt>
    <dgm:pt modelId="{4E652F59-879A-46EB-8DC3-68B5EB854AFA}" type="pres">
      <dgm:prSet presAssocID="{29437095-BC24-4CA2-A2F8-3413ED1CE8C1}" presName="cycle" presStyleCnt="0"/>
      <dgm:spPr/>
      <dgm:t>
        <a:bodyPr/>
        <a:lstStyle/>
        <a:p>
          <a:endParaRPr lang="es-ES"/>
        </a:p>
      </dgm:t>
    </dgm:pt>
    <dgm:pt modelId="{11EC619C-DA55-4F18-A6C2-F13EB93B1D53}" type="pres">
      <dgm:prSet presAssocID="{29437095-BC24-4CA2-A2F8-3413ED1CE8C1}" presName="srcNode" presStyleLbl="node1" presStyleIdx="0" presStyleCnt="6"/>
      <dgm:spPr/>
      <dgm:t>
        <a:bodyPr/>
        <a:lstStyle/>
        <a:p>
          <a:endParaRPr lang="es-ES"/>
        </a:p>
      </dgm:t>
    </dgm:pt>
    <dgm:pt modelId="{EAF81D67-0DEA-4FFC-95E0-0A30B9E4F9AA}" type="pres">
      <dgm:prSet presAssocID="{29437095-BC24-4CA2-A2F8-3413ED1CE8C1}" presName="conn" presStyleLbl="parChTrans1D2" presStyleIdx="0" presStyleCnt="1"/>
      <dgm:spPr/>
      <dgm:t>
        <a:bodyPr/>
        <a:lstStyle/>
        <a:p>
          <a:endParaRPr lang="es-ES"/>
        </a:p>
      </dgm:t>
    </dgm:pt>
    <dgm:pt modelId="{8B6902DC-7267-45D0-BE2F-0732686B386E}" type="pres">
      <dgm:prSet presAssocID="{29437095-BC24-4CA2-A2F8-3413ED1CE8C1}" presName="extraNode" presStyleLbl="node1" presStyleIdx="0" presStyleCnt="6"/>
      <dgm:spPr/>
      <dgm:t>
        <a:bodyPr/>
        <a:lstStyle/>
        <a:p>
          <a:endParaRPr lang="es-ES"/>
        </a:p>
      </dgm:t>
    </dgm:pt>
    <dgm:pt modelId="{3A705FC8-F8E4-40F2-9F0D-431185A8DBE3}" type="pres">
      <dgm:prSet presAssocID="{29437095-BC24-4CA2-A2F8-3413ED1CE8C1}" presName="dstNode" presStyleLbl="node1" presStyleIdx="0" presStyleCnt="6"/>
      <dgm:spPr/>
      <dgm:t>
        <a:bodyPr/>
        <a:lstStyle/>
        <a:p>
          <a:endParaRPr lang="es-ES"/>
        </a:p>
      </dgm:t>
    </dgm:pt>
    <dgm:pt modelId="{CC829190-730D-4B86-B538-9C24B51BD306}" type="pres">
      <dgm:prSet presAssocID="{7210C3AF-9273-4968-8E48-E6136D7BEE6C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983C6F0-DE8C-4382-A2C9-A8D85BEFDB45}" type="pres">
      <dgm:prSet presAssocID="{7210C3AF-9273-4968-8E48-E6136D7BEE6C}" presName="accent_1" presStyleCnt="0"/>
      <dgm:spPr/>
      <dgm:t>
        <a:bodyPr/>
        <a:lstStyle/>
        <a:p>
          <a:endParaRPr lang="es-ES"/>
        </a:p>
      </dgm:t>
    </dgm:pt>
    <dgm:pt modelId="{11D85E3A-E5D9-46C9-A741-0504ACD4502D}" type="pres">
      <dgm:prSet presAssocID="{7210C3AF-9273-4968-8E48-E6136D7BEE6C}" presName="accentRepeatNode" presStyleLbl="solidFgAcc1" presStyleIdx="0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9111C90A-B879-45BC-A580-230987E4DB2D}" type="pres">
      <dgm:prSet presAssocID="{65811398-764F-4F62-82D0-D6B7B4FB34A1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DEA5B7C-AE9B-49F3-95C7-666827049D1B}" type="pres">
      <dgm:prSet presAssocID="{65811398-764F-4F62-82D0-D6B7B4FB34A1}" presName="accent_2" presStyleCnt="0"/>
      <dgm:spPr/>
      <dgm:t>
        <a:bodyPr/>
        <a:lstStyle/>
        <a:p>
          <a:endParaRPr lang="es-ES"/>
        </a:p>
      </dgm:t>
    </dgm:pt>
    <dgm:pt modelId="{5E4415CB-B248-4674-9CBB-40CB97DFBB31}" type="pres">
      <dgm:prSet presAssocID="{65811398-764F-4F62-82D0-D6B7B4FB34A1}" presName="accentRepeatNode" presStyleLbl="solidFgAcc1" presStyleIdx="1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165E4A7E-2E5B-47F0-8062-01E5D72D8BB1}" type="pres">
      <dgm:prSet presAssocID="{79B75544-A387-4F29-949B-B2B28069F40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87E4E6F-CE1F-4CC3-B6D0-FE44E9078235}" type="pres">
      <dgm:prSet presAssocID="{79B75544-A387-4F29-949B-B2B28069F40B}" presName="accent_3" presStyleCnt="0"/>
      <dgm:spPr/>
      <dgm:t>
        <a:bodyPr/>
        <a:lstStyle/>
        <a:p>
          <a:endParaRPr lang="es-ES"/>
        </a:p>
      </dgm:t>
    </dgm:pt>
    <dgm:pt modelId="{809D5429-32CA-4919-A8FC-9505CD59920C}" type="pres">
      <dgm:prSet presAssocID="{79B75544-A387-4F29-949B-B2B28069F40B}" presName="accentRepeatNode" presStyleLbl="solidFgAcc1" presStyleIdx="2" presStyleCnt="6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EBCF800B-8604-4580-AC7A-423751F267B9}" type="pres">
      <dgm:prSet presAssocID="{B6F2B5AF-A21A-4BC7-A256-04A6BAAD0086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42F92DE-7BB0-47FF-ABEA-532597DF4A73}" type="pres">
      <dgm:prSet presAssocID="{B6F2B5AF-A21A-4BC7-A256-04A6BAAD0086}" presName="accent_4" presStyleCnt="0"/>
      <dgm:spPr/>
      <dgm:t>
        <a:bodyPr/>
        <a:lstStyle/>
        <a:p>
          <a:endParaRPr lang="es-ES"/>
        </a:p>
      </dgm:t>
    </dgm:pt>
    <dgm:pt modelId="{BA75EC85-F722-4336-871A-D8E835CD7DF1}" type="pres">
      <dgm:prSet presAssocID="{B6F2B5AF-A21A-4BC7-A256-04A6BAAD0086}" presName="accentRepeatNode" presStyleLbl="solidFgAcc1" presStyleIdx="3" presStyleCnt="6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4052208E-EBF5-4372-9CB3-004A697EF073}" type="pres">
      <dgm:prSet presAssocID="{FA90C7A9-5A7C-4429-BAAA-E69CF8A551C8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870E873-01D4-4EDA-B971-42CEF6A7BC71}" type="pres">
      <dgm:prSet presAssocID="{FA90C7A9-5A7C-4429-BAAA-E69CF8A551C8}" presName="accent_5" presStyleCnt="0"/>
      <dgm:spPr/>
      <dgm:t>
        <a:bodyPr/>
        <a:lstStyle/>
        <a:p>
          <a:endParaRPr lang="es-ES"/>
        </a:p>
      </dgm:t>
    </dgm:pt>
    <dgm:pt modelId="{80066438-D87D-47BE-9E69-F1E5E9684793}" type="pres">
      <dgm:prSet presAssocID="{FA90C7A9-5A7C-4429-BAAA-E69CF8A551C8}" presName="accentRepeatNode" presStyleLbl="solidFgAcc1" presStyleIdx="4" presStyleCnt="6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78628CEF-18C9-4148-AC13-56CDAD730D5E}" type="pres">
      <dgm:prSet presAssocID="{806819C3-D8A8-4652-A2B4-E0BBAE496075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3F454E2-BD74-4041-ACFB-DB710CC9CB70}" type="pres">
      <dgm:prSet presAssocID="{806819C3-D8A8-4652-A2B4-E0BBAE496075}" presName="accent_6" presStyleCnt="0"/>
      <dgm:spPr/>
      <dgm:t>
        <a:bodyPr/>
        <a:lstStyle/>
        <a:p>
          <a:endParaRPr lang="es-ES"/>
        </a:p>
      </dgm:t>
    </dgm:pt>
    <dgm:pt modelId="{28C6197F-E0F2-47FF-BA7B-AEDE288A59E2}" type="pres">
      <dgm:prSet presAssocID="{806819C3-D8A8-4652-A2B4-E0BBAE496075}" presName="accentRepeatNode" presStyleLbl="solidFgAcc1" presStyleIdx="5" presStyleCnt="6"/>
      <dgm:spPr>
        <a:blipFill rotWithShape="0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es-ES"/>
        </a:p>
      </dgm:t>
    </dgm:pt>
  </dgm:ptLst>
  <dgm:cxnLst>
    <dgm:cxn modelId="{F59AFFDF-4338-4F81-B4A3-FCEA6F0E38C8}" srcId="{29437095-BC24-4CA2-A2F8-3413ED1CE8C1}" destId="{7210C3AF-9273-4968-8E48-E6136D7BEE6C}" srcOrd="0" destOrd="0" parTransId="{971C6C71-68DD-46E0-810B-AD393D4F6A87}" sibTransId="{68600A25-9786-4C1C-8442-29FD494D8643}"/>
    <dgm:cxn modelId="{9BCC730D-BB6E-428C-99D5-9232A82829A9}" type="presOf" srcId="{79B75544-A387-4F29-949B-B2B28069F40B}" destId="{165E4A7E-2E5B-47F0-8062-01E5D72D8BB1}" srcOrd="0" destOrd="0" presId="urn:microsoft.com/office/officeart/2008/layout/VerticalCurvedList"/>
    <dgm:cxn modelId="{0F794B88-4833-4131-8EFB-494666CBE159}" type="presOf" srcId="{68600A25-9786-4C1C-8442-29FD494D8643}" destId="{EAF81D67-0DEA-4FFC-95E0-0A30B9E4F9AA}" srcOrd="0" destOrd="0" presId="urn:microsoft.com/office/officeart/2008/layout/VerticalCurvedList"/>
    <dgm:cxn modelId="{1FF7CA3D-8717-4281-85B9-4229E66B176D}" type="presOf" srcId="{FA90C7A9-5A7C-4429-BAAA-E69CF8A551C8}" destId="{4052208E-EBF5-4372-9CB3-004A697EF073}" srcOrd="0" destOrd="0" presId="urn:microsoft.com/office/officeart/2008/layout/VerticalCurvedList"/>
    <dgm:cxn modelId="{3F57D2CF-682A-4519-9E0F-A89C72DF3BC0}" type="presOf" srcId="{65811398-764F-4F62-82D0-D6B7B4FB34A1}" destId="{9111C90A-B879-45BC-A580-230987E4DB2D}" srcOrd="0" destOrd="0" presId="urn:microsoft.com/office/officeart/2008/layout/VerticalCurvedList"/>
    <dgm:cxn modelId="{CC8E820C-D343-4C4D-AA08-0510535621B7}" srcId="{29437095-BC24-4CA2-A2F8-3413ED1CE8C1}" destId="{65811398-764F-4F62-82D0-D6B7B4FB34A1}" srcOrd="1" destOrd="0" parTransId="{F5A41F5F-D619-4E99-8F77-389063A25B65}" sibTransId="{F4E7076C-6117-498A-959D-39345670B98C}"/>
    <dgm:cxn modelId="{A5FF0B03-79AA-42A9-8C31-5985F2373E44}" srcId="{29437095-BC24-4CA2-A2F8-3413ED1CE8C1}" destId="{79B75544-A387-4F29-949B-B2B28069F40B}" srcOrd="2" destOrd="0" parTransId="{0BD05990-6CDA-422C-8CE6-1953CC23D97D}" sibTransId="{06B699D4-9882-4729-9E32-88C15DB6F532}"/>
    <dgm:cxn modelId="{09201C9B-E398-4AA4-BBFF-A50B07174E24}" type="presOf" srcId="{29437095-BC24-4CA2-A2F8-3413ED1CE8C1}" destId="{818F6609-D798-41D6-AC2F-34662408FBFF}" srcOrd="0" destOrd="0" presId="urn:microsoft.com/office/officeart/2008/layout/VerticalCurvedList"/>
    <dgm:cxn modelId="{BDFC8ED8-43A0-4857-8D46-F90BD3A5790F}" srcId="{29437095-BC24-4CA2-A2F8-3413ED1CE8C1}" destId="{806819C3-D8A8-4652-A2B4-E0BBAE496075}" srcOrd="5" destOrd="0" parTransId="{B5B0DB65-5F21-45C2-ACBE-B1003051882C}" sibTransId="{F89C3D92-BB7A-4079-86D2-318B520AD25C}"/>
    <dgm:cxn modelId="{C47A1A59-5103-4FF2-ADC4-089AF9A4CFB2}" srcId="{29437095-BC24-4CA2-A2F8-3413ED1CE8C1}" destId="{FA90C7A9-5A7C-4429-BAAA-E69CF8A551C8}" srcOrd="4" destOrd="0" parTransId="{ACBAB12C-3AB7-4460-8A5C-25351CBAD2E9}" sibTransId="{FBB7FD14-C80C-4EA2-9269-CA35A699E10A}"/>
    <dgm:cxn modelId="{6D79C1CD-1CA4-43A5-8C30-DB2D50E49AD0}" type="presOf" srcId="{7210C3AF-9273-4968-8E48-E6136D7BEE6C}" destId="{CC829190-730D-4B86-B538-9C24B51BD306}" srcOrd="0" destOrd="0" presId="urn:microsoft.com/office/officeart/2008/layout/VerticalCurvedList"/>
    <dgm:cxn modelId="{70BE2347-5D1E-4395-AA49-3424D34034DE}" type="presOf" srcId="{B6F2B5AF-A21A-4BC7-A256-04A6BAAD0086}" destId="{EBCF800B-8604-4580-AC7A-423751F267B9}" srcOrd="0" destOrd="0" presId="urn:microsoft.com/office/officeart/2008/layout/VerticalCurvedList"/>
    <dgm:cxn modelId="{AB69F234-935B-4028-AB0C-DD8B91D5439C}" srcId="{29437095-BC24-4CA2-A2F8-3413ED1CE8C1}" destId="{B6F2B5AF-A21A-4BC7-A256-04A6BAAD0086}" srcOrd="3" destOrd="0" parTransId="{CB56EE1C-695B-42FC-9318-14DD1B9DA1F6}" sibTransId="{3BD8EAB5-E88F-4060-B889-A02AD9F150AF}"/>
    <dgm:cxn modelId="{C18C442C-C773-4FFE-8841-91F044536B4E}" type="presOf" srcId="{806819C3-D8A8-4652-A2B4-E0BBAE496075}" destId="{78628CEF-18C9-4148-AC13-56CDAD730D5E}" srcOrd="0" destOrd="0" presId="urn:microsoft.com/office/officeart/2008/layout/VerticalCurvedList"/>
    <dgm:cxn modelId="{5395962E-729F-42A7-8AF9-A59BB383EED1}" type="presParOf" srcId="{818F6609-D798-41D6-AC2F-34662408FBFF}" destId="{F760438D-FB05-4AA0-AE18-CDAA405CA1C7}" srcOrd="0" destOrd="0" presId="urn:microsoft.com/office/officeart/2008/layout/VerticalCurvedList"/>
    <dgm:cxn modelId="{2CD077BF-8326-413C-94ED-1B7D2D004354}" type="presParOf" srcId="{F760438D-FB05-4AA0-AE18-CDAA405CA1C7}" destId="{4E652F59-879A-46EB-8DC3-68B5EB854AFA}" srcOrd="0" destOrd="0" presId="urn:microsoft.com/office/officeart/2008/layout/VerticalCurvedList"/>
    <dgm:cxn modelId="{15760BD7-1B26-4A44-A538-F6E5083D63C8}" type="presParOf" srcId="{4E652F59-879A-46EB-8DC3-68B5EB854AFA}" destId="{11EC619C-DA55-4F18-A6C2-F13EB93B1D53}" srcOrd="0" destOrd="0" presId="urn:microsoft.com/office/officeart/2008/layout/VerticalCurvedList"/>
    <dgm:cxn modelId="{65C8A3C9-12DA-4988-A02E-D1493C0B1402}" type="presParOf" srcId="{4E652F59-879A-46EB-8DC3-68B5EB854AFA}" destId="{EAF81D67-0DEA-4FFC-95E0-0A30B9E4F9AA}" srcOrd="1" destOrd="0" presId="urn:microsoft.com/office/officeart/2008/layout/VerticalCurvedList"/>
    <dgm:cxn modelId="{7D015F3F-DD7D-4B1E-9531-637882241ACD}" type="presParOf" srcId="{4E652F59-879A-46EB-8DC3-68B5EB854AFA}" destId="{8B6902DC-7267-45D0-BE2F-0732686B386E}" srcOrd="2" destOrd="0" presId="urn:microsoft.com/office/officeart/2008/layout/VerticalCurvedList"/>
    <dgm:cxn modelId="{5F864637-A366-46CF-953A-BF3E53A15ED9}" type="presParOf" srcId="{4E652F59-879A-46EB-8DC3-68B5EB854AFA}" destId="{3A705FC8-F8E4-40F2-9F0D-431185A8DBE3}" srcOrd="3" destOrd="0" presId="urn:microsoft.com/office/officeart/2008/layout/VerticalCurvedList"/>
    <dgm:cxn modelId="{B7EDEB5D-5388-4C9B-9B0B-C5D2CB9B8E82}" type="presParOf" srcId="{F760438D-FB05-4AA0-AE18-CDAA405CA1C7}" destId="{CC829190-730D-4B86-B538-9C24B51BD306}" srcOrd="1" destOrd="0" presId="urn:microsoft.com/office/officeart/2008/layout/VerticalCurvedList"/>
    <dgm:cxn modelId="{0E646C1F-B18F-4CCE-954D-F4DC38648BB4}" type="presParOf" srcId="{F760438D-FB05-4AA0-AE18-CDAA405CA1C7}" destId="{7983C6F0-DE8C-4382-A2C9-A8D85BEFDB45}" srcOrd="2" destOrd="0" presId="urn:microsoft.com/office/officeart/2008/layout/VerticalCurvedList"/>
    <dgm:cxn modelId="{D04655FE-81DA-4542-8362-A7FEEA5930E7}" type="presParOf" srcId="{7983C6F0-DE8C-4382-A2C9-A8D85BEFDB45}" destId="{11D85E3A-E5D9-46C9-A741-0504ACD4502D}" srcOrd="0" destOrd="0" presId="urn:microsoft.com/office/officeart/2008/layout/VerticalCurvedList"/>
    <dgm:cxn modelId="{4E640146-C16B-4019-942E-6CF6AB15B125}" type="presParOf" srcId="{F760438D-FB05-4AA0-AE18-CDAA405CA1C7}" destId="{9111C90A-B879-45BC-A580-230987E4DB2D}" srcOrd="3" destOrd="0" presId="urn:microsoft.com/office/officeart/2008/layout/VerticalCurvedList"/>
    <dgm:cxn modelId="{BFB858EF-DB87-4E34-BC8C-28921F00353A}" type="presParOf" srcId="{F760438D-FB05-4AA0-AE18-CDAA405CA1C7}" destId="{8DEA5B7C-AE9B-49F3-95C7-666827049D1B}" srcOrd="4" destOrd="0" presId="urn:microsoft.com/office/officeart/2008/layout/VerticalCurvedList"/>
    <dgm:cxn modelId="{53D7D18D-8451-454E-BDD8-6D885D861B74}" type="presParOf" srcId="{8DEA5B7C-AE9B-49F3-95C7-666827049D1B}" destId="{5E4415CB-B248-4674-9CBB-40CB97DFBB31}" srcOrd="0" destOrd="0" presId="urn:microsoft.com/office/officeart/2008/layout/VerticalCurvedList"/>
    <dgm:cxn modelId="{C64EB507-B0B0-44A7-94F2-FDC18BD42037}" type="presParOf" srcId="{F760438D-FB05-4AA0-AE18-CDAA405CA1C7}" destId="{165E4A7E-2E5B-47F0-8062-01E5D72D8BB1}" srcOrd="5" destOrd="0" presId="urn:microsoft.com/office/officeart/2008/layout/VerticalCurvedList"/>
    <dgm:cxn modelId="{FDCD0D57-8CF0-49D5-ABDD-02BDD9866374}" type="presParOf" srcId="{F760438D-FB05-4AA0-AE18-CDAA405CA1C7}" destId="{087E4E6F-CE1F-4CC3-B6D0-FE44E9078235}" srcOrd="6" destOrd="0" presId="urn:microsoft.com/office/officeart/2008/layout/VerticalCurvedList"/>
    <dgm:cxn modelId="{420E8495-87EB-483E-AA55-6644B92A880B}" type="presParOf" srcId="{087E4E6F-CE1F-4CC3-B6D0-FE44E9078235}" destId="{809D5429-32CA-4919-A8FC-9505CD59920C}" srcOrd="0" destOrd="0" presId="urn:microsoft.com/office/officeart/2008/layout/VerticalCurvedList"/>
    <dgm:cxn modelId="{09B02BAA-A70B-42C9-9852-7D0D7C58D87E}" type="presParOf" srcId="{F760438D-FB05-4AA0-AE18-CDAA405CA1C7}" destId="{EBCF800B-8604-4580-AC7A-423751F267B9}" srcOrd="7" destOrd="0" presId="urn:microsoft.com/office/officeart/2008/layout/VerticalCurvedList"/>
    <dgm:cxn modelId="{BF17952D-63C4-4D94-9E9C-DD9A88C990C1}" type="presParOf" srcId="{F760438D-FB05-4AA0-AE18-CDAA405CA1C7}" destId="{A42F92DE-7BB0-47FF-ABEA-532597DF4A73}" srcOrd="8" destOrd="0" presId="urn:microsoft.com/office/officeart/2008/layout/VerticalCurvedList"/>
    <dgm:cxn modelId="{F1173385-16D1-4E91-B0CE-E08747BB46C8}" type="presParOf" srcId="{A42F92DE-7BB0-47FF-ABEA-532597DF4A73}" destId="{BA75EC85-F722-4336-871A-D8E835CD7DF1}" srcOrd="0" destOrd="0" presId="urn:microsoft.com/office/officeart/2008/layout/VerticalCurvedList"/>
    <dgm:cxn modelId="{4B28E502-1646-4DA6-A75F-FF64E09CA82B}" type="presParOf" srcId="{F760438D-FB05-4AA0-AE18-CDAA405CA1C7}" destId="{4052208E-EBF5-4372-9CB3-004A697EF073}" srcOrd="9" destOrd="0" presId="urn:microsoft.com/office/officeart/2008/layout/VerticalCurvedList"/>
    <dgm:cxn modelId="{7093EA50-7383-4B72-A0FA-E3D2A57D7A4F}" type="presParOf" srcId="{F760438D-FB05-4AA0-AE18-CDAA405CA1C7}" destId="{5870E873-01D4-4EDA-B971-42CEF6A7BC71}" srcOrd="10" destOrd="0" presId="urn:microsoft.com/office/officeart/2008/layout/VerticalCurvedList"/>
    <dgm:cxn modelId="{3BA429E2-12B3-4037-8B0E-AD44EEC39C3E}" type="presParOf" srcId="{5870E873-01D4-4EDA-B971-42CEF6A7BC71}" destId="{80066438-D87D-47BE-9E69-F1E5E9684793}" srcOrd="0" destOrd="0" presId="urn:microsoft.com/office/officeart/2008/layout/VerticalCurvedList"/>
    <dgm:cxn modelId="{D13B62C6-7076-4D1A-9EB7-3DCD08147339}" type="presParOf" srcId="{F760438D-FB05-4AA0-AE18-CDAA405CA1C7}" destId="{78628CEF-18C9-4148-AC13-56CDAD730D5E}" srcOrd="11" destOrd="0" presId="urn:microsoft.com/office/officeart/2008/layout/VerticalCurvedList"/>
    <dgm:cxn modelId="{AFF50F95-E9F2-4E3C-BECF-DCC9A2E29FB7}" type="presParOf" srcId="{F760438D-FB05-4AA0-AE18-CDAA405CA1C7}" destId="{13F454E2-BD74-4041-ACFB-DB710CC9CB70}" srcOrd="12" destOrd="0" presId="urn:microsoft.com/office/officeart/2008/layout/VerticalCurvedList"/>
    <dgm:cxn modelId="{F8C2828C-9A77-4A34-9851-E2F3AFC63A75}" type="presParOf" srcId="{13F454E2-BD74-4041-ACFB-DB710CC9CB70}" destId="{28C6197F-E0F2-47FF-BA7B-AEDE288A59E2}" srcOrd="0" destOrd="0" presId="urn:microsoft.com/office/officeart/2008/layout/VerticalCurv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437095-BC24-4CA2-A2F8-3413ED1CE8C1}" type="doc">
      <dgm:prSet loTypeId="urn:microsoft.com/office/officeart/2008/layout/VerticalCurvedList" loCatId="list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s-PE"/>
        </a:p>
      </dgm:t>
    </dgm:pt>
    <dgm:pt modelId="{806819C3-D8A8-4652-A2B4-E0BBAE496075}">
      <dgm:prSet phldrT="[Texto]"/>
      <dgm:spPr/>
      <dgm:t>
        <a:bodyPr/>
        <a:lstStyle/>
        <a:p>
          <a:r>
            <a:rPr lang="en-US" dirty="0" smtClean="0"/>
            <a:t>Ventajas y desventajas</a:t>
          </a:r>
          <a:endParaRPr lang="es-PE" dirty="0"/>
        </a:p>
      </dgm:t>
    </dgm:pt>
    <dgm:pt modelId="{B5B0DB65-5F21-45C2-ACBE-B1003051882C}" type="parTrans" cxnId="{BDFC8ED8-43A0-4857-8D46-F90BD3A5790F}">
      <dgm:prSet/>
      <dgm:spPr/>
      <dgm:t>
        <a:bodyPr/>
        <a:lstStyle/>
        <a:p>
          <a:endParaRPr lang="es-PE"/>
        </a:p>
      </dgm:t>
    </dgm:pt>
    <dgm:pt modelId="{F89C3D92-BB7A-4079-86D2-318B520AD25C}" type="sibTrans" cxnId="{BDFC8ED8-43A0-4857-8D46-F90BD3A5790F}">
      <dgm:prSet/>
      <dgm:spPr/>
      <dgm:t>
        <a:bodyPr/>
        <a:lstStyle/>
        <a:p>
          <a:endParaRPr lang="es-PE"/>
        </a:p>
      </dgm:t>
    </dgm:pt>
    <dgm:pt modelId="{79B75544-A387-4F29-949B-B2B28069F40B}">
      <dgm:prSet phldrT="[Texto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Construcción del clasificador</a:t>
          </a:r>
          <a:endParaRPr lang="es-PE" dirty="0"/>
        </a:p>
      </dgm:t>
    </dgm:pt>
    <dgm:pt modelId="{0BD05990-6CDA-422C-8CE6-1953CC23D97D}" type="parTrans" cxnId="{A5FF0B03-79AA-42A9-8C31-5985F2373E44}">
      <dgm:prSet/>
      <dgm:spPr/>
      <dgm:t>
        <a:bodyPr/>
        <a:lstStyle/>
        <a:p>
          <a:endParaRPr lang="es-PE"/>
        </a:p>
      </dgm:t>
    </dgm:pt>
    <dgm:pt modelId="{06B699D4-9882-4729-9E32-88C15DB6F532}" type="sibTrans" cxnId="{A5FF0B03-79AA-42A9-8C31-5985F2373E44}">
      <dgm:prSet/>
      <dgm:spPr/>
      <dgm:t>
        <a:bodyPr/>
        <a:lstStyle/>
        <a:p>
          <a:endParaRPr lang="es-PE"/>
        </a:p>
      </dgm:t>
    </dgm:pt>
    <dgm:pt modelId="{7210C3AF-9273-4968-8E48-E6136D7BEE6C}">
      <dgm:prSet phldrT="[Texto]"/>
      <dgm:spPr/>
      <dgm:t>
        <a:bodyPr/>
        <a:lstStyle/>
        <a:p>
          <a:r>
            <a:rPr lang="es-PE" dirty="0" smtClean="0"/>
            <a:t>Naive Bayes (NB)</a:t>
          </a:r>
          <a:endParaRPr lang="es-PE" dirty="0"/>
        </a:p>
      </dgm:t>
    </dgm:pt>
    <dgm:pt modelId="{971C6C71-68DD-46E0-810B-AD393D4F6A87}" type="parTrans" cxnId="{F59AFFDF-4338-4F81-B4A3-FCEA6F0E38C8}">
      <dgm:prSet/>
      <dgm:spPr/>
      <dgm:t>
        <a:bodyPr/>
        <a:lstStyle/>
        <a:p>
          <a:endParaRPr lang="es-ES"/>
        </a:p>
      </dgm:t>
    </dgm:pt>
    <dgm:pt modelId="{68600A25-9786-4C1C-8442-29FD494D8643}" type="sibTrans" cxnId="{F59AFFDF-4338-4F81-B4A3-FCEA6F0E38C8}">
      <dgm:prSet/>
      <dgm:spPr/>
      <dgm:t>
        <a:bodyPr/>
        <a:lstStyle/>
        <a:p>
          <a:endParaRPr lang="es-ES"/>
        </a:p>
      </dgm:t>
    </dgm:pt>
    <dgm:pt modelId="{B6F2B5AF-A21A-4BC7-A256-04A6BAAD0086}">
      <dgm:prSet phldrT="[Texto]"/>
      <dgm:spPr/>
      <dgm:t>
        <a:bodyPr/>
        <a:lstStyle/>
        <a:p>
          <a:r>
            <a:rPr lang="es-PE" dirty="0" smtClean="0"/>
            <a:t>Estimación de parámetros</a:t>
          </a:r>
          <a:endParaRPr lang="es-PE" dirty="0"/>
        </a:p>
      </dgm:t>
    </dgm:pt>
    <dgm:pt modelId="{CB56EE1C-695B-42FC-9318-14DD1B9DA1F6}" type="parTrans" cxnId="{AB69F234-935B-4028-AB0C-DD8B91D5439C}">
      <dgm:prSet/>
      <dgm:spPr/>
      <dgm:t>
        <a:bodyPr/>
        <a:lstStyle/>
        <a:p>
          <a:endParaRPr lang="es-ES"/>
        </a:p>
      </dgm:t>
    </dgm:pt>
    <dgm:pt modelId="{3BD8EAB5-E88F-4060-B889-A02AD9F150AF}" type="sibTrans" cxnId="{AB69F234-935B-4028-AB0C-DD8B91D5439C}">
      <dgm:prSet/>
      <dgm:spPr/>
      <dgm:t>
        <a:bodyPr/>
        <a:lstStyle/>
        <a:p>
          <a:endParaRPr lang="es-ES"/>
        </a:p>
      </dgm:t>
    </dgm:pt>
    <dgm:pt modelId="{65811398-764F-4F62-82D0-D6B7B4FB34A1}">
      <dgm:prSet phldrT="[Texto]"/>
      <dgm:spPr/>
      <dgm:t>
        <a:bodyPr/>
        <a:lstStyle/>
        <a:p>
          <a:r>
            <a:rPr lang="es-PE" dirty="0" smtClean="0"/>
            <a:t>Principios del método de NB</a:t>
          </a:r>
          <a:endParaRPr lang="es-PE" dirty="0"/>
        </a:p>
      </dgm:t>
    </dgm:pt>
    <dgm:pt modelId="{F5A41F5F-D619-4E99-8F77-389063A25B65}" type="parTrans" cxnId="{CC8E820C-D343-4C4D-AA08-0510535621B7}">
      <dgm:prSet/>
      <dgm:spPr/>
      <dgm:t>
        <a:bodyPr/>
        <a:lstStyle/>
        <a:p>
          <a:endParaRPr lang="es-ES"/>
        </a:p>
      </dgm:t>
    </dgm:pt>
    <dgm:pt modelId="{F4E7076C-6117-498A-959D-39345670B98C}" type="sibTrans" cxnId="{CC8E820C-D343-4C4D-AA08-0510535621B7}">
      <dgm:prSet/>
      <dgm:spPr/>
      <dgm:t>
        <a:bodyPr/>
        <a:lstStyle/>
        <a:p>
          <a:endParaRPr lang="es-ES"/>
        </a:p>
      </dgm:t>
    </dgm:pt>
    <dgm:pt modelId="{FA90C7A9-5A7C-4429-BAAA-E69CF8A551C8}">
      <dgm:prSet phldrT="[Texto]"/>
      <dgm:spPr/>
      <dgm:t>
        <a:bodyPr/>
        <a:lstStyle/>
        <a:p>
          <a:r>
            <a:rPr lang="es-PE" dirty="0" smtClean="0"/>
            <a:t>Aplicaciones</a:t>
          </a:r>
          <a:endParaRPr lang="es-PE" dirty="0"/>
        </a:p>
      </dgm:t>
    </dgm:pt>
    <dgm:pt modelId="{ACBAB12C-3AB7-4460-8A5C-25351CBAD2E9}" type="parTrans" cxnId="{C47A1A59-5103-4FF2-ADC4-089AF9A4CFB2}">
      <dgm:prSet/>
      <dgm:spPr/>
      <dgm:t>
        <a:bodyPr/>
        <a:lstStyle/>
        <a:p>
          <a:endParaRPr lang="es-ES"/>
        </a:p>
      </dgm:t>
    </dgm:pt>
    <dgm:pt modelId="{FBB7FD14-C80C-4EA2-9269-CA35A699E10A}" type="sibTrans" cxnId="{C47A1A59-5103-4FF2-ADC4-089AF9A4CFB2}">
      <dgm:prSet/>
      <dgm:spPr/>
      <dgm:t>
        <a:bodyPr/>
        <a:lstStyle/>
        <a:p>
          <a:endParaRPr lang="es-ES"/>
        </a:p>
      </dgm:t>
    </dgm:pt>
    <dgm:pt modelId="{818F6609-D798-41D6-AC2F-34662408FBFF}" type="pres">
      <dgm:prSet presAssocID="{29437095-BC24-4CA2-A2F8-3413ED1CE8C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F760438D-FB05-4AA0-AE18-CDAA405CA1C7}" type="pres">
      <dgm:prSet presAssocID="{29437095-BC24-4CA2-A2F8-3413ED1CE8C1}" presName="Name1" presStyleCnt="0"/>
      <dgm:spPr/>
      <dgm:t>
        <a:bodyPr/>
        <a:lstStyle/>
        <a:p>
          <a:endParaRPr lang="es-ES"/>
        </a:p>
      </dgm:t>
    </dgm:pt>
    <dgm:pt modelId="{4E652F59-879A-46EB-8DC3-68B5EB854AFA}" type="pres">
      <dgm:prSet presAssocID="{29437095-BC24-4CA2-A2F8-3413ED1CE8C1}" presName="cycle" presStyleCnt="0"/>
      <dgm:spPr/>
      <dgm:t>
        <a:bodyPr/>
        <a:lstStyle/>
        <a:p>
          <a:endParaRPr lang="es-ES"/>
        </a:p>
      </dgm:t>
    </dgm:pt>
    <dgm:pt modelId="{11EC619C-DA55-4F18-A6C2-F13EB93B1D53}" type="pres">
      <dgm:prSet presAssocID="{29437095-BC24-4CA2-A2F8-3413ED1CE8C1}" presName="srcNode" presStyleLbl="node1" presStyleIdx="0" presStyleCnt="6"/>
      <dgm:spPr/>
      <dgm:t>
        <a:bodyPr/>
        <a:lstStyle/>
        <a:p>
          <a:endParaRPr lang="es-ES"/>
        </a:p>
      </dgm:t>
    </dgm:pt>
    <dgm:pt modelId="{EAF81D67-0DEA-4FFC-95E0-0A30B9E4F9AA}" type="pres">
      <dgm:prSet presAssocID="{29437095-BC24-4CA2-A2F8-3413ED1CE8C1}" presName="conn" presStyleLbl="parChTrans1D2" presStyleIdx="0" presStyleCnt="1"/>
      <dgm:spPr/>
      <dgm:t>
        <a:bodyPr/>
        <a:lstStyle/>
        <a:p>
          <a:endParaRPr lang="es-ES"/>
        </a:p>
      </dgm:t>
    </dgm:pt>
    <dgm:pt modelId="{8B6902DC-7267-45D0-BE2F-0732686B386E}" type="pres">
      <dgm:prSet presAssocID="{29437095-BC24-4CA2-A2F8-3413ED1CE8C1}" presName="extraNode" presStyleLbl="node1" presStyleIdx="0" presStyleCnt="6"/>
      <dgm:spPr/>
      <dgm:t>
        <a:bodyPr/>
        <a:lstStyle/>
        <a:p>
          <a:endParaRPr lang="es-ES"/>
        </a:p>
      </dgm:t>
    </dgm:pt>
    <dgm:pt modelId="{3A705FC8-F8E4-40F2-9F0D-431185A8DBE3}" type="pres">
      <dgm:prSet presAssocID="{29437095-BC24-4CA2-A2F8-3413ED1CE8C1}" presName="dstNode" presStyleLbl="node1" presStyleIdx="0" presStyleCnt="6"/>
      <dgm:spPr/>
      <dgm:t>
        <a:bodyPr/>
        <a:lstStyle/>
        <a:p>
          <a:endParaRPr lang="es-ES"/>
        </a:p>
      </dgm:t>
    </dgm:pt>
    <dgm:pt modelId="{CC829190-730D-4B86-B538-9C24B51BD306}" type="pres">
      <dgm:prSet presAssocID="{7210C3AF-9273-4968-8E48-E6136D7BEE6C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983C6F0-DE8C-4382-A2C9-A8D85BEFDB45}" type="pres">
      <dgm:prSet presAssocID="{7210C3AF-9273-4968-8E48-E6136D7BEE6C}" presName="accent_1" presStyleCnt="0"/>
      <dgm:spPr/>
      <dgm:t>
        <a:bodyPr/>
        <a:lstStyle/>
        <a:p>
          <a:endParaRPr lang="es-ES"/>
        </a:p>
      </dgm:t>
    </dgm:pt>
    <dgm:pt modelId="{11D85E3A-E5D9-46C9-A741-0504ACD4502D}" type="pres">
      <dgm:prSet presAssocID="{7210C3AF-9273-4968-8E48-E6136D7BEE6C}" presName="accentRepeatNode" presStyleLbl="solidFgAcc1" presStyleIdx="0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9111C90A-B879-45BC-A580-230987E4DB2D}" type="pres">
      <dgm:prSet presAssocID="{65811398-764F-4F62-82D0-D6B7B4FB34A1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DEA5B7C-AE9B-49F3-95C7-666827049D1B}" type="pres">
      <dgm:prSet presAssocID="{65811398-764F-4F62-82D0-D6B7B4FB34A1}" presName="accent_2" presStyleCnt="0"/>
      <dgm:spPr/>
      <dgm:t>
        <a:bodyPr/>
        <a:lstStyle/>
        <a:p>
          <a:endParaRPr lang="es-ES"/>
        </a:p>
      </dgm:t>
    </dgm:pt>
    <dgm:pt modelId="{5E4415CB-B248-4674-9CBB-40CB97DFBB31}" type="pres">
      <dgm:prSet presAssocID="{65811398-764F-4F62-82D0-D6B7B4FB34A1}" presName="accentRepeatNode" presStyleLbl="solidFgAcc1" presStyleIdx="1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165E4A7E-2E5B-47F0-8062-01E5D72D8BB1}" type="pres">
      <dgm:prSet presAssocID="{79B75544-A387-4F29-949B-B2B28069F40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87E4E6F-CE1F-4CC3-B6D0-FE44E9078235}" type="pres">
      <dgm:prSet presAssocID="{79B75544-A387-4F29-949B-B2B28069F40B}" presName="accent_3" presStyleCnt="0"/>
      <dgm:spPr/>
      <dgm:t>
        <a:bodyPr/>
        <a:lstStyle/>
        <a:p>
          <a:endParaRPr lang="es-ES"/>
        </a:p>
      </dgm:t>
    </dgm:pt>
    <dgm:pt modelId="{809D5429-32CA-4919-A8FC-9505CD59920C}" type="pres">
      <dgm:prSet presAssocID="{79B75544-A387-4F29-949B-B2B28069F40B}" presName="accentRepeatNode" presStyleLbl="solidFgAcc1" presStyleIdx="2" presStyleCnt="6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EBCF800B-8604-4580-AC7A-423751F267B9}" type="pres">
      <dgm:prSet presAssocID="{B6F2B5AF-A21A-4BC7-A256-04A6BAAD0086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42F92DE-7BB0-47FF-ABEA-532597DF4A73}" type="pres">
      <dgm:prSet presAssocID="{B6F2B5AF-A21A-4BC7-A256-04A6BAAD0086}" presName="accent_4" presStyleCnt="0"/>
      <dgm:spPr/>
      <dgm:t>
        <a:bodyPr/>
        <a:lstStyle/>
        <a:p>
          <a:endParaRPr lang="es-ES"/>
        </a:p>
      </dgm:t>
    </dgm:pt>
    <dgm:pt modelId="{BA75EC85-F722-4336-871A-D8E835CD7DF1}" type="pres">
      <dgm:prSet presAssocID="{B6F2B5AF-A21A-4BC7-A256-04A6BAAD0086}" presName="accentRepeatNode" presStyleLbl="solidFgAcc1" presStyleIdx="3" presStyleCnt="6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4052208E-EBF5-4372-9CB3-004A697EF073}" type="pres">
      <dgm:prSet presAssocID="{FA90C7A9-5A7C-4429-BAAA-E69CF8A551C8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870E873-01D4-4EDA-B971-42CEF6A7BC71}" type="pres">
      <dgm:prSet presAssocID="{FA90C7A9-5A7C-4429-BAAA-E69CF8A551C8}" presName="accent_5" presStyleCnt="0"/>
      <dgm:spPr/>
      <dgm:t>
        <a:bodyPr/>
        <a:lstStyle/>
        <a:p>
          <a:endParaRPr lang="es-ES"/>
        </a:p>
      </dgm:t>
    </dgm:pt>
    <dgm:pt modelId="{80066438-D87D-47BE-9E69-F1E5E9684793}" type="pres">
      <dgm:prSet presAssocID="{FA90C7A9-5A7C-4429-BAAA-E69CF8A551C8}" presName="accentRepeatNode" presStyleLbl="solidFgAcc1" presStyleIdx="4" presStyleCnt="6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78628CEF-18C9-4148-AC13-56CDAD730D5E}" type="pres">
      <dgm:prSet presAssocID="{806819C3-D8A8-4652-A2B4-E0BBAE496075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3F454E2-BD74-4041-ACFB-DB710CC9CB70}" type="pres">
      <dgm:prSet presAssocID="{806819C3-D8A8-4652-A2B4-E0BBAE496075}" presName="accent_6" presStyleCnt="0"/>
      <dgm:spPr/>
      <dgm:t>
        <a:bodyPr/>
        <a:lstStyle/>
        <a:p>
          <a:endParaRPr lang="es-ES"/>
        </a:p>
      </dgm:t>
    </dgm:pt>
    <dgm:pt modelId="{28C6197F-E0F2-47FF-BA7B-AEDE288A59E2}" type="pres">
      <dgm:prSet presAssocID="{806819C3-D8A8-4652-A2B4-E0BBAE496075}" presName="accentRepeatNode" presStyleLbl="solidFgAcc1" presStyleIdx="5" presStyleCnt="6"/>
      <dgm:spPr>
        <a:blipFill rotWithShape="0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es-ES"/>
        </a:p>
      </dgm:t>
    </dgm:pt>
  </dgm:ptLst>
  <dgm:cxnLst>
    <dgm:cxn modelId="{F59AFFDF-4338-4F81-B4A3-FCEA6F0E38C8}" srcId="{29437095-BC24-4CA2-A2F8-3413ED1CE8C1}" destId="{7210C3AF-9273-4968-8E48-E6136D7BEE6C}" srcOrd="0" destOrd="0" parTransId="{971C6C71-68DD-46E0-810B-AD393D4F6A87}" sibTransId="{68600A25-9786-4C1C-8442-29FD494D8643}"/>
    <dgm:cxn modelId="{9BCC730D-BB6E-428C-99D5-9232A82829A9}" type="presOf" srcId="{79B75544-A387-4F29-949B-B2B28069F40B}" destId="{165E4A7E-2E5B-47F0-8062-01E5D72D8BB1}" srcOrd="0" destOrd="0" presId="urn:microsoft.com/office/officeart/2008/layout/VerticalCurvedList"/>
    <dgm:cxn modelId="{0F794B88-4833-4131-8EFB-494666CBE159}" type="presOf" srcId="{68600A25-9786-4C1C-8442-29FD494D8643}" destId="{EAF81D67-0DEA-4FFC-95E0-0A30B9E4F9AA}" srcOrd="0" destOrd="0" presId="urn:microsoft.com/office/officeart/2008/layout/VerticalCurvedList"/>
    <dgm:cxn modelId="{1FF7CA3D-8717-4281-85B9-4229E66B176D}" type="presOf" srcId="{FA90C7A9-5A7C-4429-BAAA-E69CF8A551C8}" destId="{4052208E-EBF5-4372-9CB3-004A697EF073}" srcOrd="0" destOrd="0" presId="urn:microsoft.com/office/officeart/2008/layout/VerticalCurvedList"/>
    <dgm:cxn modelId="{3F57D2CF-682A-4519-9E0F-A89C72DF3BC0}" type="presOf" srcId="{65811398-764F-4F62-82D0-D6B7B4FB34A1}" destId="{9111C90A-B879-45BC-A580-230987E4DB2D}" srcOrd="0" destOrd="0" presId="urn:microsoft.com/office/officeart/2008/layout/VerticalCurvedList"/>
    <dgm:cxn modelId="{CC8E820C-D343-4C4D-AA08-0510535621B7}" srcId="{29437095-BC24-4CA2-A2F8-3413ED1CE8C1}" destId="{65811398-764F-4F62-82D0-D6B7B4FB34A1}" srcOrd="1" destOrd="0" parTransId="{F5A41F5F-D619-4E99-8F77-389063A25B65}" sibTransId="{F4E7076C-6117-498A-959D-39345670B98C}"/>
    <dgm:cxn modelId="{A5FF0B03-79AA-42A9-8C31-5985F2373E44}" srcId="{29437095-BC24-4CA2-A2F8-3413ED1CE8C1}" destId="{79B75544-A387-4F29-949B-B2B28069F40B}" srcOrd="2" destOrd="0" parTransId="{0BD05990-6CDA-422C-8CE6-1953CC23D97D}" sibTransId="{06B699D4-9882-4729-9E32-88C15DB6F532}"/>
    <dgm:cxn modelId="{09201C9B-E398-4AA4-BBFF-A50B07174E24}" type="presOf" srcId="{29437095-BC24-4CA2-A2F8-3413ED1CE8C1}" destId="{818F6609-D798-41D6-AC2F-34662408FBFF}" srcOrd="0" destOrd="0" presId="urn:microsoft.com/office/officeart/2008/layout/VerticalCurvedList"/>
    <dgm:cxn modelId="{BDFC8ED8-43A0-4857-8D46-F90BD3A5790F}" srcId="{29437095-BC24-4CA2-A2F8-3413ED1CE8C1}" destId="{806819C3-D8A8-4652-A2B4-E0BBAE496075}" srcOrd="5" destOrd="0" parTransId="{B5B0DB65-5F21-45C2-ACBE-B1003051882C}" sibTransId="{F89C3D92-BB7A-4079-86D2-318B520AD25C}"/>
    <dgm:cxn modelId="{C47A1A59-5103-4FF2-ADC4-089AF9A4CFB2}" srcId="{29437095-BC24-4CA2-A2F8-3413ED1CE8C1}" destId="{FA90C7A9-5A7C-4429-BAAA-E69CF8A551C8}" srcOrd="4" destOrd="0" parTransId="{ACBAB12C-3AB7-4460-8A5C-25351CBAD2E9}" sibTransId="{FBB7FD14-C80C-4EA2-9269-CA35A699E10A}"/>
    <dgm:cxn modelId="{6D79C1CD-1CA4-43A5-8C30-DB2D50E49AD0}" type="presOf" srcId="{7210C3AF-9273-4968-8E48-E6136D7BEE6C}" destId="{CC829190-730D-4B86-B538-9C24B51BD306}" srcOrd="0" destOrd="0" presId="urn:microsoft.com/office/officeart/2008/layout/VerticalCurvedList"/>
    <dgm:cxn modelId="{70BE2347-5D1E-4395-AA49-3424D34034DE}" type="presOf" srcId="{B6F2B5AF-A21A-4BC7-A256-04A6BAAD0086}" destId="{EBCF800B-8604-4580-AC7A-423751F267B9}" srcOrd="0" destOrd="0" presId="urn:microsoft.com/office/officeart/2008/layout/VerticalCurvedList"/>
    <dgm:cxn modelId="{AB69F234-935B-4028-AB0C-DD8B91D5439C}" srcId="{29437095-BC24-4CA2-A2F8-3413ED1CE8C1}" destId="{B6F2B5AF-A21A-4BC7-A256-04A6BAAD0086}" srcOrd="3" destOrd="0" parTransId="{CB56EE1C-695B-42FC-9318-14DD1B9DA1F6}" sibTransId="{3BD8EAB5-E88F-4060-B889-A02AD9F150AF}"/>
    <dgm:cxn modelId="{C18C442C-C773-4FFE-8841-91F044536B4E}" type="presOf" srcId="{806819C3-D8A8-4652-A2B4-E0BBAE496075}" destId="{78628CEF-18C9-4148-AC13-56CDAD730D5E}" srcOrd="0" destOrd="0" presId="urn:microsoft.com/office/officeart/2008/layout/VerticalCurvedList"/>
    <dgm:cxn modelId="{5395962E-729F-42A7-8AF9-A59BB383EED1}" type="presParOf" srcId="{818F6609-D798-41D6-AC2F-34662408FBFF}" destId="{F760438D-FB05-4AA0-AE18-CDAA405CA1C7}" srcOrd="0" destOrd="0" presId="urn:microsoft.com/office/officeart/2008/layout/VerticalCurvedList"/>
    <dgm:cxn modelId="{2CD077BF-8326-413C-94ED-1B7D2D004354}" type="presParOf" srcId="{F760438D-FB05-4AA0-AE18-CDAA405CA1C7}" destId="{4E652F59-879A-46EB-8DC3-68B5EB854AFA}" srcOrd="0" destOrd="0" presId="urn:microsoft.com/office/officeart/2008/layout/VerticalCurvedList"/>
    <dgm:cxn modelId="{15760BD7-1B26-4A44-A538-F6E5083D63C8}" type="presParOf" srcId="{4E652F59-879A-46EB-8DC3-68B5EB854AFA}" destId="{11EC619C-DA55-4F18-A6C2-F13EB93B1D53}" srcOrd="0" destOrd="0" presId="urn:microsoft.com/office/officeart/2008/layout/VerticalCurvedList"/>
    <dgm:cxn modelId="{65C8A3C9-12DA-4988-A02E-D1493C0B1402}" type="presParOf" srcId="{4E652F59-879A-46EB-8DC3-68B5EB854AFA}" destId="{EAF81D67-0DEA-4FFC-95E0-0A30B9E4F9AA}" srcOrd="1" destOrd="0" presId="urn:microsoft.com/office/officeart/2008/layout/VerticalCurvedList"/>
    <dgm:cxn modelId="{7D015F3F-DD7D-4B1E-9531-637882241ACD}" type="presParOf" srcId="{4E652F59-879A-46EB-8DC3-68B5EB854AFA}" destId="{8B6902DC-7267-45D0-BE2F-0732686B386E}" srcOrd="2" destOrd="0" presId="urn:microsoft.com/office/officeart/2008/layout/VerticalCurvedList"/>
    <dgm:cxn modelId="{5F864637-A366-46CF-953A-BF3E53A15ED9}" type="presParOf" srcId="{4E652F59-879A-46EB-8DC3-68B5EB854AFA}" destId="{3A705FC8-F8E4-40F2-9F0D-431185A8DBE3}" srcOrd="3" destOrd="0" presId="urn:microsoft.com/office/officeart/2008/layout/VerticalCurvedList"/>
    <dgm:cxn modelId="{B7EDEB5D-5388-4C9B-9B0B-C5D2CB9B8E82}" type="presParOf" srcId="{F760438D-FB05-4AA0-AE18-CDAA405CA1C7}" destId="{CC829190-730D-4B86-B538-9C24B51BD306}" srcOrd="1" destOrd="0" presId="urn:microsoft.com/office/officeart/2008/layout/VerticalCurvedList"/>
    <dgm:cxn modelId="{0E646C1F-B18F-4CCE-954D-F4DC38648BB4}" type="presParOf" srcId="{F760438D-FB05-4AA0-AE18-CDAA405CA1C7}" destId="{7983C6F0-DE8C-4382-A2C9-A8D85BEFDB45}" srcOrd="2" destOrd="0" presId="urn:microsoft.com/office/officeart/2008/layout/VerticalCurvedList"/>
    <dgm:cxn modelId="{D04655FE-81DA-4542-8362-A7FEEA5930E7}" type="presParOf" srcId="{7983C6F0-DE8C-4382-A2C9-A8D85BEFDB45}" destId="{11D85E3A-E5D9-46C9-A741-0504ACD4502D}" srcOrd="0" destOrd="0" presId="urn:microsoft.com/office/officeart/2008/layout/VerticalCurvedList"/>
    <dgm:cxn modelId="{4E640146-C16B-4019-942E-6CF6AB15B125}" type="presParOf" srcId="{F760438D-FB05-4AA0-AE18-CDAA405CA1C7}" destId="{9111C90A-B879-45BC-A580-230987E4DB2D}" srcOrd="3" destOrd="0" presId="urn:microsoft.com/office/officeart/2008/layout/VerticalCurvedList"/>
    <dgm:cxn modelId="{BFB858EF-DB87-4E34-BC8C-28921F00353A}" type="presParOf" srcId="{F760438D-FB05-4AA0-AE18-CDAA405CA1C7}" destId="{8DEA5B7C-AE9B-49F3-95C7-666827049D1B}" srcOrd="4" destOrd="0" presId="urn:microsoft.com/office/officeart/2008/layout/VerticalCurvedList"/>
    <dgm:cxn modelId="{53D7D18D-8451-454E-BDD8-6D885D861B74}" type="presParOf" srcId="{8DEA5B7C-AE9B-49F3-95C7-666827049D1B}" destId="{5E4415CB-B248-4674-9CBB-40CB97DFBB31}" srcOrd="0" destOrd="0" presId="urn:microsoft.com/office/officeart/2008/layout/VerticalCurvedList"/>
    <dgm:cxn modelId="{C64EB507-B0B0-44A7-94F2-FDC18BD42037}" type="presParOf" srcId="{F760438D-FB05-4AA0-AE18-CDAA405CA1C7}" destId="{165E4A7E-2E5B-47F0-8062-01E5D72D8BB1}" srcOrd="5" destOrd="0" presId="urn:microsoft.com/office/officeart/2008/layout/VerticalCurvedList"/>
    <dgm:cxn modelId="{FDCD0D57-8CF0-49D5-ABDD-02BDD9866374}" type="presParOf" srcId="{F760438D-FB05-4AA0-AE18-CDAA405CA1C7}" destId="{087E4E6F-CE1F-4CC3-B6D0-FE44E9078235}" srcOrd="6" destOrd="0" presId="urn:microsoft.com/office/officeart/2008/layout/VerticalCurvedList"/>
    <dgm:cxn modelId="{420E8495-87EB-483E-AA55-6644B92A880B}" type="presParOf" srcId="{087E4E6F-CE1F-4CC3-B6D0-FE44E9078235}" destId="{809D5429-32CA-4919-A8FC-9505CD59920C}" srcOrd="0" destOrd="0" presId="urn:microsoft.com/office/officeart/2008/layout/VerticalCurvedList"/>
    <dgm:cxn modelId="{09B02BAA-A70B-42C9-9852-7D0D7C58D87E}" type="presParOf" srcId="{F760438D-FB05-4AA0-AE18-CDAA405CA1C7}" destId="{EBCF800B-8604-4580-AC7A-423751F267B9}" srcOrd="7" destOrd="0" presId="urn:microsoft.com/office/officeart/2008/layout/VerticalCurvedList"/>
    <dgm:cxn modelId="{BF17952D-63C4-4D94-9E9C-DD9A88C990C1}" type="presParOf" srcId="{F760438D-FB05-4AA0-AE18-CDAA405CA1C7}" destId="{A42F92DE-7BB0-47FF-ABEA-532597DF4A73}" srcOrd="8" destOrd="0" presId="urn:microsoft.com/office/officeart/2008/layout/VerticalCurvedList"/>
    <dgm:cxn modelId="{F1173385-16D1-4E91-B0CE-E08747BB46C8}" type="presParOf" srcId="{A42F92DE-7BB0-47FF-ABEA-532597DF4A73}" destId="{BA75EC85-F722-4336-871A-D8E835CD7DF1}" srcOrd="0" destOrd="0" presId="urn:microsoft.com/office/officeart/2008/layout/VerticalCurvedList"/>
    <dgm:cxn modelId="{4B28E502-1646-4DA6-A75F-FF64E09CA82B}" type="presParOf" srcId="{F760438D-FB05-4AA0-AE18-CDAA405CA1C7}" destId="{4052208E-EBF5-4372-9CB3-004A697EF073}" srcOrd="9" destOrd="0" presId="urn:microsoft.com/office/officeart/2008/layout/VerticalCurvedList"/>
    <dgm:cxn modelId="{7093EA50-7383-4B72-A0FA-E3D2A57D7A4F}" type="presParOf" srcId="{F760438D-FB05-4AA0-AE18-CDAA405CA1C7}" destId="{5870E873-01D4-4EDA-B971-42CEF6A7BC71}" srcOrd="10" destOrd="0" presId="urn:microsoft.com/office/officeart/2008/layout/VerticalCurvedList"/>
    <dgm:cxn modelId="{3BA429E2-12B3-4037-8B0E-AD44EEC39C3E}" type="presParOf" srcId="{5870E873-01D4-4EDA-B971-42CEF6A7BC71}" destId="{80066438-D87D-47BE-9E69-F1E5E9684793}" srcOrd="0" destOrd="0" presId="urn:microsoft.com/office/officeart/2008/layout/VerticalCurvedList"/>
    <dgm:cxn modelId="{D13B62C6-7076-4D1A-9EB7-3DCD08147339}" type="presParOf" srcId="{F760438D-FB05-4AA0-AE18-CDAA405CA1C7}" destId="{78628CEF-18C9-4148-AC13-56CDAD730D5E}" srcOrd="11" destOrd="0" presId="urn:microsoft.com/office/officeart/2008/layout/VerticalCurvedList"/>
    <dgm:cxn modelId="{AFF50F95-E9F2-4E3C-BECF-DCC9A2E29FB7}" type="presParOf" srcId="{F760438D-FB05-4AA0-AE18-CDAA405CA1C7}" destId="{13F454E2-BD74-4041-ACFB-DB710CC9CB70}" srcOrd="12" destOrd="0" presId="urn:microsoft.com/office/officeart/2008/layout/VerticalCurvedList"/>
    <dgm:cxn modelId="{F8C2828C-9A77-4A34-9851-E2F3AFC63A75}" type="presParOf" srcId="{13F454E2-BD74-4041-ACFB-DB710CC9CB70}" destId="{28C6197F-E0F2-47FF-BA7B-AEDE288A59E2}" srcOrd="0" destOrd="0" presId="urn:microsoft.com/office/officeart/2008/layout/VerticalCurv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437095-BC24-4CA2-A2F8-3413ED1CE8C1}" type="doc">
      <dgm:prSet loTypeId="urn:microsoft.com/office/officeart/2008/layout/VerticalCurvedList" loCatId="list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s-PE"/>
        </a:p>
      </dgm:t>
    </dgm:pt>
    <dgm:pt modelId="{806819C3-D8A8-4652-A2B4-E0BBAE496075}">
      <dgm:prSet phldrT="[Texto]"/>
      <dgm:spPr/>
      <dgm:t>
        <a:bodyPr/>
        <a:lstStyle/>
        <a:p>
          <a:r>
            <a:rPr lang="en-US" dirty="0" smtClean="0"/>
            <a:t>Ventajas y desventajas</a:t>
          </a:r>
          <a:endParaRPr lang="es-PE" dirty="0"/>
        </a:p>
      </dgm:t>
    </dgm:pt>
    <dgm:pt modelId="{B5B0DB65-5F21-45C2-ACBE-B1003051882C}" type="parTrans" cxnId="{BDFC8ED8-43A0-4857-8D46-F90BD3A5790F}">
      <dgm:prSet/>
      <dgm:spPr/>
      <dgm:t>
        <a:bodyPr/>
        <a:lstStyle/>
        <a:p>
          <a:endParaRPr lang="es-PE"/>
        </a:p>
      </dgm:t>
    </dgm:pt>
    <dgm:pt modelId="{F89C3D92-BB7A-4079-86D2-318B520AD25C}" type="sibTrans" cxnId="{BDFC8ED8-43A0-4857-8D46-F90BD3A5790F}">
      <dgm:prSet/>
      <dgm:spPr/>
      <dgm:t>
        <a:bodyPr/>
        <a:lstStyle/>
        <a:p>
          <a:endParaRPr lang="es-PE"/>
        </a:p>
      </dgm:t>
    </dgm:pt>
    <dgm:pt modelId="{79B75544-A387-4F29-949B-B2B28069F40B}">
      <dgm:prSet phldrT="[Texto]"/>
      <dgm:spPr/>
      <dgm:t>
        <a:bodyPr/>
        <a:lstStyle/>
        <a:p>
          <a:r>
            <a:rPr lang="en-US" dirty="0" smtClean="0"/>
            <a:t>Construcción del clasificador</a:t>
          </a:r>
          <a:endParaRPr lang="es-PE" dirty="0"/>
        </a:p>
      </dgm:t>
    </dgm:pt>
    <dgm:pt modelId="{0BD05990-6CDA-422C-8CE6-1953CC23D97D}" type="parTrans" cxnId="{A5FF0B03-79AA-42A9-8C31-5985F2373E44}">
      <dgm:prSet/>
      <dgm:spPr/>
      <dgm:t>
        <a:bodyPr/>
        <a:lstStyle/>
        <a:p>
          <a:endParaRPr lang="es-PE"/>
        </a:p>
      </dgm:t>
    </dgm:pt>
    <dgm:pt modelId="{06B699D4-9882-4729-9E32-88C15DB6F532}" type="sibTrans" cxnId="{A5FF0B03-79AA-42A9-8C31-5985F2373E44}">
      <dgm:prSet/>
      <dgm:spPr/>
      <dgm:t>
        <a:bodyPr/>
        <a:lstStyle/>
        <a:p>
          <a:endParaRPr lang="es-PE"/>
        </a:p>
      </dgm:t>
    </dgm:pt>
    <dgm:pt modelId="{7210C3AF-9273-4968-8E48-E6136D7BEE6C}">
      <dgm:prSet phldrT="[Texto]"/>
      <dgm:spPr/>
      <dgm:t>
        <a:bodyPr/>
        <a:lstStyle/>
        <a:p>
          <a:r>
            <a:rPr lang="es-PE" dirty="0" smtClean="0"/>
            <a:t>Naive Bayes (NB)</a:t>
          </a:r>
          <a:endParaRPr lang="es-PE" dirty="0"/>
        </a:p>
      </dgm:t>
    </dgm:pt>
    <dgm:pt modelId="{971C6C71-68DD-46E0-810B-AD393D4F6A87}" type="parTrans" cxnId="{F59AFFDF-4338-4F81-B4A3-FCEA6F0E38C8}">
      <dgm:prSet/>
      <dgm:spPr/>
      <dgm:t>
        <a:bodyPr/>
        <a:lstStyle/>
        <a:p>
          <a:endParaRPr lang="es-ES"/>
        </a:p>
      </dgm:t>
    </dgm:pt>
    <dgm:pt modelId="{68600A25-9786-4C1C-8442-29FD494D8643}" type="sibTrans" cxnId="{F59AFFDF-4338-4F81-B4A3-FCEA6F0E38C8}">
      <dgm:prSet/>
      <dgm:spPr/>
      <dgm:t>
        <a:bodyPr/>
        <a:lstStyle/>
        <a:p>
          <a:endParaRPr lang="es-ES"/>
        </a:p>
      </dgm:t>
    </dgm:pt>
    <dgm:pt modelId="{B6F2B5AF-A21A-4BC7-A256-04A6BAAD0086}">
      <dgm:prSet phldrT="[Texto]"/>
      <dgm:spPr>
        <a:solidFill>
          <a:srgbClr val="00B050"/>
        </a:solidFill>
      </dgm:spPr>
      <dgm:t>
        <a:bodyPr/>
        <a:lstStyle/>
        <a:p>
          <a:r>
            <a:rPr lang="es-PE" dirty="0" smtClean="0"/>
            <a:t>Estimación de parámetros</a:t>
          </a:r>
          <a:endParaRPr lang="es-PE" dirty="0"/>
        </a:p>
      </dgm:t>
    </dgm:pt>
    <dgm:pt modelId="{CB56EE1C-695B-42FC-9318-14DD1B9DA1F6}" type="parTrans" cxnId="{AB69F234-935B-4028-AB0C-DD8B91D5439C}">
      <dgm:prSet/>
      <dgm:spPr/>
      <dgm:t>
        <a:bodyPr/>
        <a:lstStyle/>
        <a:p>
          <a:endParaRPr lang="es-ES"/>
        </a:p>
      </dgm:t>
    </dgm:pt>
    <dgm:pt modelId="{3BD8EAB5-E88F-4060-B889-A02AD9F150AF}" type="sibTrans" cxnId="{AB69F234-935B-4028-AB0C-DD8B91D5439C}">
      <dgm:prSet/>
      <dgm:spPr/>
      <dgm:t>
        <a:bodyPr/>
        <a:lstStyle/>
        <a:p>
          <a:endParaRPr lang="es-ES"/>
        </a:p>
      </dgm:t>
    </dgm:pt>
    <dgm:pt modelId="{65811398-764F-4F62-82D0-D6B7B4FB34A1}">
      <dgm:prSet phldrT="[Texto]"/>
      <dgm:spPr/>
      <dgm:t>
        <a:bodyPr/>
        <a:lstStyle/>
        <a:p>
          <a:r>
            <a:rPr lang="es-PE" dirty="0" smtClean="0"/>
            <a:t>Principios del método de NB</a:t>
          </a:r>
          <a:endParaRPr lang="es-PE" dirty="0"/>
        </a:p>
      </dgm:t>
    </dgm:pt>
    <dgm:pt modelId="{F5A41F5F-D619-4E99-8F77-389063A25B65}" type="parTrans" cxnId="{CC8E820C-D343-4C4D-AA08-0510535621B7}">
      <dgm:prSet/>
      <dgm:spPr/>
      <dgm:t>
        <a:bodyPr/>
        <a:lstStyle/>
        <a:p>
          <a:endParaRPr lang="es-ES"/>
        </a:p>
      </dgm:t>
    </dgm:pt>
    <dgm:pt modelId="{F4E7076C-6117-498A-959D-39345670B98C}" type="sibTrans" cxnId="{CC8E820C-D343-4C4D-AA08-0510535621B7}">
      <dgm:prSet/>
      <dgm:spPr/>
      <dgm:t>
        <a:bodyPr/>
        <a:lstStyle/>
        <a:p>
          <a:endParaRPr lang="es-ES"/>
        </a:p>
      </dgm:t>
    </dgm:pt>
    <dgm:pt modelId="{FA90C7A9-5A7C-4429-BAAA-E69CF8A551C8}">
      <dgm:prSet phldrT="[Texto]"/>
      <dgm:spPr/>
      <dgm:t>
        <a:bodyPr/>
        <a:lstStyle/>
        <a:p>
          <a:r>
            <a:rPr lang="es-PE" dirty="0" smtClean="0"/>
            <a:t>Aplicaciones</a:t>
          </a:r>
          <a:endParaRPr lang="es-PE" dirty="0"/>
        </a:p>
      </dgm:t>
    </dgm:pt>
    <dgm:pt modelId="{ACBAB12C-3AB7-4460-8A5C-25351CBAD2E9}" type="parTrans" cxnId="{C47A1A59-5103-4FF2-ADC4-089AF9A4CFB2}">
      <dgm:prSet/>
      <dgm:spPr/>
      <dgm:t>
        <a:bodyPr/>
        <a:lstStyle/>
        <a:p>
          <a:endParaRPr lang="es-ES"/>
        </a:p>
      </dgm:t>
    </dgm:pt>
    <dgm:pt modelId="{FBB7FD14-C80C-4EA2-9269-CA35A699E10A}" type="sibTrans" cxnId="{C47A1A59-5103-4FF2-ADC4-089AF9A4CFB2}">
      <dgm:prSet/>
      <dgm:spPr/>
      <dgm:t>
        <a:bodyPr/>
        <a:lstStyle/>
        <a:p>
          <a:endParaRPr lang="es-ES"/>
        </a:p>
      </dgm:t>
    </dgm:pt>
    <dgm:pt modelId="{818F6609-D798-41D6-AC2F-34662408FBFF}" type="pres">
      <dgm:prSet presAssocID="{29437095-BC24-4CA2-A2F8-3413ED1CE8C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F760438D-FB05-4AA0-AE18-CDAA405CA1C7}" type="pres">
      <dgm:prSet presAssocID="{29437095-BC24-4CA2-A2F8-3413ED1CE8C1}" presName="Name1" presStyleCnt="0"/>
      <dgm:spPr/>
      <dgm:t>
        <a:bodyPr/>
        <a:lstStyle/>
        <a:p>
          <a:endParaRPr lang="es-ES"/>
        </a:p>
      </dgm:t>
    </dgm:pt>
    <dgm:pt modelId="{4E652F59-879A-46EB-8DC3-68B5EB854AFA}" type="pres">
      <dgm:prSet presAssocID="{29437095-BC24-4CA2-A2F8-3413ED1CE8C1}" presName="cycle" presStyleCnt="0"/>
      <dgm:spPr/>
      <dgm:t>
        <a:bodyPr/>
        <a:lstStyle/>
        <a:p>
          <a:endParaRPr lang="es-ES"/>
        </a:p>
      </dgm:t>
    </dgm:pt>
    <dgm:pt modelId="{11EC619C-DA55-4F18-A6C2-F13EB93B1D53}" type="pres">
      <dgm:prSet presAssocID="{29437095-BC24-4CA2-A2F8-3413ED1CE8C1}" presName="srcNode" presStyleLbl="node1" presStyleIdx="0" presStyleCnt="6"/>
      <dgm:spPr/>
      <dgm:t>
        <a:bodyPr/>
        <a:lstStyle/>
        <a:p>
          <a:endParaRPr lang="es-ES"/>
        </a:p>
      </dgm:t>
    </dgm:pt>
    <dgm:pt modelId="{EAF81D67-0DEA-4FFC-95E0-0A30B9E4F9AA}" type="pres">
      <dgm:prSet presAssocID="{29437095-BC24-4CA2-A2F8-3413ED1CE8C1}" presName="conn" presStyleLbl="parChTrans1D2" presStyleIdx="0" presStyleCnt="1"/>
      <dgm:spPr/>
      <dgm:t>
        <a:bodyPr/>
        <a:lstStyle/>
        <a:p>
          <a:endParaRPr lang="es-ES"/>
        </a:p>
      </dgm:t>
    </dgm:pt>
    <dgm:pt modelId="{8B6902DC-7267-45D0-BE2F-0732686B386E}" type="pres">
      <dgm:prSet presAssocID="{29437095-BC24-4CA2-A2F8-3413ED1CE8C1}" presName="extraNode" presStyleLbl="node1" presStyleIdx="0" presStyleCnt="6"/>
      <dgm:spPr/>
      <dgm:t>
        <a:bodyPr/>
        <a:lstStyle/>
        <a:p>
          <a:endParaRPr lang="es-ES"/>
        </a:p>
      </dgm:t>
    </dgm:pt>
    <dgm:pt modelId="{3A705FC8-F8E4-40F2-9F0D-431185A8DBE3}" type="pres">
      <dgm:prSet presAssocID="{29437095-BC24-4CA2-A2F8-3413ED1CE8C1}" presName="dstNode" presStyleLbl="node1" presStyleIdx="0" presStyleCnt="6"/>
      <dgm:spPr/>
      <dgm:t>
        <a:bodyPr/>
        <a:lstStyle/>
        <a:p>
          <a:endParaRPr lang="es-ES"/>
        </a:p>
      </dgm:t>
    </dgm:pt>
    <dgm:pt modelId="{CC829190-730D-4B86-B538-9C24B51BD306}" type="pres">
      <dgm:prSet presAssocID="{7210C3AF-9273-4968-8E48-E6136D7BEE6C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983C6F0-DE8C-4382-A2C9-A8D85BEFDB45}" type="pres">
      <dgm:prSet presAssocID="{7210C3AF-9273-4968-8E48-E6136D7BEE6C}" presName="accent_1" presStyleCnt="0"/>
      <dgm:spPr/>
      <dgm:t>
        <a:bodyPr/>
        <a:lstStyle/>
        <a:p>
          <a:endParaRPr lang="es-ES"/>
        </a:p>
      </dgm:t>
    </dgm:pt>
    <dgm:pt modelId="{11D85E3A-E5D9-46C9-A741-0504ACD4502D}" type="pres">
      <dgm:prSet presAssocID="{7210C3AF-9273-4968-8E48-E6136D7BEE6C}" presName="accentRepeatNode" presStyleLbl="solidFgAcc1" presStyleIdx="0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9111C90A-B879-45BC-A580-230987E4DB2D}" type="pres">
      <dgm:prSet presAssocID="{65811398-764F-4F62-82D0-D6B7B4FB34A1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DEA5B7C-AE9B-49F3-95C7-666827049D1B}" type="pres">
      <dgm:prSet presAssocID="{65811398-764F-4F62-82D0-D6B7B4FB34A1}" presName="accent_2" presStyleCnt="0"/>
      <dgm:spPr/>
      <dgm:t>
        <a:bodyPr/>
        <a:lstStyle/>
        <a:p>
          <a:endParaRPr lang="es-ES"/>
        </a:p>
      </dgm:t>
    </dgm:pt>
    <dgm:pt modelId="{5E4415CB-B248-4674-9CBB-40CB97DFBB31}" type="pres">
      <dgm:prSet presAssocID="{65811398-764F-4F62-82D0-D6B7B4FB34A1}" presName="accentRepeatNode" presStyleLbl="solidFgAcc1" presStyleIdx="1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165E4A7E-2E5B-47F0-8062-01E5D72D8BB1}" type="pres">
      <dgm:prSet presAssocID="{79B75544-A387-4F29-949B-B2B28069F40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87E4E6F-CE1F-4CC3-B6D0-FE44E9078235}" type="pres">
      <dgm:prSet presAssocID="{79B75544-A387-4F29-949B-B2B28069F40B}" presName="accent_3" presStyleCnt="0"/>
      <dgm:spPr/>
      <dgm:t>
        <a:bodyPr/>
        <a:lstStyle/>
        <a:p>
          <a:endParaRPr lang="es-ES"/>
        </a:p>
      </dgm:t>
    </dgm:pt>
    <dgm:pt modelId="{809D5429-32CA-4919-A8FC-9505CD59920C}" type="pres">
      <dgm:prSet presAssocID="{79B75544-A387-4F29-949B-B2B28069F40B}" presName="accentRepeatNode" presStyleLbl="solidFgAcc1" presStyleIdx="2" presStyleCnt="6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EBCF800B-8604-4580-AC7A-423751F267B9}" type="pres">
      <dgm:prSet presAssocID="{B6F2B5AF-A21A-4BC7-A256-04A6BAAD0086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42F92DE-7BB0-47FF-ABEA-532597DF4A73}" type="pres">
      <dgm:prSet presAssocID="{B6F2B5AF-A21A-4BC7-A256-04A6BAAD0086}" presName="accent_4" presStyleCnt="0"/>
      <dgm:spPr/>
      <dgm:t>
        <a:bodyPr/>
        <a:lstStyle/>
        <a:p>
          <a:endParaRPr lang="es-ES"/>
        </a:p>
      </dgm:t>
    </dgm:pt>
    <dgm:pt modelId="{BA75EC85-F722-4336-871A-D8E835CD7DF1}" type="pres">
      <dgm:prSet presAssocID="{B6F2B5AF-A21A-4BC7-A256-04A6BAAD0086}" presName="accentRepeatNode" presStyleLbl="solidFgAcc1" presStyleIdx="3" presStyleCnt="6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4052208E-EBF5-4372-9CB3-004A697EF073}" type="pres">
      <dgm:prSet presAssocID="{FA90C7A9-5A7C-4429-BAAA-E69CF8A551C8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870E873-01D4-4EDA-B971-42CEF6A7BC71}" type="pres">
      <dgm:prSet presAssocID="{FA90C7A9-5A7C-4429-BAAA-E69CF8A551C8}" presName="accent_5" presStyleCnt="0"/>
      <dgm:spPr/>
      <dgm:t>
        <a:bodyPr/>
        <a:lstStyle/>
        <a:p>
          <a:endParaRPr lang="es-ES"/>
        </a:p>
      </dgm:t>
    </dgm:pt>
    <dgm:pt modelId="{80066438-D87D-47BE-9E69-F1E5E9684793}" type="pres">
      <dgm:prSet presAssocID="{FA90C7A9-5A7C-4429-BAAA-E69CF8A551C8}" presName="accentRepeatNode" presStyleLbl="solidFgAcc1" presStyleIdx="4" presStyleCnt="6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78628CEF-18C9-4148-AC13-56CDAD730D5E}" type="pres">
      <dgm:prSet presAssocID="{806819C3-D8A8-4652-A2B4-E0BBAE496075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3F454E2-BD74-4041-ACFB-DB710CC9CB70}" type="pres">
      <dgm:prSet presAssocID="{806819C3-D8A8-4652-A2B4-E0BBAE496075}" presName="accent_6" presStyleCnt="0"/>
      <dgm:spPr/>
      <dgm:t>
        <a:bodyPr/>
        <a:lstStyle/>
        <a:p>
          <a:endParaRPr lang="es-ES"/>
        </a:p>
      </dgm:t>
    </dgm:pt>
    <dgm:pt modelId="{28C6197F-E0F2-47FF-BA7B-AEDE288A59E2}" type="pres">
      <dgm:prSet presAssocID="{806819C3-D8A8-4652-A2B4-E0BBAE496075}" presName="accentRepeatNode" presStyleLbl="solidFgAcc1" presStyleIdx="5" presStyleCnt="6"/>
      <dgm:spPr>
        <a:blipFill rotWithShape="0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es-ES"/>
        </a:p>
      </dgm:t>
    </dgm:pt>
  </dgm:ptLst>
  <dgm:cxnLst>
    <dgm:cxn modelId="{F59AFFDF-4338-4F81-B4A3-FCEA6F0E38C8}" srcId="{29437095-BC24-4CA2-A2F8-3413ED1CE8C1}" destId="{7210C3AF-9273-4968-8E48-E6136D7BEE6C}" srcOrd="0" destOrd="0" parTransId="{971C6C71-68DD-46E0-810B-AD393D4F6A87}" sibTransId="{68600A25-9786-4C1C-8442-29FD494D8643}"/>
    <dgm:cxn modelId="{9BCC730D-BB6E-428C-99D5-9232A82829A9}" type="presOf" srcId="{79B75544-A387-4F29-949B-B2B28069F40B}" destId="{165E4A7E-2E5B-47F0-8062-01E5D72D8BB1}" srcOrd="0" destOrd="0" presId="urn:microsoft.com/office/officeart/2008/layout/VerticalCurvedList"/>
    <dgm:cxn modelId="{0F794B88-4833-4131-8EFB-494666CBE159}" type="presOf" srcId="{68600A25-9786-4C1C-8442-29FD494D8643}" destId="{EAF81D67-0DEA-4FFC-95E0-0A30B9E4F9AA}" srcOrd="0" destOrd="0" presId="urn:microsoft.com/office/officeart/2008/layout/VerticalCurvedList"/>
    <dgm:cxn modelId="{1FF7CA3D-8717-4281-85B9-4229E66B176D}" type="presOf" srcId="{FA90C7A9-5A7C-4429-BAAA-E69CF8A551C8}" destId="{4052208E-EBF5-4372-9CB3-004A697EF073}" srcOrd="0" destOrd="0" presId="urn:microsoft.com/office/officeart/2008/layout/VerticalCurvedList"/>
    <dgm:cxn modelId="{3F57D2CF-682A-4519-9E0F-A89C72DF3BC0}" type="presOf" srcId="{65811398-764F-4F62-82D0-D6B7B4FB34A1}" destId="{9111C90A-B879-45BC-A580-230987E4DB2D}" srcOrd="0" destOrd="0" presId="urn:microsoft.com/office/officeart/2008/layout/VerticalCurvedList"/>
    <dgm:cxn modelId="{CC8E820C-D343-4C4D-AA08-0510535621B7}" srcId="{29437095-BC24-4CA2-A2F8-3413ED1CE8C1}" destId="{65811398-764F-4F62-82D0-D6B7B4FB34A1}" srcOrd="1" destOrd="0" parTransId="{F5A41F5F-D619-4E99-8F77-389063A25B65}" sibTransId="{F4E7076C-6117-498A-959D-39345670B98C}"/>
    <dgm:cxn modelId="{A5FF0B03-79AA-42A9-8C31-5985F2373E44}" srcId="{29437095-BC24-4CA2-A2F8-3413ED1CE8C1}" destId="{79B75544-A387-4F29-949B-B2B28069F40B}" srcOrd="2" destOrd="0" parTransId="{0BD05990-6CDA-422C-8CE6-1953CC23D97D}" sibTransId="{06B699D4-9882-4729-9E32-88C15DB6F532}"/>
    <dgm:cxn modelId="{09201C9B-E398-4AA4-BBFF-A50B07174E24}" type="presOf" srcId="{29437095-BC24-4CA2-A2F8-3413ED1CE8C1}" destId="{818F6609-D798-41D6-AC2F-34662408FBFF}" srcOrd="0" destOrd="0" presId="urn:microsoft.com/office/officeart/2008/layout/VerticalCurvedList"/>
    <dgm:cxn modelId="{BDFC8ED8-43A0-4857-8D46-F90BD3A5790F}" srcId="{29437095-BC24-4CA2-A2F8-3413ED1CE8C1}" destId="{806819C3-D8A8-4652-A2B4-E0BBAE496075}" srcOrd="5" destOrd="0" parTransId="{B5B0DB65-5F21-45C2-ACBE-B1003051882C}" sibTransId="{F89C3D92-BB7A-4079-86D2-318B520AD25C}"/>
    <dgm:cxn modelId="{C47A1A59-5103-4FF2-ADC4-089AF9A4CFB2}" srcId="{29437095-BC24-4CA2-A2F8-3413ED1CE8C1}" destId="{FA90C7A9-5A7C-4429-BAAA-E69CF8A551C8}" srcOrd="4" destOrd="0" parTransId="{ACBAB12C-3AB7-4460-8A5C-25351CBAD2E9}" sibTransId="{FBB7FD14-C80C-4EA2-9269-CA35A699E10A}"/>
    <dgm:cxn modelId="{6D79C1CD-1CA4-43A5-8C30-DB2D50E49AD0}" type="presOf" srcId="{7210C3AF-9273-4968-8E48-E6136D7BEE6C}" destId="{CC829190-730D-4B86-B538-9C24B51BD306}" srcOrd="0" destOrd="0" presId="urn:microsoft.com/office/officeart/2008/layout/VerticalCurvedList"/>
    <dgm:cxn modelId="{70BE2347-5D1E-4395-AA49-3424D34034DE}" type="presOf" srcId="{B6F2B5AF-A21A-4BC7-A256-04A6BAAD0086}" destId="{EBCF800B-8604-4580-AC7A-423751F267B9}" srcOrd="0" destOrd="0" presId="urn:microsoft.com/office/officeart/2008/layout/VerticalCurvedList"/>
    <dgm:cxn modelId="{AB69F234-935B-4028-AB0C-DD8B91D5439C}" srcId="{29437095-BC24-4CA2-A2F8-3413ED1CE8C1}" destId="{B6F2B5AF-A21A-4BC7-A256-04A6BAAD0086}" srcOrd="3" destOrd="0" parTransId="{CB56EE1C-695B-42FC-9318-14DD1B9DA1F6}" sibTransId="{3BD8EAB5-E88F-4060-B889-A02AD9F150AF}"/>
    <dgm:cxn modelId="{C18C442C-C773-4FFE-8841-91F044536B4E}" type="presOf" srcId="{806819C3-D8A8-4652-A2B4-E0BBAE496075}" destId="{78628CEF-18C9-4148-AC13-56CDAD730D5E}" srcOrd="0" destOrd="0" presId="urn:microsoft.com/office/officeart/2008/layout/VerticalCurvedList"/>
    <dgm:cxn modelId="{5395962E-729F-42A7-8AF9-A59BB383EED1}" type="presParOf" srcId="{818F6609-D798-41D6-AC2F-34662408FBFF}" destId="{F760438D-FB05-4AA0-AE18-CDAA405CA1C7}" srcOrd="0" destOrd="0" presId="urn:microsoft.com/office/officeart/2008/layout/VerticalCurvedList"/>
    <dgm:cxn modelId="{2CD077BF-8326-413C-94ED-1B7D2D004354}" type="presParOf" srcId="{F760438D-FB05-4AA0-AE18-CDAA405CA1C7}" destId="{4E652F59-879A-46EB-8DC3-68B5EB854AFA}" srcOrd="0" destOrd="0" presId="urn:microsoft.com/office/officeart/2008/layout/VerticalCurvedList"/>
    <dgm:cxn modelId="{15760BD7-1B26-4A44-A538-F6E5083D63C8}" type="presParOf" srcId="{4E652F59-879A-46EB-8DC3-68B5EB854AFA}" destId="{11EC619C-DA55-4F18-A6C2-F13EB93B1D53}" srcOrd="0" destOrd="0" presId="urn:microsoft.com/office/officeart/2008/layout/VerticalCurvedList"/>
    <dgm:cxn modelId="{65C8A3C9-12DA-4988-A02E-D1493C0B1402}" type="presParOf" srcId="{4E652F59-879A-46EB-8DC3-68B5EB854AFA}" destId="{EAF81D67-0DEA-4FFC-95E0-0A30B9E4F9AA}" srcOrd="1" destOrd="0" presId="urn:microsoft.com/office/officeart/2008/layout/VerticalCurvedList"/>
    <dgm:cxn modelId="{7D015F3F-DD7D-4B1E-9531-637882241ACD}" type="presParOf" srcId="{4E652F59-879A-46EB-8DC3-68B5EB854AFA}" destId="{8B6902DC-7267-45D0-BE2F-0732686B386E}" srcOrd="2" destOrd="0" presId="urn:microsoft.com/office/officeart/2008/layout/VerticalCurvedList"/>
    <dgm:cxn modelId="{5F864637-A366-46CF-953A-BF3E53A15ED9}" type="presParOf" srcId="{4E652F59-879A-46EB-8DC3-68B5EB854AFA}" destId="{3A705FC8-F8E4-40F2-9F0D-431185A8DBE3}" srcOrd="3" destOrd="0" presId="urn:microsoft.com/office/officeart/2008/layout/VerticalCurvedList"/>
    <dgm:cxn modelId="{B7EDEB5D-5388-4C9B-9B0B-C5D2CB9B8E82}" type="presParOf" srcId="{F760438D-FB05-4AA0-AE18-CDAA405CA1C7}" destId="{CC829190-730D-4B86-B538-9C24B51BD306}" srcOrd="1" destOrd="0" presId="urn:microsoft.com/office/officeart/2008/layout/VerticalCurvedList"/>
    <dgm:cxn modelId="{0E646C1F-B18F-4CCE-954D-F4DC38648BB4}" type="presParOf" srcId="{F760438D-FB05-4AA0-AE18-CDAA405CA1C7}" destId="{7983C6F0-DE8C-4382-A2C9-A8D85BEFDB45}" srcOrd="2" destOrd="0" presId="urn:microsoft.com/office/officeart/2008/layout/VerticalCurvedList"/>
    <dgm:cxn modelId="{D04655FE-81DA-4542-8362-A7FEEA5930E7}" type="presParOf" srcId="{7983C6F0-DE8C-4382-A2C9-A8D85BEFDB45}" destId="{11D85E3A-E5D9-46C9-A741-0504ACD4502D}" srcOrd="0" destOrd="0" presId="urn:microsoft.com/office/officeart/2008/layout/VerticalCurvedList"/>
    <dgm:cxn modelId="{4E640146-C16B-4019-942E-6CF6AB15B125}" type="presParOf" srcId="{F760438D-FB05-4AA0-AE18-CDAA405CA1C7}" destId="{9111C90A-B879-45BC-A580-230987E4DB2D}" srcOrd="3" destOrd="0" presId="urn:microsoft.com/office/officeart/2008/layout/VerticalCurvedList"/>
    <dgm:cxn modelId="{BFB858EF-DB87-4E34-BC8C-28921F00353A}" type="presParOf" srcId="{F760438D-FB05-4AA0-AE18-CDAA405CA1C7}" destId="{8DEA5B7C-AE9B-49F3-95C7-666827049D1B}" srcOrd="4" destOrd="0" presId="urn:microsoft.com/office/officeart/2008/layout/VerticalCurvedList"/>
    <dgm:cxn modelId="{53D7D18D-8451-454E-BDD8-6D885D861B74}" type="presParOf" srcId="{8DEA5B7C-AE9B-49F3-95C7-666827049D1B}" destId="{5E4415CB-B248-4674-9CBB-40CB97DFBB31}" srcOrd="0" destOrd="0" presId="urn:microsoft.com/office/officeart/2008/layout/VerticalCurvedList"/>
    <dgm:cxn modelId="{C64EB507-B0B0-44A7-94F2-FDC18BD42037}" type="presParOf" srcId="{F760438D-FB05-4AA0-AE18-CDAA405CA1C7}" destId="{165E4A7E-2E5B-47F0-8062-01E5D72D8BB1}" srcOrd="5" destOrd="0" presId="urn:microsoft.com/office/officeart/2008/layout/VerticalCurvedList"/>
    <dgm:cxn modelId="{FDCD0D57-8CF0-49D5-ABDD-02BDD9866374}" type="presParOf" srcId="{F760438D-FB05-4AA0-AE18-CDAA405CA1C7}" destId="{087E4E6F-CE1F-4CC3-B6D0-FE44E9078235}" srcOrd="6" destOrd="0" presId="urn:microsoft.com/office/officeart/2008/layout/VerticalCurvedList"/>
    <dgm:cxn modelId="{420E8495-87EB-483E-AA55-6644B92A880B}" type="presParOf" srcId="{087E4E6F-CE1F-4CC3-B6D0-FE44E9078235}" destId="{809D5429-32CA-4919-A8FC-9505CD59920C}" srcOrd="0" destOrd="0" presId="urn:microsoft.com/office/officeart/2008/layout/VerticalCurvedList"/>
    <dgm:cxn modelId="{09B02BAA-A70B-42C9-9852-7D0D7C58D87E}" type="presParOf" srcId="{F760438D-FB05-4AA0-AE18-CDAA405CA1C7}" destId="{EBCF800B-8604-4580-AC7A-423751F267B9}" srcOrd="7" destOrd="0" presId="urn:microsoft.com/office/officeart/2008/layout/VerticalCurvedList"/>
    <dgm:cxn modelId="{BF17952D-63C4-4D94-9E9C-DD9A88C990C1}" type="presParOf" srcId="{F760438D-FB05-4AA0-AE18-CDAA405CA1C7}" destId="{A42F92DE-7BB0-47FF-ABEA-532597DF4A73}" srcOrd="8" destOrd="0" presId="urn:microsoft.com/office/officeart/2008/layout/VerticalCurvedList"/>
    <dgm:cxn modelId="{F1173385-16D1-4E91-B0CE-E08747BB46C8}" type="presParOf" srcId="{A42F92DE-7BB0-47FF-ABEA-532597DF4A73}" destId="{BA75EC85-F722-4336-871A-D8E835CD7DF1}" srcOrd="0" destOrd="0" presId="urn:microsoft.com/office/officeart/2008/layout/VerticalCurvedList"/>
    <dgm:cxn modelId="{4B28E502-1646-4DA6-A75F-FF64E09CA82B}" type="presParOf" srcId="{F760438D-FB05-4AA0-AE18-CDAA405CA1C7}" destId="{4052208E-EBF5-4372-9CB3-004A697EF073}" srcOrd="9" destOrd="0" presId="urn:microsoft.com/office/officeart/2008/layout/VerticalCurvedList"/>
    <dgm:cxn modelId="{7093EA50-7383-4B72-A0FA-E3D2A57D7A4F}" type="presParOf" srcId="{F760438D-FB05-4AA0-AE18-CDAA405CA1C7}" destId="{5870E873-01D4-4EDA-B971-42CEF6A7BC71}" srcOrd="10" destOrd="0" presId="urn:microsoft.com/office/officeart/2008/layout/VerticalCurvedList"/>
    <dgm:cxn modelId="{3BA429E2-12B3-4037-8B0E-AD44EEC39C3E}" type="presParOf" srcId="{5870E873-01D4-4EDA-B971-42CEF6A7BC71}" destId="{80066438-D87D-47BE-9E69-F1E5E9684793}" srcOrd="0" destOrd="0" presId="urn:microsoft.com/office/officeart/2008/layout/VerticalCurvedList"/>
    <dgm:cxn modelId="{D13B62C6-7076-4D1A-9EB7-3DCD08147339}" type="presParOf" srcId="{F760438D-FB05-4AA0-AE18-CDAA405CA1C7}" destId="{78628CEF-18C9-4148-AC13-56CDAD730D5E}" srcOrd="11" destOrd="0" presId="urn:microsoft.com/office/officeart/2008/layout/VerticalCurvedList"/>
    <dgm:cxn modelId="{AFF50F95-E9F2-4E3C-BECF-DCC9A2E29FB7}" type="presParOf" srcId="{F760438D-FB05-4AA0-AE18-CDAA405CA1C7}" destId="{13F454E2-BD74-4041-ACFB-DB710CC9CB70}" srcOrd="12" destOrd="0" presId="urn:microsoft.com/office/officeart/2008/layout/VerticalCurvedList"/>
    <dgm:cxn modelId="{F8C2828C-9A77-4A34-9851-E2F3AFC63A75}" type="presParOf" srcId="{13F454E2-BD74-4041-ACFB-DB710CC9CB70}" destId="{28C6197F-E0F2-47FF-BA7B-AEDE288A59E2}" srcOrd="0" destOrd="0" presId="urn:microsoft.com/office/officeart/2008/layout/VerticalCurv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437095-BC24-4CA2-A2F8-3413ED1CE8C1}" type="doc">
      <dgm:prSet loTypeId="urn:microsoft.com/office/officeart/2008/layout/VerticalCurvedList" loCatId="list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s-PE"/>
        </a:p>
      </dgm:t>
    </dgm:pt>
    <dgm:pt modelId="{806819C3-D8A8-4652-A2B4-E0BBAE496075}">
      <dgm:prSet phldrT="[Texto]"/>
      <dgm:spPr/>
      <dgm:t>
        <a:bodyPr/>
        <a:lstStyle/>
        <a:p>
          <a:r>
            <a:rPr lang="en-US" dirty="0" smtClean="0"/>
            <a:t>Ventajas y desventajas</a:t>
          </a:r>
          <a:endParaRPr lang="es-PE" dirty="0"/>
        </a:p>
      </dgm:t>
    </dgm:pt>
    <dgm:pt modelId="{B5B0DB65-5F21-45C2-ACBE-B1003051882C}" type="parTrans" cxnId="{BDFC8ED8-43A0-4857-8D46-F90BD3A5790F}">
      <dgm:prSet/>
      <dgm:spPr/>
      <dgm:t>
        <a:bodyPr/>
        <a:lstStyle/>
        <a:p>
          <a:endParaRPr lang="es-PE"/>
        </a:p>
      </dgm:t>
    </dgm:pt>
    <dgm:pt modelId="{F89C3D92-BB7A-4079-86D2-318B520AD25C}" type="sibTrans" cxnId="{BDFC8ED8-43A0-4857-8D46-F90BD3A5790F}">
      <dgm:prSet/>
      <dgm:spPr/>
      <dgm:t>
        <a:bodyPr/>
        <a:lstStyle/>
        <a:p>
          <a:endParaRPr lang="es-PE"/>
        </a:p>
      </dgm:t>
    </dgm:pt>
    <dgm:pt modelId="{79B75544-A387-4F29-949B-B2B28069F40B}">
      <dgm:prSet phldrT="[Texto]"/>
      <dgm:spPr/>
      <dgm:t>
        <a:bodyPr/>
        <a:lstStyle/>
        <a:p>
          <a:r>
            <a:rPr lang="en-US" dirty="0" smtClean="0"/>
            <a:t>Construcción del clasificador</a:t>
          </a:r>
          <a:endParaRPr lang="es-PE" dirty="0"/>
        </a:p>
      </dgm:t>
    </dgm:pt>
    <dgm:pt modelId="{0BD05990-6CDA-422C-8CE6-1953CC23D97D}" type="parTrans" cxnId="{A5FF0B03-79AA-42A9-8C31-5985F2373E44}">
      <dgm:prSet/>
      <dgm:spPr/>
      <dgm:t>
        <a:bodyPr/>
        <a:lstStyle/>
        <a:p>
          <a:endParaRPr lang="es-PE"/>
        </a:p>
      </dgm:t>
    </dgm:pt>
    <dgm:pt modelId="{06B699D4-9882-4729-9E32-88C15DB6F532}" type="sibTrans" cxnId="{A5FF0B03-79AA-42A9-8C31-5985F2373E44}">
      <dgm:prSet/>
      <dgm:spPr/>
      <dgm:t>
        <a:bodyPr/>
        <a:lstStyle/>
        <a:p>
          <a:endParaRPr lang="es-PE"/>
        </a:p>
      </dgm:t>
    </dgm:pt>
    <dgm:pt modelId="{7210C3AF-9273-4968-8E48-E6136D7BEE6C}">
      <dgm:prSet phldrT="[Texto]"/>
      <dgm:spPr/>
      <dgm:t>
        <a:bodyPr/>
        <a:lstStyle/>
        <a:p>
          <a:r>
            <a:rPr lang="es-PE" dirty="0" smtClean="0"/>
            <a:t>Naive Bayes (NB)</a:t>
          </a:r>
          <a:endParaRPr lang="es-PE" dirty="0"/>
        </a:p>
      </dgm:t>
    </dgm:pt>
    <dgm:pt modelId="{971C6C71-68DD-46E0-810B-AD393D4F6A87}" type="parTrans" cxnId="{F59AFFDF-4338-4F81-B4A3-FCEA6F0E38C8}">
      <dgm:prSet/>
      <dgm:spPr/>
      <dgm:t>
        <a:bodyPr/>
        <a:lstStyle/>
        <a:p>
          <a:endParaRPr lang="es-ES"/>
        </a:p>
      </dgm:t>
    </dgm:pt>
    <dgm:pt modelId="{68600A25-9786-4C1C-8442-29FD494D8643}" type="sibTrans" cxnId="{F59AFFDF-4338-4F81-B4A3-FCEA6F0E38C8}">
      <dgm:prSet/>
      <dgm:spPr/>
      <dgm:t>
        <a:bodyPr/>
        <a:lstStyle/>
        <a:p>
          <a:endParaRPr lang="es-ES"/>
        </a:p>
      </dgm:t>
    </dgm:pt>
    <dgm:pt modelId="{B6F2B5AF-A21A-4BC7-A256-04A6BAAD0086}">
      <dgm:prSet phldrT="[Texto]"/>
      <dgm:spPr/>
      <dgm:t>
        <a:bodyPr/>
        <a:lstStyle/>
        <a:p>
          <a:r>
            <a:rPr lang="es-PE" dirty="0" smtClean="0"/>
            <a:t>Estimación de parámetros</a:t>
          </a:r>
          <a:endParaRPr lang="es-PE" dirty="0"/>
        </a:p>
      </dgm:t>
    </dgm:pt>
    <dgm:pt modelId="{CB56EE1C-695B-42FC-9318-14DD1B9DA1F6}" type="parTrans" cxnId="{AB69F234-935B-4028-AB0C-DD8B91D5439C}">
      <dgm:prSet/>
      <dgm:spPr/>
      <dgm:t>
        <a:bodyPr/>
        <a:lstStyle/>
        <a:p>
          <a:endParaRPr lang="es-ES"/>
        </a:p>
      </dgm:t>
    </dgm:pt>
    <dgm:pt modelId="{3BD8EAB5-E88F-4060-B889-A02AD9F150AF}" type="sibTrans" cxnId="{AB69F234-935B-4028-AB0C-DD8B91D5439C}">
      <dgm:prSet/>
      <dgm:spPr/>
      <dgm:t>
        <a:bodyPr/>
        <a:lstStyle/>
        <a:p>
          <a:endParaRPr lang="es-ES"/>
        </a:p>
      </dgm:t>
    </dgm:pt>
    <dgm:pt modelId="{65811398-764F-4F62-82D0-D6B7B4FB34A1}">
      <dgm:prSet phldrT="[Texto]"/>
      <dgm:spPr/>
      <dgm:t>
        <a:bodyPr/>
        <a:lstStyle/>
        <a:p>
          <a:r>
            <a:rPr lang="es-PE" dirty="0" smtClean="0"/>
            <a:t>Principios del método de NB</a:t>
          </a:r>
          <a:endParaRPr lang="es-PE" dirty="0"/>
        </a:p>
      </dgm:t>
    </dgm:pt>
    <dgm:pt modelId="{F5A41F5F-D619-4E99-8F77-389063A25B65}" type="parTrans" cxnId="{CC8E820C-D343-4C4D-AA08-0510535621B7}">
      <dgm:prSet/>
      <dgm:spPr/>
      <dgm:t>
        <a:bodyPr/>
        <a:lstStyle/>
        <a:p>
          <a:endParaRPr lang="es-ES"/>
        </a:p>
      </dgm:t>
    </dgm:pt>
    <dgm:pt modelId="{F4E7076C-6117-498A-959D-39345670B98C}" type="sibTrans" cxnId="{CC8E820C-D343-4C4D-AA08-0510535621B7}">
      <dgm:prSet/>
      <dgm:spPr/>
      <dgm:t>
        <a:bodyPr/>
        <a:lstStyle/>
        <a:p>
          <a:endParaRPr lang="es-ES"/>
        </a:p>
      </dgm:t>
    </dgm:pt>
    <dgm:pt modelId="{FA90C7A9-5A7C-4429-BAAA-E69CF8A551C8}">
      <dgm:prSet phldrT="[Texto]"/>
      <dgm:spPr>
        <a:solidFill>
          <a:srgbClr val="00B050"/>
        </a:solidFill>
      </dgm:spPr>
      <dgm:t>
        <a:bodyPr/>
        <a:lstStyle/>
        <a:p>
          <a:r>
            <a:rPr lang="es-PE" dirty="0" smtClean="0"/>
            <a:t>Aplicaciones</a:t>
          </a:r>
          <a:endParaRPr lang="es-PE" dirty="0"/>
        </a:p>
      </dgm:t>
    </dgm:pt>
    <dgm:pt modelId="{ACBAB12C-3AB7-4460-8A5C-25351CBAD2E9}" type="parTrans" cxnId="{C47A1A59-5103-4FF2-ADC4-089AF9A4CFB2}">
      <dgm:prSet/>
      <dgm:spPr/>
      <dgm:t>
        <a:bodyPr/>
        <a:lstStyle/>
        <a:p>
          <a:endParaRPr lang="es-ES"/>
        </a:p>
      </dgm:t>
    </dgm:pt>
    <dgm:pt modelId="{FBB7FD14-C80C-4EA2-9269-CA35A699E10A}" type="sibTrans" cxnId="{C47A1A59-5103-4FF2-ADC4-089AF9A4CFB2}">
      <dgm:prSet/>
      <dgm:spPr/>
      <dgm:t>
        <a:bodyPr/>
        <a:lstStyle/>
        <a:p>
          <a:endParaRPr lang="es-ES"/>
        </a:p>
      </dgm:t>
    </dgm:pt>
    <dgm:pt modelId="{818F6609-D798-41D6-AC2F-34662408FBFF}" type="pres">
      <dgm:prSet presAssocID="{29437095-BC24-4CA2-A2F8-3413ED1CE8C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F760438D-FB05-4AA0-AE18-CDAA405CA1C7}" type="pres">
      <dgm:prSet presAssocID="{29437095-BC24-4CA2-A2F8-3413ED1CE8C1}" presName="Name1" presStyleCnt="0"/>
      <dgm:spPr/>
      <dgm:t>
        <a:bodyPr/>
        <a:lstStyle/>
        <a:p>
          <a:endParaRPr lang="es-ES"/>
        </a:p>
      </dgm:t>
    </dgm:pt>
    <dgm:pt modelId="{4E652F59-879A-46EB-8DC3-68B5EB854AFA}" type="pres">
      <dgm:prSet presAssocID="{29437095-BC24-4CA2-A2F8-3413ED1CE8C1}" presName="cycle" presStyleCnt="0"/>
      <dgm:spPr/>
      <dgm:t>
        <a:bodyPr/>
        <a:lstStyle/>
        <a:p>
          <a:endParaRPr lang="es-ES"/>
        </a:p>
      </dgm:t>
    </dgm:pt>
    <dgm:pt modelId="{11EC619C-DA55-4F18-A6C2-F13EB93B1D53}" type="pres">
      <dgm:prSet presAssocID="{29437095-BC24-4CA2-A2F8-3413ED1CE8C1}" presName="srcNode" presStyleLbl="node1" presStyleIdx="0" presStyleCnt="6"/>
      <dgm:spPr/>
      <dgm:t>
        <a:bodyPr/>
        <a:lstStyle/>
        <a:p>
          <a:endParaRPr lang="es-ES"/>
        </a:p>
      </dgm:t>
    </dgm:pt>
    <dgm:pt modelId="{EAF81D67-0DEA-4FFC-95E0-0A30B9E4F9AA}" type="pres">
      <dgm:prSet presAssocID="{29437095-BC24-4CA2-A2F8-3413ED1CE8C1}" presName="conn" presStyleLbl="parChTrans1D2" presStyleIdx="0" presStyleCnt="1"/>
      <dgm:spPr/>
      <dgm:t>
        <a:bodyPr/>
        <a:lstStyle/>
        <a:p>
          <a:endParaRPr lang="es-ES"/>
        </a:p>
      </dgm:t>
    </dgm:pt>
    <dgm:pt modelId="{8B6902DC-7267-45D0-BE2F-0732686B386E}" type="pres">
      <dgm:prSet presAssocID="{29437095-BC24-4CA2-A2F8-3413ED1CE8C1}" presName="extraNode" presStyleLbl="node1" presStyleIdx="0" presStyleCnt="6"/>
      <dgm:spPr/>
      <dgm:t>
        <a:bodyPr/>
        <a:lstStyle/>
        <a:p>
          <a:endParaRPr lang="es-ES"/>
        </a:p>
      </dgm:t>
    </dgm:pt>
    <dgm:pt modelId="{3A705FC8-F8E4-40F2-9F0D-431185A8DBE3}" type="pres">
      <dgm:prSet presAssocID="{29437095-BC24-4CA2-A2F8-3413ED1CE8C1}" presName="dstNode" presStyleLbl="node1" presStyleIdx="0" presStyleCnt="6"/>
      <dgm:spPr/>
      <dgm:t>
        <a:bodyPr/>
        <a:lstStyle/>
        <a:p>
          <a:endParaRPr lang="es-ES"/>
        </a:p>
      </dgm:t>
    </dgm:pt>
    <dgm:pt modelId="{CC829190-730D-4B86-B538-9C24B51BD306}" type="pres">
      <dgm:prSet presAssocID="{7210C3AF-9273-4968-8E48-E6136D7BEE6C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983C6F0-DE8C-4382-A2C9-A8D85BEFDB45}" type="pres">
      <dgm:prSet presAssocID="{7210C3AF-9273-4968-8E48-E6136D7BEE6C}" presName="accent_1" presStyleCnt="0"/>
      <dgm:spPr/>
      <dgm:t>
        <a:bodyPr/>
        <a:lstStyle/>
        <a:p>
          <a:endParaRPr lang="es-ES"/>
        </a:p>
      </dgm:t>
    </dgm:pt>
    <dgm:pt modelId="{11D85E3A-E5D9-46C9-A741-0504ACD4502D}" type="pres">
      <dgm:prSet presAssocID="{7210C3AF-9273-4968-8E48-E6136D7BEE6C}" presName="accentRepeatNode" presStyleLbl="solidFgAcc1" presStyleIdx="0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9111C90A-B879-45BC-A580-230987E4DB2D}" type="pres">
      <dgm:prSet presAssocID="{65811398-764F-4F62-82D0-D6B7B4FB34A1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DEA5B7C-AE9B-49F3-95C7-666827049D1B}" type="pres">
      <dgm:prSet presAssocID="{65811398-764F-4F62-82D0-D6B7B4FB34A1}" presName="accent_2" presStyleCnt="0"/>
      <dgm:spPr/>
      <dgm:t>
        <a:bodyPr/>
        <a:lstStyle/>
        <a:p>
          <a:endParaRPr lang="es-ES"/>
        </a:p>
      </dgm:t>
    </dgm:pt>
    <dgm:pt modelId="{5E4415CB-B248-4674-9CBB-40CB97DFBB31}" type="pres">
      <dgm:prSet presAssocID="{65811398-764F-4F62-82D0-D6B7B4FB34A1}" presName="accentRepeatNode" presStyleLbl="solidFgAcc1" presStyleIdx="1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165E4A7E-2E5B-47F0-8062-01E5D72D8BB1}" type="pres">
      <dgm:prSet presAssocID="{79B75544-A387-4F29-949B-B2B28069F40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87E4E6F-CE1F-4CC3-B6D0-FE44E9078235}" type="pres">
      <dgm:prSet presAssocID="{79B75544-A387-4F29-949B-B2B28069F40B}" presName="accent_3" presStyleCnt="0"/>
      <dgm:spPr/>
      <dgm:t>
        <a:bodyPr/>
        <a:lstStyle/>
        <a:p>
          <a:endParaRPr lang="es-ES"/>
        </a:p>
      </dgm:t>
    </dgm:pt>
    <dgm:pt modelId="{809D5429-32CA-4919-A8FC-9505CD59920C}" type="pres">
      <dgm:prSet presAssocID="{79B75544-A387-4F29-949B-B2B28069F40B}" presName="accentRepeatNode" presStyleLbl="solidFgAcc1" presStyleIdx="2" presStyleCnt="6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EBCF800B-8604-4580-AC7A-423751F267B9}" type="pres">
      <dgm:prSet presAssocID="{B6F2B5AF-A21A-4BC7-A256-04A6BAAD0086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42F92DE-7BB0-47FF-ABEA-532597DF4A73}" type="pres">
      <dgm:prSet presAssocID="{B6F2B5AF-A21A-4BC7-A256-04A6BAAD0086}" presName="accent_4" presStyleCnt="0"/>
      <dgm:spPr/>
      <dgm:t>
        <a:bodyPr/>
        <a:lstStyle/>
        <a:p>
          <a:endParaRPr lang="es-ES"/>
        </a:p>
      </dgm:t>
    </dgm:pt>
    <dgm:pt modelId="{BA75EC85-F722-4336-871A-D8E835CD7DF1}" type="pres">
      <dgm:prSet presAssocID="{B6F2B5AF-A21A-4BC7-A256-04A6BAAD0086}" presName="accentRepeatNode" presStyleLbl="solidFgAcc1" presStyleIdx="3" presStyleCnt="6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4052208E-EBF5-4372-9CB3-004A697EF073}" type="pres">
      <dgm:prSet presAssocID="{FA90C7A9-5A7C-4429-BAAA-E69CF8A551C8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870E873-01D4-4EDA-B971-42CEF6A7BC71}" type="pres">
      <dgm:prSet presAssocID="{FA90C7A9-5A7C-4429-BAAA-E69CF8A551C8}" presName="accent_5" presStyleCnt="0"/>
      <dgm:spPr/>
      <dgm:t>
        <a:bodyPr/>
        <a:lstStyle/>
        <a:p>
          <a:endParaRPr lang="es-ES"/>
        </a:p>
      </dgm:t>
    </dgm:pt>
    <dgm:pt modelId="{80066438-D87D-47BE-9E69-F1E5E9684793}" type="pres">
      <dgm:prSet presAssocID="{FA90C7A9-5A7C-4429-BAAA-E69CF8A551C8}" presName="accentRepeatNode" presStyleLbl="solidFgAcc1" presStyleIdx="4" presStyleCnt="6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78628CEF-18C9-4148-AC13-56CDAD730D5E}" type="pres">
      <dgm:prSet presAssocID="{806819C3-D8A8-4652-A2B4-E0BBAE496075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3F454E2-BD74-4041-ACFB-DB710CC9CB70}" type="pres">
      <dgm:prSet presAssocID="{806819C3-D8A8-4652-A2B4-E0BBAE496075}" presName="accent_6" presStyleCnt="0"/>
      <dgm:spPr/>
      <dgm:t>
        <a:bodyPr/>
        <a:lstStyle/>
        <a:p>
          <a:endParaRPr lang="es-ES"/>
        </a:p>
      </dgm:t>
    </dgm:pt>
    <dgm:pt modelId="{28C6197F-E0F2-47FF-BA7B-AEDE288A59E2}" type="pres">
      <dgm:prSet presAssocID="{806819C3-D8A8-4652-A2B4-E0BBAE496075}" presName="accentRepeatNode" presStyleLbl="solidFgAcc1" presStyleIdx="5" presStyleCnt="6"/>
      <dgm:spPr>
        <a:blipFill rotWithShape="0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es-ES"/>
        </a:p>
      </dgm:t>
    </dgm:pt>
  </dgm:ptLst>
  <dgm:cxnLst>
    <dgm:cxn modelId="{F59AFFDF-4338-4F81-B4A3-FCEA6F0E38C8}" srcId="{29437095-BC24-4CA2-A2F8-3413ED1CE8C1}" destId="{7210C3AF-9273-4968-8E48-E6136D7BEE6C}" srcOrd="0" destOrd="0" parTransId="{971C6C71-68DD-46E0-810B-AD393D4F6A87}" sibTransId="{68600A25-9786-4C1C-8442-29FD494D8643}"/>
    <dgm:cxn modelId="{9BCC730D-BB6E-428C-99D5-9232A82829A9}" type="presOf" srcId="{79B75544-A387-4F29-949B-B2B28069F40B}" destId="{165E4A7E-2E5B-47F0-8062-01E5D72D8BB1}" srcOrd="0" destOrd="0" presId="urn:microsoft.com/office/officeart/2008/layout/VerticalCurvedList"/>
    <dgm:cxn modelId="{0F794B88-4833-4131-8EFB-494666CBE159}" type="presOf" srcId="{68600A25-9786-4C1C-8442-29FD494D8643}" destId="{EAF81D67-0DEA-4FFC-95E0-0A30B9E4F9AA}" srcOrd="0" destOrd="0" presId="urn:microsoft.com/office/officeart/2008/layout/VerticalCurvedList"/>
    <dgm:cxn modelId="{1FF7CA3D-8717-4281-85B9-4229E66B176D}" type="presOf" srcId="{FA90C7A9-5A7C-4429-BAAA-E69CF8A551C8}" destId="{4052208E-EBF5-4372-9CB3-004A697EF073}" srcOrd="0" destOrd="0" presId="urn:microsoft.com/office/officeart/2008/layout/VerticalCurvedList"/>
    <dgm:cxn modelId="{3F57D2CF-682A-4519-9E0F-A89C72DF3BC0}" type="presOf" srcId="{65811398-764F-4F62-82D0-D6B7B4FB34A1}" destId="{9111C90A-B879-45BC-A580-230987E4DB2D}" srcOrd="0" destOrd="0" presId="urn:microsoft.com/office/officeart/2008/layout/VerticalCurvedList"/>
    <dgm:cxn modelId="{CC8E820C-D343-4C4D-AA08-0510535621B7}" srcId="{29437095-BC24-4CA2-A2F8-3413ED1CE8C1}" destId="{65811398-764F-4F62-82D0-D6B7B4FB34A1}" srcOrd="1" destOrd="0" parTransId="{F5A41F5F-D619-4E99-8F77-389063A25B65}" sibTransId="{F4E7076C-6117-498A-959D-39345670B98C}"/>
    <dgm:cxn modelId="{A5FF0B03-79AA-42A9-8C31-5985F2373E44}" srcId="{29437095-BC24-4CA2-A2F8-3413ED1CE8C1}" destId="{79B75544-A387-4F29-949B-B2B28069F40B}" srcOrd="2" destOrd="0" parTransId="{0BD05990-6CDA-422C-8CE6-1953CC23D97D}" sibTransId="{06B699D4-9882-4729-9E32-88C15DB6F532}"/>
    <dgm:cxn modelId="{09201C9B-E398-4AA4-BBFF-A50B07174E24}" type="presOf" srcId="{29437095-BC24-4CA2-A2F8-3413ED1CE8C1}" destId="{818F6609-D798-41D6-AC2F-34662408FBFF}" srcOrd="0" destOrd="0" presId="urn:microsoft.com/office/officeart/2008/layout/VerticalCurvedList"/>
    <dgm:cxn modelId="{BDFC8ED8-43A0-4857-8D46-F90BD3A5790F}" srcId="{29437095-BC24-4CA2-A2F8-3413ED1CE8C1}" destId="{806819C3-D8A8-4652-A2B4-E0BBAE496075}" srcOrd="5" destOrd="0" parTransId="{B5B0DB65-5F21-45C2-ACBE-B1003051882C}" sibTransId="{F89C3D92-BB7A-4079-86D2-318B520AD25C}"/>
    <dgm:cxn modelId="{C47A1A59-5103-4FF2-ADC4-089AF9A4CFB2}" srcId="{29437095-BC24-4CA2-A2F8-3413ED1CE8C1}" destId="{FA90C7A9-5A7C-4429-BAAA-E69CF8A551C8}" srcOrd="4" destOrd="0" parTransId="{ACBAB12C-3AB7-4460-8A5C-25351CBAD2E9}" sibTransId="{FBB7FD14-C80C-4EA2-9269-CA35A699E10A}"/>
    <dgm:cxn modelId="{6D79C1CD-1CA4-43A5-8C30-DB2D50E49AD0}" type="presOf" srcId="{7210C3AF-9273-4968-8E48-E6136D7BEE6C}" destId="{CC829190-730D-4B86-B538-9C24B51BD306}" srcOrd="0" destOrd="0" presId="urn:microsoft.com/office/officeart/2008/layout/VerticalCurvedList"/>
    <dgm:cxn modelId="{70BE2347-5D1E-4395-AA49-3424D34034DE}" type="presOf" srcId="{B6F2B5AF-A21A-4BC7-A256-04A6BAAD0086}" destId="{EBCF800B-8604-4580-AC7A-423751F267B9}" srcOrd="0" destOrd="0" presId="urn:microsoft.com/office/officeart/2008/layout/VerticalCurvedList"/>
    <dgm:cxn modelId="{AB69F234-935B-4028-AB0C-DD8B91D5439C}" srcId="{29437095-BC24-4CA2-A2F8-3413ED1CE8C1}" destId="{B6F2B5AF-A21A-4BC7-A256-04A6BAAD0086}" srcOrd="3" destOrd="0" parTransId="{CB56EE1C-695B-42FC-9318-14DD1B9DA1F6}" sibTransId="{3BD8EAB5-E88F-4060-B889-A02AD9F150AF}"/>
    <dgm:cxn modelId="{C18C442C-C773-4FFE-8841-91F044536B4E}" type="presOf" srcId="{806819C3-D8A8-4652-A2B4-E0BBAE496075}" destId="{78628CEF-18C9-4148-AC13-56CDAD730D5E}" srcOrd="0" destOrd="0" presId="urn:microsoft.com/office/officeart/2008/layout/VerticalCurvedList"/>
    <dgm:cxn modelId="{5395962E-729F-42A7-8AF9-A59BB383EED1}" type="presParOf" srcId="{818F6609-D798-41D6-AC2F-34662408FBFF}" destId="{F760438D-FB05-4AA0-AE18-CDAA405CA1C7}" srcOrd="0" destOrd="0" presId="urn:microsoft.com/office/officeart/2008/layout/VerticalCurvedList"/>
    <dgm:cxn modelId="{2CD077BF-8326-413C-94ED-1B7D2D004354}" type="presParOf" srcId="{F760438D-FB05-4AA0-AE18-CDAA405CA1C7}" destId="{4E652F59-879A-46EB-8DC3-68B5EB854AFA}" srcOrd="0" destOrd="0" presId="urn:microsoft.com/office/officeart/2008/layout/VerticalCurvedList"/>
    <dgm:cxn modelId="{15760BD7-1B26-4A44-A538-F6E5083D63C8}" type="presParOf" srcId="{4E652F59-879A-46EB-8DC3-68B5EB854AFA}" destId="{11EC619C-DA55-4F18-A6C2-F13EB93B1D53}" srcOrd="0" destOrd="0" presId="urn:microsoft.com/office/officeart/2008/layout/VerticalCurvedList"/>
    <dgm:cxn modelId="{65C8A3C9-12DA-4988-A02E-D1493C0B1402}" type="presParOf" srcId="{4E652F59-879A-46EB-8DC3-68B5EB854AFA}" destId="{EAF81D67-0DEA-4FFC-95E0-0A30B9E4F9AA}" srcOrd="1" destOrd="0" presId="urn:microsoft.com/office/officeart/2008/layout/VerticalCurvedList"/>
    <dgm:cxn modelId="{7D015F3F-DD7D-4B1E-9531-637882241ACD}" type="presParOf" srcId="{4E652F59-879A-46EB-8DC3-68B5EB854AFA}" destId="{8B6902DC-7267-45D0-BE2F-0732686B386E}" srcOrd="2" destOrd="0" presId="urn:microsoft.com/office/officeart/2008/layout/VerticalCurvedList"/>
    <dgm:cxn modelId="{5F864637-A366-46CF-953A-BF3E53A15ED9}" type="presParOf" srcId="{4E652F59-879A-46EB-8DC3-68B5EB854AFA}" destId="{3A705FC8-F8E4-40F2-9F0D-431185A8DBE3}" srcOrd="3" destOrd="0" presId="urn:microsoft.com/office/officeart/2008/layout/VerticalCurvedList"/>
    <dgm:cxn modelId="{B7EDEB5D-5388-4C9B-9B0B-C5D2CB9B8E82}" type="presParOf" srcId="{F760438D-FB05-4AA0-AE18-CDAA405CA1C7}" destId="{CC829190-730D-4B86-B538-9C24B51BD306}" srcOrd="1" destOrd="0" presId="urn:microsoft.com/office/officeart/2008/layout/VerticalCurvedList"/>
    <dgm:cxn modelId="{0E646C1F-B18F-4CCE-954D-F4DC38648BB4}" type="presParOf" srcId="{F760438D-FB05-4AA0-AE18-CDAA405CA1C7}" destId="{7983C6F0-DE8C-4382-A2C9-A8D85BEFDB45}" srcOrd="2" destOrd="0" presId="urn:microsoft.com/office/officeart/2008/layout/VerticalCurvedList"/>
    <dgm:cxn modelId="{D04655FE-81DA-4542-8362-A7FEEA5930E7}" type="presParOf" srcId="{7983C6F0-DE8C-4382-A2C9-A8D85BEFDB45}" destId="{11D85E3A-E5D9-46C9-A741-0504ACD4502D}" srcOrd="0" destOrd="0" presId="urn:microsoft.com/office/officeart/2008/layout/VerticalCurvedList"/>
    <dgm:cxn modelId="{4E640146-C16B-4019-942E-6CF6AB15B125}" type="presParOf" srcId="{F760438D-FB05-4AA0-AE18-CDAA405CA1C7}" destId="{9111C90A-B879-45BC-A580-230987E4DB2D}" srcOrd="3" destOrd="0" presId="urn:microsoft.com/office/officeart/2008/layout/VerticalCurvedList"/>
    <dgm:cxn modelId="{BFB858EF-DB87-4E34-BC8C-28921F00353A}" type="presParOf" srcId="{F760438D-FB05-4AA0-AE18-CDAA405CA1C7}" destId="{8DEA5B7C-AE9B-49F3-95C7-666827049D1B}" srcOrd="4" destOrd="0" presId="urn:microsoft.com/office/officeart/2008/layout/VerticalCurvedList"/>
    <dgm:cxn modelId="{53D7D18D-8451-454E-BDD8-6D885D861B74}" type="presParOf" srcId="{8DEA5B7C-AE9B-49F3-95C7-666827049D1B}" destId="{5E4415CB-B248-4674-9CBB-40CB97DFBB31}" srcOrd="0" destOrd="0" presId="urn:microsoft.com/office/officeart/2008/layout/VerticalCurvedList"/>
    <dgm:cxn modelId="{C64EB507-B0B0-44A7-94F2-FDC18BD42037}" type="presParOf" srcId="{F760438D-FB05-4AA0-AE18-CDAA405CA1C7}" destId="{165E4A7E-2E5B-47F0-8062-01E5D72D8BB1}" srcOrd="5" destOrd="0" presId="urn:microsoft.com/office/officeart/2008/layout/VerticalCurvedList"/>
    <dgm:cxn modelId="{FDCD0D57-8CF0-49D5-ABDD-02BDD9866374}" type="presParOf" srcId="{F760438D-FB05-4AA0-AE18-CDAA405CA1C7}" destId="{087E4E6F-CE1F-4CC3-B6D0-FE44E9078235}" srcOrd="6" destOrd="0" presId="urn:microsoft.com/office/officeart/2008/layout/VerticalCurvedList"/>
    <dgm:cxn modelId="{420E8495-87EB-483E-AA55-6644B92A880B}" type="presParOf" srcId="{087E4E6F-CE1F-4CC3-B6D0-FE44E9078235}" destId="{809D5429-32CA-4919-A8FC-9505CD59920C}" srcOrd="0" destOrd="0" presId="urn:microsoft.com/office/officeart/2008/layout/VerticalCurvedList"/>
    <dgm:cxn modelId="{09B02BAA-A70B-42C9-9852-7D0D7C58D87E}" type="presParOf" srcId="{F760438D-FB05-4AA0-AE18-CDAA405CA1C7}" destId="{EBCF800B-8604-4580-AC7A-423751F267B9}" srcOrd="7" destOrd="0" presId="urn:microsoft.com/office/officeart/2008/layout/VerticalCurvedList"/>
    <dgm:cxn modelId="{BF17952D-63C4-4D94-9E9C-DD9A88C990C1}" type="presParOf" srcId="{F760438D-FB05-4AA0-AE18-CDAA405CA1C7}" destId="{A42F92DE-7BB0-47FF-ABEA-532597DF4A73}" srcOrd="8" destOrd="0" presId="urn:microsoft.com/office/officeart/2008/layout/VerticalCurvedList"/>
    <dgm:cxn modelId="{F1173385-16D1-4E91-B0CE-E08747BB46C8}" type="presParOf" srcId="{A42F92DE-7BB0-47FF-ABEA-532597DF4A73}" destId="{BA75EC85-F722-4336-871A-D8E835CD7DF1}" srcOrd="0" destOrd="0" presId="urn:microsoft.com/office/officeart/2008/layout/VerticalCurvedList"/>
    <dgm:cxn modelId="{4B28E502-1646-4DA6-A75F-FF64E09CA82B}" type="presParOf" srcId="{F760438D-FB05-4AA0-AE18-CDAA405CA1C7}" destId="{4052208E-EBF5-4372-9CB3-004A697EF073}" srcOrd="9" destOrd="0" presId="urn:microsoft.com/office/officeart/2008/layout/VerticalCurvedList"/>
    <dgm:cxn modelId="{7093EA50-7383-4B72-A0FA-E3D2A57D7A4F}" type="presParOf" srcId="{F760438D-FB05-4AA0-AE18-CDAA405CA1C7}" destId="{5870E873-01D4-4EDA-B971-42CEF6A7BC71}" srcOrd="10" destOrd="0" presId="urn:microsoft.com/office/officeart/2008/layout/VerticalCurvedList"/>
    <dgm:cxn modelId="{3BA429E2-12B3-4037-8B0E-AD44EEC39C3E}" type="presParOf" srcId="{5870E873-01D4-4EDA-B971-42CEF6A7BC71}" destId="{80066438-D87D-47BE-9E69-F1E5E9684793}" srcOrd="0" destOrd="0" presId="urn:microsoft.com/office/officeart/2008/layout/VerticalCurvedList"/>
    <dgm:cxn modelId="{D13B62C6-7076-4D1A-9EB7-3DCD08147339}" type="presParOf" srcId="{F760438D-FB05-4AA0-AE18-CDAA405CA1C7}" destId="{78628CEF-18C9-4148-AC13-56CDAD730D5E}" srcOrd="11" destOrd="0" presId="urn:microsoft.com/office/officeart/2008/layout/VerticalCurvedList"/>
    <dgm:cxn modelId="{AFF50F95-E9F2-4E3C-BECF-DCC9A2E29FB7}" type="presParOf" srcId="{F760438D-FB05-4AA0-AE18-CDAA405CA1C7}" destId="{13F454E2-BD74-4041-ACFB-DB710CC9CB70}" srcOrd="12" destOrd="0" presId="urn:microsoft.com/office/officeart/2008/layout/VerticalCurvedList"/>
    <dgm:cxn modelId="{F8C2828C-9A77-4A34-9851-E2F3AFC63A75}" type="presParOf" srcId="{13F454E2-BD74-4041-ACFB-DB710CC9CB70}" destId="{28C6197F-E0F2-47FF-BA7B-AEDE288A59E2}" srcOrd="0" destOrd="0" presId="urn:microsoft.com/office/officeart/2008/layout/VerticalCurv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437095-BC24-4CA2-A2F8-3413ED1CE8C1}" type="doc">
      <dgm:prSet loTypeId="urn:microsoft.com/office/officeart/2008/layout/VerticalCurvedList" loCatId="list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s-PE"/>
        </a:p>
      </dgm:t>
    </dgm:pt>
    <dgm:pt modelId="{806819C3-D8A8-4652-A2B4-E0BBAE496075}">
      <dgm:prSet phldrT="[Texto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Ventajas y desventajas</a:t>
          </a:r>
          <a:endParaRPr lang="es-PE" dirty="0"/>
        </a:p>
      </dgm:t>
    </dgm:pt>
    <dgm:pt modelId="{B5B0DB65-5F21-45C2-ACBE-B1003051882C}" type="parTrans" cxnId="{BDFC8ED8-43A0-4857-8D46-F90BD3A5790F}">
      <dgm:prSet/>
      <dgm:spPr/>
      <dgm:t>
        <a:bodyPr/>
        <a:lstStyle/>
        <a:p>
          <a:endParaRPr lang="es-PE"/>
        </a:p>
      </dgm:t>
    </dgm:pt>
    <dgm:pt modelId="{F89C3D92-BB7A-4079-86D2-318B520AD25C}" type="sibTrans" cxnId="{BDFC8ED8-43A0-4857-8D46-F90BD3A5790F}">
      <dgm:prSet/>
      <dgm:spPr/>
      <dgm:t>
        <a:bodyPr/>
        <a:lstStyle/>
        <a:p>
          <a:endParaRPr lang="es-PE"/>
        </a:p>
      </dgm:t>
    </dgm:pt>
    <dgm:pt modelId="{79B75544-A387-4F29-949B-B2B28069F40B}">
      <dgm:prSet phldrT="[Texto]"/>
      <dgm:spPr/>
      <dgm:t>
        <a:bodyPr/>
        <a:lstStyle/>
        <a:p>
          <a:r>
            <a:rPr lang="en-US" dirty="0" smtClean="0"/>
            <a:t>Construcción del clasificador</a:t>
          </a:r>
          <a:endParaRPr lang="es-PE" dirty="0"/>
        </a:p>
      </dgm:t>
    </dgm:pt>
    <dgm:pt modelId="{0BD05990-6CDA-422C-8CE6-1953CC23D97D}" type="parTrans" cxnId="{A5FF0B03-79AA-42A9-8C31-5985F2373E44}">
      <dgm:prSet/>
      <dgm:spPr/>
      <dgm:t>
        <a:bodyPr/>
        <a:lstStyle/>
        <a:p>
          <a:endParaRPr lang="es-PE"/>
        </a:p>
      </dgm:t>
    </dgm:pt>
    <dgm:pt modelId="{06B699D4-9882-4729-9E32-88C15DB6F532}" type="sibTrans" cxnId="{A5FF0B03-79AA-42A9-8C31-5985F2373E44}">
      <dgm:prSet/>
      <dgm:spPr/>
      <dgm:t>
        <a:bodyPr/>
        <a:lstStyle/>
        <a:p>
          <a:endParaRPr lang="es-PE"/>
        </a:p>
      </dgm:t>
    </dgm:pt>
    <dgm:pt modelId="{7210C3AF-9273-4968-8E48-E6136D7BEE6C}">
      <dgm:prSet phldrT="[Texto]"/>
      <dgm:spPr/>
      <dgm:t>
        <a:bodyPr/>
        <a:lstStyle/>
        <a:p>
          <a:r>
            <a:rPr lang="es-PE" dirty="0" smtClean="0"/>
            <a:t>Naive Bayes (NB)</a:t>
          </a:r>
          <a:endParaRPr lang="es-PE" dirty="0"/>
        </a:p>
      </dgm:t>
    </dgm:pt>
    <dgm:pt modelId="{971C6C71-68DD-46E0-810B-AD393D4F6A87}" type="parTrans" cxnId="{F59AFFDF-4338-4F81-B4A3-FCEA6F0E38C8}">
      <dgm:prSet/>
      <dgm:spPr/>
      <dgm:t>
        <a:bodyPr/>
        <a:lstStyle/>
        <a:p>
          <a:endParaRPr lang="es-ES"/>
        </a:p>
      </dgm:t>
    </dgm:pt>
    <dgm:pt modelId="{68600A25-9786-4C1C-8442-29FD494D8643}" type="sibTrans" cxnId="{F59AFFDF-4338-4F81-B4A3-FCEA6F0E38C8}">
      <dgm:prSet/>
      <dgm:spPr/>
      <dgm:t>
        <a:bodyPr/>
        <a:lstStyle/>
        <a:p>
          <a:endParaRPr lang="es-ES"/>
        </a:p>
      </dgm:t>
    </dgm:pt>
    <dgm:pt modelId="{B6F2B5AF-A21A-4BC7-A256-04A6BAAD0086}">
      <dgm:prSet phldrT="[Texto]"/>
      <dgm:spPr/>
      <dgm:t>
        <a:bodyPr/>
        <a:lstStyle/>
        <a:p>
          <a:r>
            <a:rPr lang="es-PE" dirty="0" smtClean="0"/>
            <a:t>Estimación de parámetros</a:t>
          </a:r>
          <a:endParaRPr lang="es-PE" dirty="0"/>
        </a:p>
      </dgm:t>
    </dgm:pt>
    <dgm:pt modelId="{CB56EE1C-695B-42FC-9318-14DD1B9DA1F6}" type="parTrans" cxnId="{AB69F234-935B-4028-AB0C-DD8B91D5439C}">
      <dgm:prSet/>
      <dgm:spPr/>
      <dgm:t>
        <a:bodyPr/>
        <a:lstStyle/>
        <a:p>
          <a:endParaRPr lang="es-ES"/>
        </a:p>
      </dgm:t>
    </dgm:pt>
    <dgm:pt modelId="{3BD8EAB5-E88F-4060-B889-A02AD9F150AF}" type="sibTrans" cxnId="{AB69F234-935B-4028-AB0C-DD8B91D5439C}">
      <dgm:prSet/>
      <dgm:spPr/>
      <dgm:t>
        <a:bodyPr/>
        <a:lstStyle/>
        <a:p>
          <a:endParaRPr lang="es-ES"/>
        </a:p>
      </dgm:t>
    </dgm:pt>
    <dgm:pt modelId="{65811398-764F-4F62-82D0-D6B7B4FB34A1}">
      <dgm:prSet phldrT="[Texto]"/>
      <dgm:spPr/>
      <dgm:t>
        <a:bodyPr/>
        <a:lstStyle/>
        <a:p>
          <a:r>
            <a:rPr lang="es-PE" dirty="0" smtClean="0"/>
            <a:t>Principios del método de NB</a:t>
          </a:r>
          <a:endParaRPr lang="es-PE" dirty="0"/>
        </a:p>
      </dgm:t>
    </dgm:pt>
    <dgm:pt modelId="{F5A41F5F-D619-4E99-8F77-389063A25B65}" type="parTrans" cxnId="{CC8E820C-D343-4C4D-AA08-0510535621B7}">
      <dgm:prSet/>
      <dgm:spPr/>
      <dgm:t>
        <a:bodyPr/>
        <a:lstStyle/>
        <a:p>
          <a:endParaRPr lang="es-ES"/>
        </a:p>
      </dgm:t>
    </dgm:pt>
    <dgm:pt modelId="{F4E7076C-6117-498A-959D-39345670B98C}" type="sibTrans" cxnId="{CC8E820C-D343-4C4D-AA08-0510535621B7}">
      <dgm:prSet/>
      <dgm:spPr/>
      <dgm:t>
        <a:bodyPr/>
        <a:lstStyle/>
        <a:p>
          <a:endParaRPr lang="es-ES"/>
        </a:p>
      </dgm:t>
    </dgm:pt>
    <dgm:pt modelId="{FA90C7A9-5A7C-4429-BAAA-E69CF8A551C8}">
      <dgm:prSet phldrT="[Texto]"/>
      <dgm:spPr/>
      <dgm:t>
        <a:bodyPr/>
        <a:lstStyle/>
        <a:p>
          <a:r>
            <a:rPr lang="es-PE" dirty="0" smtClean="0"/>
            <a:t>Aplicaciones</a:t>
          </a:r>
          <a:endParaRPr lang="es-PE" dirty="0"/>
        </a:p>
      </dgm:t>
    </dgm:pt>
    <dgm:pt modelId="{ACBAB12C-3AB7-4460-8A5C-25351CBAD2E9}" type="parTrans" cxnId="{C47A1A59-5103-4FF2-ADC4-089AF9A4CFB2}">
      <dgm:prSet/>
      <dgm:spPr/>
      <dgm:t>
        <a:bodyPr/>
        <a:lstStyle/>
        <a:p>
          <a:endParaRPr lang="es-ES"/>
        </a:p>
      </dgm:t>
    </dgm:pt>
    <dgm:pt modelId="{FBB7FD14-C80C-4EA2-9269-CA35A699E10A}" type="sibTrans" cxnId="{C47A1A59-5103-4FF2-ADC4-089AF9A4CFB2}">
      <dgm:prSet/>
      <dgm:spPr/>
      <dgm:t>
        <a:bodyPr/>
        <a:lstStyle/>
        <a:p>
          <a:endParaRPr lang="es-ES"/>
        </a:p>
      </dgm:t>
    </dgm:pt>
    <dgm:pt modelId="{818F6609-D798-41D6-AC2F-34662408FBFF}" type="pres">
      <dgm:prSet presAssocID="{29437095-BC24-4CA2-A2F8-3413ED1CE8C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F760438D-FB05-4AA0-AE18-CDAA405CA1C7}" type="pres">
      <dgm:prSet presAssocID="{29437095-BC24-4CA2-A2F8-3413ED1CE8C1}" presName="Name1" presStyleCnt="0"/>
      <dgm:spPr/>
      <dgm:t>
        <a:bodyPr/>
        <a:lstStyle/>
        <a:p>
          <a:endParaRPr lang="es-ES"/>
        </a:p>
      </dgm:t>
    </dgm:pt>
    <dgm:pt modelId="{4E652F59-879A-46EB-8DC3-68B5EB854AFA}" type="pres">
      <dgm:prSet presAssocID="{29437095-BC24-4CA2-A2F8-3413ED1CE8C1}" presName="cycle" presStyleCnt="0"/>
      <dgm:spPr/>
      <dgm:t>
        <a:bodyPr/>
        <a:lstStyle/>
        <a:p>
          <a:endParaRPr lang="es-ES"/>
        </a:p>
      </dgm:t>
    </dgm:pt>
    <dgm:pt modelId="{11EC619C-DA55-4F18-A6C2-F13EB93B1D53}" type="pres">
      <dgm:prSet presAssocID="{29437095-BC24-4CA2-A2F8-3413ED1CE8C1}" presName="srcNode" presStyleLbl="node1" presStyleIdx="0" presStyleCnt="6"/>
      <dgm:spPr/>
      <dgm:t>
        <a:bodyPr/>
        <a:lstStyle/>
        <a:p>
          <a:endParaRPr lang="es-ES"/>
        </a:p>
      </dgm:t>
    </dgm:pt>
    <dgm:pt modelId="{EAF81D67-0DEA-4FFC-95E0-0A30B9E4F9AA}" type="pres">
      <dgm:prSet presAssocID="{29437095-BC24-4CA2-A2F8-3413ED1CE8C1}" presName="conn" presStyleLbl="parChTrans1D2" presStyleIdx="0" presStyleCnt="1"/>
      <dgm:spPr/>
      <dgm:t>
        <a:bodyPr/>
        <a:lstStyle/>
        <a:p>
          <a:endParaRPr lang="es-ES"/>
        </a:p>
      </dgm:t>
    </dgm:pt>
    <dgm:pt modelId="{8B6902DC-7267-45D0-BE2F-0732686B386E}" type="pres">
      <dgm:prSet presAssocID="{29437095-BC24-4CA2-A2F8-3413ED1CE8C1}" presName="extraNode" presStyleLbl="node1" presStyleIdx="0" presStyleCnt="6"/>
      <dgm:spPr/>
      <dgm:t>
        <a:bodyPr/>
        <a:lstStyle/>
        <a:p>
          <a:endParaRPr lang="es-ES"/>
        </a:p>
      </dgm:t>
    </dgm:pt>
    <dgm:pt modelId="{3A705FC8-F8E4-40F2-9F0D-431185A8DBE3}" type="pres">
      <dgm:prSet presAssocID="{29437095-BC24-4CA2-A2F8-3413ED1CE8C1}" presName="dstNode" presStyleLbl="node1" presStyleIdx="0" presStyleCnt="6"/>
      <dgm:spPr/>
      <dgm:t>
        <a:bodyPr/>
        <a:lstStyle/>
        <a:p>
          <a:endParaRPr lang="es-ES"/>
        </a:p>
      </dgm:t>
    </dgm:pt>
    <dgm:pt modelId="{CC829190-730D-4B86-B538-9C24B51BD306}" type="pres">
      <dgm:prSet presAssocID="{7210C3AF-9273-4968-8E48-E6136D7BEE6C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983C6F0-DE8C-4382-A2C9-A8D85BEFDB45}" type="pres">
      <dgm:prSet presAssocID="{7210C3AF-9273-4968-8E48-E6136D7BEE6C}" presName="accent_1" presStyleCnt="0"/>
      <dgm:spPr/>
      <dgm:t>
        <a:bodyPr/>
        <a:lstStyle/>
        <a:p>
          <a:endParaRPr lang="es-ES"/>
        </a:p>
      </dgm:t>
    </dgm:pt>
    <dgm:pt modelId="{11D85E3A-E5D9-46C9-A741-0504ACD4502D}" type="pres">
      <dgm:prSet presAssocID="{7210C3AF-9273-4968-8E48-E6136D7BEE6C}" presName="accentRepeatNode" presStyleLbl="solidFgAcc1" presStyleIdx="0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9111C90A-B879-45BC-A580-230987E4DB2D}" type="pres">
      <dgm:prSet presAssocID="{65811398-764F-4F62-82D0-D6B7B4FB34A1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DEA5B7C-AE9B-49F3-95C7-666827049D1B}" type="pres">
      <dgm:prSet presAssocID="{65811398-764F-4F62-82D0-D6B7B4FB34A1}" presName="accent_2" presStyleCnt="0"/>
      <dgm:spPr/>
      <dgm:t>
        <a:bodyPr/>
        <a:lstStyle/>
        <a:p>
          <a:endParaRPr lang="es-ES"/>
        </a:p>
      </dgm:t>
    </dgm:pt>
    <dgm:pt modelId="{5E4415CB-B248-4674-9CBB-40CB97DFBB31}" type="pres">
      <dgm:prSet presAssocID="{65811398-764F-4F62-82D0-D6B7B4FB34A1}" presName="accentRepeatNode" presStyleLbl="solidFgAcc1" presStyleIdx="1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165E4A7E-2E5B-47F0-8062-01E5D72D8BB1}" type="pres">
      <dgm:prSet presAssocID="{79B75544-A387-4F29-949B-B2B28069F40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87E4E6F-CE1F-4CC3-B6D0-FE44E9078235}" type="pres">
      <dgm:prSet presAssocID="{79B75544-A387-4F29-949B-B2B28069F40B}" presName="accent_3" presStyleCnt="0"/>
      <dgm:spPr/>
      <dgm:t>
        <a:bodyPr/>
        <a:lstStyle/>
        <a:p>
          <a:endParaRPr lang="es-ES"/>
        </a:p>
      </dgm:t>
    </dgm:pt>
    <dgm:pt modelId="{809D5429-32CA-4919-A8FC-9505CD59920C}" type="pres">
      <dgm:prSet presAssocID="{79B75544-A387-4F29-949B-B2B28069F40B}" presName="accentRepeatNode" presStyleLbl="solidFgAcc1" presStyleIdx="2" presStyleCnt="6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EBCF800B-8604-4580-AC7A-423751F267B9}" type="pres">
      <dgm:prSet presAssocID="{B6F2B5AF-A21A-4BC7-A256-04A6BAAD0086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42F92DE-7BB0-47FF-ABEA-532597DF4A73}" type="pres">
      <dgm:prSet presAssocID="{B6F2B5AF-A21A-4BC7-A256-04A6BAAD0086}" presName="accent_4" presStyleCnt="0"/>
      <dgm:spPr/>
      <dgm:t>
        <a:bodyPr/>
        <a:lstStyle/>
        <a:p>
          <a:endParaRPr lang="es-ES"/>
        </a:p>
      </dgm:t>
    </dgm:pt>
    <dgm:pt modelId="{BA75EC85-F722-4336-871A-D8E835CD7DF1}" type="pres">
      <dgm:prSet presAssocID="{B6F2B5AF-A21A-4BC7-A256-04A6BAAD0086}" presName="accentRepeatNode" presStyleLbl="solidFgAcc1" presStyleIdx="3" presStyleCnt="6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4052208E-EBF5-4372-9CB3-004A697EF073}" type="pres">
      <dgm:prSet presAssocID="{FA90C7A9-5A7C-4429-BAAA-E69CF8A551C8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870E873-01D4-4EDA-B971-42CEF6A7BC71}" type="pres">
      <dgm:prSet presAssocID="{FA90C7A9-5A7C-4429-BAAA-E69CF8A551C8}" presName="accent_5" presStyleCnt="0"/>
      <dgm:spPr/>
      <dgm:t>
        <a:bodyPr/>
        <a:lstStyle/>
        <a:p>
          <a:endParaRPr lang="es-ES"/>
        </a:p>
      </dgm:t>
    </dgm:pt>
    <dgm:pt modelId="{80066438-D87D-47BE-9E69-F1E5E9684793}" type="pres">
      <dgm:prSet presAssocID="{FA90C7A9-5A7C-4429-BAAA-E69CF8A551C8}" presName="accentRepeatNode" presStyleLbl="solidFgAcc1" presStyleIdx="4" presStyleCnt="6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78628CEF-18C9-4148-AC13-56CDAD730D5E}" type="pres">
      <dgm:prSet presAssocID="{806819C3-D8A8-4652-A2B4-E0BBAE496075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3F454E2-BD74-4041-ACFB-DB710CC9CB70}" type="pres">
      <dgm:prSet presAssocID="{806819C3-D8A8-4652-A2B4-E0BBAE496075}" presName="accent_6" presStyleCnt="0"/>
      <dgm:spPr/>
      <dgm:t>
        <a:bodyPr/>
        <a:lstStyle/>
        <a:p>
          <a:endParaRPr lang="es-ES"/>
        </a:p>
      </dgm:t>
    </dgm:pt>
    <dgm:pt modelId="{28C6197F-E0F2-47FF-BA7B-AEDE288A59E2}" type="pres">
      <dgm:prSet presAssocID="{806819C3-D8A8-4652-A2B4-E0BBAE496075}" presName="accentRepeatNode" presStyleLbl="solidFgAcc1" presStyleIdx="5" presStyleCnt="6"/>
      <dgm:spPr>
        <a:blipFill rotWithShape="0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es-ES"/>
        </a:p>
      </dgm:t>
    </dgm:pt>
  </dgm:ptLst>
  <dgm:cxnLst>
    <dgm:cxn modelId="{F59AFFDF-4338-4F81-B4A3-FCEA6F0E38C8}" srcId="{29437095-BC24-4CA2-A2F8-3413ED1CE8C1}" destId="{7210C3AF-9273-4968-8E48-E6136D7BEE6C}" srcOrd="0" destOrd="0" parTransId="{971C6C71-68DD-46E0-810B-AD393D4F6A87}" sibTransId="{68600A25-9786-4C1C-8442-29FD494D8643}"/>
    <dgm:cxn modelId="{9BCC730D-BB6E-428C-99D5-9232A82829A9}" type="presOf" srcId="{79B75544-A387-4F29-949B-B2B28069F40B}" destId="{165E4A7E-2E5B-47F0-8062-01E5D72D8BB1}" srcOrd="0" destOrd="0" presId="urn:microsoft.com/office/officeart/2008/layout/VerticalCurvedList"/>
    <dgm:cxn modelId="{0F794B88-4833-4131-8EFB-494666CBE159}" type="presOf" srcId="{68600A25-9786-4C1C-8442-29FD494D8643}" destId="{EAF81D67-0DEA-4FFC-95E0-0A30B9E4F9AA}" srcOrd="0" destOrd="0" presId="urn:microsoft.com/office/officeart/2008/layout/VerticalCurvedList"/>
    <dgm:cxn modelId="{1FF7CA3D-8717-4281-85B9-4229E66B176D}" type="presOf" srcId="{FA90C7A9-5A7C-4429-BAAA-E69CF8A551C8}" destId="{4052208E-EBF5-4372-9CB3-004A697EF073}" srcOrd="0" destOrd="0" presId="urn:microsoft.com/office/officeart/2008/layout/VerticalCurvedList"/>
    <dgm:cxn modelId="{3F57D2CF-682A-4519-9E0F-A89C72DF3BC0}" type="presOf" srcId="{65811398-764F-4F62-82D0-D6B7B4FB34A1}" destId="{9111C90A-B879-45BC-A580-230987E4DB2D}" srcOrd="0" destOrd="0" presId="urn:microsoft.com/office/officeart/2008/layout/VerticalCurvedList"/>
    <dgm:cxn modelId="{CC8E820C-D343-4C4D-AA08-0510535621B7}" srcId="{29437095-BC24-4CA2-A2F8-3413ED1CE8C1}" destId="{65811398-764F-4F62-82D0-D6B7B4FB34A1}" srcOrd="1" destOrd="0" parTransId="{F5A41F5F-D619-4E99-8F77-389063A25B65}" sibTransId="{F4E7076C-6117-498A-959D-39345670B98C}"/>
    <dgm:cxn modelId="{A5FF0B03-79AA-42A9-8C31-5985F2373E44}" srcId="{29437095-BC24-4CA2-A2F8-3413ED1CE8C1}" destId="{79B75544-A387-4F29-949B-B2B28069F40B}" srcOrd="2" destOrd="0" parTransId="{0BD05990-6CDA-422C-8CE6-1953CC23D97D}" sibTransId="{06B699D4-9882-4729-9E32-88C15DB6F532}"/>
    <dgm:cxn modelId="{09201C9B-E398-4AA4-BBFF-A50B07174E24}" type="presOf" srcId="{29437095-BC24-4CA2-A2F8-3413ED1CE8C1}" destId="{818F6609-D798-41D6-AC2F-34662408FBFF}" srcOrd="0" destOrd="0" presId="urn:microsoft.com/office/officeart/2008/layout/VerticalCurvedList"/>
    <dgm:cxn modelId="{BDFC8ED8-43A0-4857-8D46-F90BD3A5790F}" srcId="{29437095-BC24-4CA2-A2F8-3413ED1CE8C1}" destId="{806819C3-D8A8-4652-A2B4-E0BBAE496075}" srcOrd="5" destOrd="0" parTransId="{B5B0DB65-5F21-45C2-ACBE-B1003051882C}" sibTransId="{F89C3D92-BB7A-4079-86D2-318B520AD25C}"/>
    <dgm:cxn modelId="{C47A1A59-5103-4FF2-ADC4-089AF9A4CFB2}" srcId="{29437095-BC24-4CA2-A2F8-3413ED1CE8C1}" destId="{FA90C7A9-5A7C-4429-BAAA-E69CF8A551C8}" srcOrd="4" destOrd="0" parTransId="{ACBAB12C-3AB7-4460-8A5C-25351CBAD2E9}" sibTransId="{FBB7FD14-C80C-4EA2-9269-CA35A699E10A}"/>
    <dgm:cxn modelId="{6D79C1CD-1CA4-43A5-8C30-DB2D50E49AD0}" type="presOf" srcId="{7210C3AF-9273-4968-8E48-E6136D7BEE6C}" destId="{CC829190-730D-4B86-B538-9C24B51BD306}" srcOrd="0" destOrd="0" presId="urn:microsoft.com/office/officeart/2008/layout/VerticalCurvedList"/>
    <dgm:cxn modelId="{70BE2347-5D1E-4395-AA49-3424D34034DE}" type="presOf" srcId="{B6F2B5AF-A21A-4BC7-A256-04A6BAAD0086}" destId="{EBCF800B-8604-4580-AC7A-423751F267B9}" srcOrd="0" destOrd="0" presId="urn:microsoft.com/office/officeart/2008/layout/VerticalCurvedList"/>
    <dgm:cxn modelId="{AB69F234-935B-4028-AB0C-DD8B91D5439C}" srcId="{29437095-BC24-4CA2-A2F8-3413ED1CE8C1}" destId="{B6F2B5AF-A21A-4BC7-A256-04A6BAAD0086}" srcOrd="3" destOrd="0" parTransId="{CB56EE1C-695B-42FC-9318-14DD1B9DA1F6}" sibTransId="{3BD8EAB5-E88F-4060-B889-A02AD9F150AF}"/>
    <dgm:cxn modelId="{C18C442C-C773-4FFE-8841-91F044536B4E}" type="presOf" srcId="{806819C3-D8A8-4652-A2B4-E0BBAE496075}" destId="{78628CEF-18C9-4148-AC13-56CDAD730D5E}" srcOrd="0" destOrd="0" presId="urn:microsoft.com/office/officeart/2008/layout/VerticalCurvedList"/>
    <dgm:cxn modelId="{5395962E-729F-42A7-8AF9-A59BB383EED1}" type="presParOf" srcId="{818F6609-D798-41D6-AC2F-34662408FBFF}" destId="{F760438D-FB05-4AA0-AE18-CDAA405CA1C7}" srcOrd="0" destOrd="0" presId="urn:microsoft.com/office/officeart/2008/layout/VerticalCurvedList"/>
    <dgm:cxn modelId="{2CD077BF-8326-413C-94ED-1B7D2D004354}" type="presParOf" srcId="{F760438D-FB05-4AA0-AE18-CDAA405CA1C7}" destId="{4E652F59-879A-46EB-8DC3-68B5EB854AFA}" srcOrd="0" destOrd="0" presId="urn:microsoft.com/office/officeart/2008/layout/VerticalCurvedList"/>
    <dgm:cxn modelId="{15760BD7-1B26-4A44-A538-F6E5083D63C8}" type="presParOf" srcId="{4E652F59-879A-46EB-8DC3-68B5EB854AFA}" destId="{11EC619C-DA55-4F18-A6C2-F13EB93B1D53}" srcOrd="0" destOrd="0" presId="urn:microsoft.com/office/officeart/2008/layout/VerticalCurvedList"/>
    <dgm:cxn modelId="{65C8A3C9-12DA-4988-A02E-D1493C0B1402}" type="presParOf" srcId="{4E652F59-879A-46EB-8DC3-68B5EB854AFA}" destId="{EAF81D67-0DEA-4FFC-95E0-0A30B9E4F9AA}" srcOrd="1" destOrd="0" presId="urn:microsoft.com/office/officeart/2008/layout/VerticalCurvedList"/>
    <dgm:cxn modelId="{7D015F3F-DD7D-4B1E-9531-637882241ACD}" type="presParOf" srcId="{4E652F59-879A-46EB-8DC3-68B5EB854AFA}" destId="{8B6902DC-7267-45D0-BE2F-0732686B386E}" srcOrd="2" destOrd="0" presId="urn:microsoft.com/office/officeart/2008/layout/VerticalCurvedList"/>
    <dgm:cxn modelId="{5F864637-A366-46CF-953A-BF3E53A15ED9}" type="presParOf" srcId="{4E652F59-879A-46EB-8DC3-68B5EB854AFA}" destId="{3A705FC8-F8E4-40F2-9F0D-431185A8DBE3}" srcOrd="3" destOrd="0" presId="urn:microsoft.com/office/officeart/2008/layout/VerticalCurvedList"/>
    <dgm:cxn modelId="{B7EDEB5D-5388-4C9B-9B0B-C5D2CB9B8E82}" type="presParOf" srcId="{F760438D-FB05-4AA0-AE18-CDAA405CA1C7}" destId="{CC829190-730D-4B86-B538-9C24B51BD306}" srcOrd="1" destOrd="0" presId="urn:microsoft.com/office/officeart/2008/layout/VerticalCurvedList"/>
    <dgm:cxn modelId="{0E646C1F-B18F-4CCE-954D-F4DC38648BB4}" type="presParOf" srcId="{F760438D-FB05-4AA0-AE18-CDAA405CA1C7}" destId="{7983C6F0-DE8C-4382-A2C9-A8D85BEFDB45}" srcOrd="2" destOrd="0" presId="urn:microsoft.com/office/officeart/2008/layout/VerticalCurvedList"/>
    <dgm:cxn modelId="{D04655FE-81DA-4542-8362-A7FEEA5930E7}" type="presParOf" srcId="{7983C6F0-DE8C-4382-A2C9-A8D85BEFDB45}" destId="{11D85E3A-E5D9-46C9-A741-0504ACD4502D}" srcOrd="0" destOrd="0" presId="urn:microsoft.com/office/officeart/2008/layout/VerticalCurvedList"/>
    <dgm:cxn modelId="{4E640146-C16B-4019-942E-6CF6AB15B125}" type="presParOf" srcId="{F760438D-FB05-4AA0-AE18-CDAA405CA1C7}" destId="{9111C90A-B879-45BC-A580-230987E4DB2D}" srcOrd="3" destOrd="0" presId="urn:microsoft.com/office/officeart/2008/layout/VerticalCurvedList"/>
    <dgm:cxn modelId="{BFB858EF-DB87-4E34-BC8C-28921F00353A}" type="presParOf" srcId="{F760438D-FB05-4AA0-AE18-CDAA405CA1C7}" destId="{8DEA5B7C-AE9B-49F3-95C7-666827049D1B}" srcOrd="4" destOrd="0" presId="urn:microsoft.com/office/officeart/2008/layout/VerticalCurvedList"/>
    <dgm:cxn modelId="{53D7D18D-8451-454E-BDD8-6D885D861B74}" type="presParOf" srcId="{8DEA5B7C-AE9B-49F3-95C7-666827049D1B}" destId="{5E4415CB-B248-4674-9CBB-40CB97DFBB31}" srcOrd="0" destOrd="0" presId="urn:microsoft.com/office/officeart/2008/layout/VerticalCurvedList"/>
    <dgm:cxn modelId="{C64EB507-B0B0-44A7-94F2-FDC18BD42037}" type="presParOf" srcId="{F760438D-FB05-4AA0-AE18-CDAA405CA1C7}" destId="{165E4A7E-2E5B-47F0-8062-01E5D72D8BB1}" srcOrd="5" destOrd="0" presId="urn:microsoft.com/office/officeart/2008/layout/VerticalCurvedList"/>
    <dgm:cxn modelId="{FDCD0D57-8CF0-49D5-ABDD-02BDD9866374}" type="presParOf" srcId="{F760438D-FB05-4AA0-AE18-CDAA405CA1C7}" destId="{087E4E6F-CE1F-4CC3-B6D0-FE44E9078235}" srcOrd="6" destOrd="0" presId="urn:microsoft.com/office/officeart/2008/layout/VerticalCurvedList"/>
    <dgm:cxn modelId="{420E8495-87EB-483E-AA55-6644B92A880B}" type="presParOf" srcId="{087E4E6F-CE1F-4CC3-B6D0-FE44E9078235}" destId="{809D5429-32CA-4919-A8FC-9505CD59920C}" srcOrd="0" destOrd="0" presId="urn:microsoft.com/office/officeart/2008/layout/VerticalCurvedList"/>
    <dgm:cxn modelId="{09B02BAA-A70B-42C9-9852-7D0D7C58D87E}" type="presParOf" srcId="{F760438D-FB05-4AA0-AE18-CDAA405CA1C7}" destId="{EBCF800B-8604-4580-AC7A-423751F267B9}" srcOrd="7" destOrd="0" presId="urn:microsoft.com/office/officeart/2008/layout/VerticalCurvedList"/>
    <dgm:cxn modelId="{BF17952D-63C4-4D94-9E9C-DD9A88C990C1}" type="presParOf" srcId="{F760438D-FB05-4AA0-AE18-CDAA405CA1C7}" destId="{A42F92DE-7BB0-47FF-ABEA-532597DF4A73}" srcOrd="8" destOrd="0" presId="urn:microsoft.com/office/officeart/2008/layout/VerticalCurvedList"/>
    <dgm:cxn modelId="{F1173385-16D1-4E91-B0CE-E08747BB46C8}" type="presParOf" srcId="{A42F92DE-7BB0-47FF-ABEA-532597DF4A73}" destId="{BA75EC85-F722-4336-871A-D8E835CD7DF1}" srcOrd="0" destOrd="0" presId="urn:microsoft.com/office/officeart/2008/layout/VerticalCurvedList"/>
    <dgm:cxn modelId="{4B28E502-1646-4DA6-A75F-FF64E09CA82B}" type="presParOf" srcId="{F760438D-FB05-4AA0-AE18-CDAA405CA1C7}" destId="{4052208E-EBF5-4372-9CB3-004A697EF073}" srcOrd="9" destOrd="0" presId="urn:microsoft.com/office/officeart/2008/layout/VerticalCurvedList"/>
    <dgm:cxn modelId="{7093EA50-7383-4B72-A0FA-E3D2A57D7A4F}" type="presParOf" srcId="{F760438D-FB05-4AA0-AE18-CDAA405CA1C7}" destId="{5870E873-01D4-4EDA-B971-42CEF6A7BC71}" srcOrd="10" destOrd="0" presId="urn:microsoft.com/office/officeart/2008/layout/VerticalCurvedList"/>
    <dgm:cxn modelId="{3BA429E2-12B3-4037-8B0E-AD44EEC39C3E}" type="presParOf" srcId="{5870E873-01D4-4EDA-B971-42CEF6A7BC71}" destId="{80066438-D87D-47BE-9E69-F1E5E9684793}" srcOrd="0" destOrd="0" presId="urn:microsoft.com/office/officeart/2008/layout/VerticalCurvedList"/>
    <dgm:cxn modelId="{D13B62C6-7076-4D1A-9EB7-3DCD08147339}" type="presParOf" srcId="{F760438D-FB05-4AA0-AE18-CDAA405CA1C7}" destId="{78628CEF-18C9-4148-AC13-56CDAD730D5E}" srcOrd="11" destOrd="0" presId="urn:microsoft.com/office/officeart/2008/layout/VerticalCurvedList"/>
    <dgm:cxn modelId="{AFF50F95-E9F2-4E3C-BECF-DCC9A2E29FB7}" type="presParOf" srcId="{F760438D-FB05-4AA0-AE18-CDAA405CA1C7}" destId="{13F454E2-BD74-4041-ACFB-DB710CC9CB70}" srcOrd="12" destOrd="0" presId="urn:microsoft.com/office/officeart/2008/layout/VerticalCurvedList"/>
    <dgm:cxn modelId="{F8C2828C-9A77-4A34-9851-E2F3AFC63A75}" type="presParOf" srcId="{13F454E2-BD74-4041-ACFB-DB710CC9CB70}" destId="{28C6197F-E0F2-47FF-BA7B-AEDE288A59E2}" srcOrd="0" destOrd="0" presId="urn:microsoft.com/office/officeart/2008/layout/VerticalCurv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81D67-0DEA-4FFC-95E0-0A30B9E4F9AA}">
      <dsp:nvSpPr>
        <dsp:cNvPr id="0" name=""/>
        <dsp:cNvSpPr/>
      </dsp:nvSpPr>
      <dsp:spPr>
        <a:xfrm>
          <a:off x="-5617729" y="-859990"/>
          <a:ext cx="6688533" cy="6688533"/>
        </a:xfrm>
        <a:prstGeom prst="blockArc">
          <a:avLst>
            <a:gd name="adj1" fmla="val 18900000"/>
            <a:gd name="adj2" fmla="val 2700000"/>
            <a:gd name="adj3" fmla="val 323"/>
          </a:avLst>
        </a:prstGeom>
        <a:noFill/>
        <a:ln w="190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829190-730D-4B86-B538-9C24B51BD306}">
      <dsp:nvSpPr>
        <dsp:cNvPr id="0" name=""/>
        <dsp:cNvSpPr/>
      </dsp:nvSpPr>
      <dsp:spPr>
        <a:xfrm>
          <a:off x="399061" y="261643"/>
          <a:ext cx="6804273" cy="523089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520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kern="1200" dirty="0" smtClean="0"/>
            <a:t>Naive Bayes (NB)</a:t>
          </a:r>
          <a:endParaRPr lang="es-PE" sz="2800" kern="1200" dirty="0"/>
        </a:p>
      </dsp:txBody>
      <dsp:txXfrm>
        <a:off x="399061" y="261643"/>
        <a:ext cx="6804273" cy="523089"/>
      </dsp:txXfrm>
    </dsp:sp>
    <dsp:sp modelId="{11D85E3A-E5D9-46C9-A741-0504ACD4502D}">
      <dsp:nvSpPr>
        <dsp:cNvPr id="0" name=""/>
        <dsp:cNvSpPr/>
      </dsp:nvSpPr>
      <dsp:spPr>
        <a:xfrm>
          <a:off x="72130" y="196257"/>
          <a:ext cx="653861" cy="65386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111C90A-B879-45BC-A580-230987E4DB2D}">
      <dsp:nvSpPr>
        <dsp:cNvPr id="0" name=""/>
        <dsp:cNvSpPr/>
      </dsp:nvSpPr>
      <dsp:spPr>
        <a:xfrm>
          <a:off x="829338" y="1046178"/>
          <a:ext cx="6373996" cy="5230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520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kern="1200" dirty="0" smtClean="0"/>
            <a:t>Principios del método de NB</a:t>
          </a:r>
          <a:endParaRPr lang="es-PE" sz="2800" kern="1200" dirty="0"/>
        </a:p>
      </dsp:txBody>
      <dsp:txXfrm>
        <a:off x="829338" y="1046178"/>
        <a:ext cx="6373996" cy="523089"/>
      </dsp:txXfrm>
    </dsp:sp>
    <dsp:sp modelId="{5E4415CB-B248-4674-9CBB-40CB97DFBB31}">
      <dsp:nvSpPr>
        <dsp:cNvPr id="0" name=""/>
        <dsp:cNvSpPr/>
      </dsp:nvSpPr>
      <dsp:spPr>
        <a:xfrm>
          <a:off x="502407" y="980792"/>
          <a:ext cx="653861" cy="653861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5E4A7E-2E5B-47F0-8062-01E5D72D8BB1}">
      <dsp:nvSpPr>
        <dsp:cNvPr id="0" name=""/>
        <dsp:cNvSpPr/>
      </dsp:nvSpPr>
      <dsp:spPr>
        <a:xfrm>
          <a:off x="1026092" y="1830712"/>
          <a:ext cx="6177242" cy="5230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520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Construcción del clasificador</a:t>
          </a:r>
          <a:endParaRPr lang="es-PE" sz="2800" kern="1200" dirty="0"/>
        </a:p>
      </dsp:txBody>
      <dsp:txXfrm>
        <a:off x="1026092" y="1830712"/>
        <a:ext cx="6177242" cy="523089"/>
      </dsp:txXfrm>
    </dsp:sp>
    <dsp:sp modelId="{809D5429-32CA-4919-A8FC-9505CD59920C}">
      <dsp:nvSpPr>
        <dsp:cNvPr id="0" name=""/>
        <dsp:cNvSpPr/>
      </dsp:nvSpPr>
      <dsp:spPr>
        <a:xfrm>
          <a:off x="699161" y="1765326"/>
          <a:ext cx="653861" cy="653861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CF800B-8604-4580-AC7A-423751F267B9}">
      <dsp:nvSpPr>
        <dsp:cNvPr id="0" name=""/>
        <dsp:cNvSpPr/>
      </dsp:nvSpPr>
      <dsp:spPr>
        <a:xfrm>
          <a:off x="1026092" y="2614750"/>
          <a:ext cx="6177242" cy="5230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520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kern="1200" dirty="0" smtClean="0"/>
            <a:t>Estimación de parámetros</a:t>
          </a:r>
          <a:endParaRPr lang="es-PE" sz="2800" kern="1200" dirty="0"/>
        </a:p>
      </dsp:txBody>
      <dsp:txXfrm>
        <a:off x="1026092" y="2614750"/>
        <a:ext cx="6177242" cy="523089"/>
      </dsp:txXfrm>
    </dsp:sp>
    <dsp:sp modelId="{BA75EC85-F722-4336-871A-D8E835CD7DF1}">
      <dsp:nvSpPr>
        <dsp:cNvPr id="0" name=""/>
        <dsp:cNvSpPr/>
      </dsp:nvSpPr>
      <dsp:spPr>
        <a:xfrm>
          <a:off x="699161" y="2549364"/>
          <a:ext cx="653861" cy="653861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052208E-EBF5-4372-9CB3-004A697EF073}">
      <dsp:nvSpPr>
        <dsp:cNvPr id="0" name=""/>
        <dsp:cNvSpPr/>
      </dsp:nvSpPr>
      <dsp:spPr>
        <a:xfrm>
          <a:off x="829338" y="3399284"/>
          <a:ext cx="6373996" cy="5230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520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kern="1200" dirty="0" smtClean="0"/>
            <a:t>Aplicaciones</a:t>
          </a:r>
          <a:endParaRPr lang="es-PE" sz="2800" kern="1200" dirty="0"/>
        </a:p>
      </dsp:txBody>
      <dsp:txXfrm>
        <a:off x="829338" y="3399284"/>
        <a:ext cx="6373996" cy="523089"/>
      </dsp:txXfrm>
    </dsp:sp>
    <dsp:sp modelId="{80066438-D87D-47BE-9E69-F1E5E9684793}">
      <dsp:nvSpPr>
        <dsp:cNvPr id="0" name=""/>
        <dsp:cNvSpPr/>
      </dsp:nvSpPr>
      <dsp:spPr>
        <a:xfrm>
          <a:off x="502407" y="3333898"/>
          <a:ext cx="653861" cy="653861"/>
        </a:xfrm>
        <a:prstGeom prst="ellipse">
          <a:avLst/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8628CEF-18C9-4148-AC13-56CDAD730D5E}">
      <dsp:nvSpPr>
        <dsp:cNvPr id="0" name=""/>
        <dsp:cNvSpPr/>
      </dsp:nvSpPr>
      <dsp:spPr>
        <a:xfrm>
          <a:off x="399061" y="4183818"/>
          <a:ext cx="6804273" cy="5230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520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Ventajas y desventajas</a:t>
          </a:r>
          <a:endParaRPr lang="es-PE" sz="2800" kern="1200" dirty="0"/>
        </a:p>
      </dsp:txBody>
      <dsp:txXfrm>
        <a:off x="399061" y="4183818"/>
        <a:ext cx="6804273" cy="523089"/>
      </dsp:txXfrm>
    </dsp:sp>
    <dsp:sp modelId="{28C6197F-E0F2-47FF-BA7B-AEDE288A59E2}">
      <dsp:nvSpPr>
        <dsp:cNvPr id="0" name=""/>
        <dsp:cNvSpPr/>
      </dsp:nvSpPr>
      <dsp:spPr>
        <a:xfrm>
          <a:off x="72130" y="4118432"/>
          <a:ext cx="653861" cy="653861"/>
        </a:xfrm>
        <a:prstGeom prst="ellipse">
          <a:avLst/>
        </a:prstGeom>
        <a:blipFill rotWithShape="0">
          <a:blip xmlns:r="http://schemas.openxmlformats.org/officeDocument/2006/relationships" r:embed="rId6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81D67-0DEA-4FFC-95E0-0A30B9E4F9AA}">
      <dsp:nvSpPr>
        <dsp:cNvPr id="0" name=""/>
        <dsp:cNvSpPr/>
      </dsp:nvSpPr>
      <dsp:spPr>
        <a:xfrm>
          <a:off x="-5617729" y="-859990"/>
          <a:ext cx="6688533" cy="6688533"/>
        </a:xfrm>
        <a:prstGeom prst="blockArc">
          <a:avLst>
            <a:gd name="adj1" fmla="val 18900000"/>
            <a:gd name="adj2" fmla="val 2700000"/>
            <a:gd name="adj3" fmla="val 323"/>
          </a:avLst>
        </a:prstGeom>
        <a:noFill/>
        <a:ln w="190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829190-730D-4B86-B538-9C24B51BD306}">
      <dsp:nvSpPr>
        <dsp:cNvPr id="0" name=""/>
        <dsp:cNvSpPr/>
      </dsp:nvSpPr>
      <dsp:spPr>
        <a:xfrm>
          <a:off x="399061" y="261643"/>
          <a:ext cx="6804273" cy="5230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520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kern="1200" dirty="0" smtClean="0"/>
            <a:t>Naive Bayes (NB)</a:t>
          </a:r>
          <a:endParaRPr lang="es-PE" sz="2800" kern="1200" dirty="0"/>
        </a:p>
      </dsp:txBody>
      <dsp:txXfrm>
        <a:off x="399061" y="261643"/>
        <a:ext cx="6804273" cy="523089"/>
      </dsp:txXfrm>
    </dsp:sp>
    <dsp:sp modelId="{11D85E3A-E5D9-46C9-A741-0504ACD4502D}">
      <dsp:nvSpPr>
        <dsp:cNvPr id="0" name=""/>
        <dsp:cNvSpPr/>
      </dsp:nvSpPr>
      <dsp:spPr>
        <a:xfrm>
          <a:off x="72130" y="196257"/>
          <a:ext cx="653861" cy="65386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111C90A-B879-45BC-A580-230987E4DB2D}">
      <dsp:nvSpPr>
        <dsp:cNvPr id="0" name=""/>
        <dsp:cNvSpPr/>
      </dsp:nvSpPr>
      <dsp:spPr>
        <a:xfrm>
          <a:off x="829338" y="1046178"/>
          <a:ext cx="6373996" cy="523089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520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kern="1200" dirty="0" smtClean="0"/>
            <a:t>Principios del método de NB</a:t>
          </a:r>
          <a:endParaRPr lang="es-PE" sz="2800" kern="1200" dirty="0"/>
        </a:p>
      </dsp:txBody>
      <dsp:txXfrm>
        <a:off x="829338" y="1046178"/>
        <a:ext cx="6373996" cy="523089"/>
      </dsp:txXfrm>
    </dsp:sp>
    <dsp:sp modelId="{5E4415CB-B248-4674-9CBB-40CB97DFBB31}">
      <dsp:nvSpPr>
        <dsp:cNvPr id="0" name=""/>
        <dsp:cNvSpPr/>
      </dsp:nvSpPr>
      <dsp:spPr>
        <a:xfrm>
          <a:off x="502407" y="980792"/>
          <a:ext cx="653861" cy="653861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5E4A7E-2E5B-47F0-8062-01E5D72D8BB1}">
      <dsp:nvSpPr>
        <dsp:cNvPr id="0" name=""/>
        <dsp:cNvSpPr/>
      </dsp:nvSpPr>
      <dsp:spPr>
        <a:xfrm>
          <a:off x="1026092" y="1830712"/>
          <a:ext cx="6177242" cy="5230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520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Construcción del clasificador</a:t>
          </a:r>
          <a:endParaRPr lang="es-PE" sz="2800" kern="1200" dirty="0"/>
        </a:p>
      </dsp:txBody>
      <dsp:txXfrm>
        <a:off x="1026092" y="1830712"/>
        <a:ext cx="6177242" cy="523089"/>
      </dsp:txXfrm>
    </dsp:sp>
    <dsp:sp modelId="{809D5429-32CA-4919-A8FC-9505CD59920C}">
      <dsp:nvSpPr>
        <dsp:cNvPr id="0" name=""/>
        <dsp:cNvSpPr/>
      </dsp:nvSpPr>
      <dsp:spPr>
        <a:xfrm>
          <a:off x="699161" y="1765326"/>
          <a:ext cx="653861" cy="653861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CF800B-8604-4580-AC7A-423751F267B9}">
      <dsp:nvSpPr>
        <dsp:cNvPr id="0" name=""/>
        <dsp:cNvSpPr/>
      </dsp:nvSpPr>
      <dsp:spPr>
        <a:xfrm>
          <a:off x="1026092" y="2614750"/>
          <a:ext cx="6177242" cy="5230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520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kern="1200" dirty="0" smtClean="0"/>
            <a:t>Estimación de parámetros</a:t>
          </a:r>
          <a:endParaRPr lang="es-PE" sz="2800" kern="1200" dirty="0"/>
        </a:p>
      </dsp:txBody>
      <dsp:txXfrm>
        <a:off x="1026092" y="2614750"/>
        <a:ext cx="6177242" cy="523089"/>
      </dsp:txXfrm>
    </dsp:sp>
    <dsp:sp modelId="{BA75EC85-F722-4336-871A-D8E835CD7DF1}">
      <dsp:nvSpPr>
        <dsp:cNvPr id="0" name=""/>
        <dsp:cNvSpPr/>
      </dsp:nvSpPr>
      <dsp:spPr>
        <a:xfrm>
          <a:off x="699161" y="2549364"/>
          <a:ext cx="653861" cy="653861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052208E-EBF5-4372-9CB3-004A697EF073}">
      <dsp:nvSpPr>
        <dsp:cNvPr id="0" name=""/>
        <dsp:cNvSpPr/>
      </dsp:nvSpPr>
      <dsp:spPr>
        <a:xfrm>
          <a:off x="829338" y="3399284"/>
          <a:ext cx="6373996" cy="5230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520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kern="1200" dirty="0" smtClean="0"/>
            <a:t>Aplicaciones</a:t>
          </a:r>
          <a:endParaRPr lang="es-PE" sz="2800" kern="1200" dirty="0"/>
        </a:p>
      </dsp:txBody>
      <dsp:txXfrm>
        <a:off x="829338" y="3399284"/>
        <a:ext cx="6373996" cy="523089"/>
      </dsp:txXfrm>
    </dsp:sp>
    <dsp:sp modelId="{80066438-D87D-47BE-9E69-F1E5E9684793}">
      <dsp:nvSpPr>
        <dsp:cNvPr id="0" name=""/>
        <dsp:cNvSpPr/>
      </dsp:nvSpPr>
      <dsp:spPr>
        <a:xfrm>
          <a:off x="502407" y="3333898"/>
          <a:ext cx="653861" cy="653861"/>
        </a:xfrm>
        <a:prstGeom prst="ellipse">
          <a:avLst/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8628CEF-18C9-4148-AC13-56CDAD730D5E}">
      <dsp:nvSpPr>
        <dsp:cNvPr id="0" name=""/>
        <dsp:cNvSpPr/>
      </dsp:nvSpPr>
      <dsp:spPr>
        <a:xfrm>
          <a:off x="399061" y="4183818"/>
          <a:ext cx="6804273" cy="5230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520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Ventajas y desventajas</a:t>
          </a:r>
          <a:endParaRPr lang="es-PE" sz="2800" kern="1200" dirty="0"/>
        </a:p>
      </dsp:txBody>
      <dsp:txXfrm>
        <a:off x="399061" y="4183818"/>
        <a:ext cx="6804273" cy="523089"/>
      </dsp:txXfrm>
    </dsp:sp>
    <dsp:sp modelId="{28C6197F-E0F2-47FF-BA7B-AEDE288A59E2}">
      <dsp:nvSpPr>
        <dsp:cNvPr id="0" name=""/>
        <dsp:cNvSpPr/>
      </dsp:nvSpPr>
      <dsp:spPr>
        <a:xfrm>
          <a:off x="72130" y="4118432"/>
          <a:ext cx="653861" cy="653861"/>
        </a:xfrm>
        <a:prstGeom prst="ellipse">
          <a:avLst/>
        </a:prstGeom>
        <a:blipFill rotWithShape="0">
          <a:blip xmlns:r="http://schemas.openxmlformats.org/officeDocument/2006/relationships" r:embed="rId6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81D67-0DEA-4FFC-95E0-0A30B9E4F9AA}">
      <dsp:nvSpPr>
        <dsp:cNvPr id="0" name=""/>
        <dsp:cNvSpPr/>
      </dsp:nvSpPr>
      <dsp:spPr>
        <a:xfrm>
          <a:off x="-5617729" y="-859990"/>
          <a:ext cx="6688533" cy="6688533"/>
        </a:xfrm>
        <a:prstGeom prst="blockArc">
          <a:avLst>
            <a:gd name="adj1" fmla="val 18900000"/>
            <a:gd name="adj2" fmla="val 2700000"/>
            <a:gd name="adj3" fmla="val 323"/>
          </a:avLst>
        </a:prstGeom>
        <a:noFill/>
        <a:ln w="190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829190-730D-4B86-B538-9C24B51BD306}">
      <dsp:nvSpPr>
        <dsp:cNvPr id="0" name=""/>
        <dsp:cNvSpPr/>
      </dsp:nvSpPr>
      <dsp:spPr>
        <a:xfrm>
          <a:off x="399061" y="261643"/>
          <a:ext cx="6804273" cy="5230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520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kern="1200" dirty="0" smtClean="0"/>
            <a:t>Naive Bayes (NB)</a:t>
          </a:r>
          <a:endParaRPr lang="es-PE" sz="2800" kern="1200" dirty="0"/>
        </a:p>
      </dsp:txBody>
      <dsp:txXfrm>
        <a:off x="399061" y="261643"/>
        <a:ext cx="6804273" cy="523089"/>
      </dsp:txXfrm>
    </dsp:sp>
    <dsp:sp modelId="{11D85E3A-E5D9-46C9-A741-0504ACD4502D}">
      <dsp:nvSpPr>
        <dsp:cNvPr id="0" name=""/>
        <dsp:cNvSpPr/>
      </dsp:nvSpPr>
      <dsp:spPr>
        <a:xfrm>
          <a:off x="72130" y="196257"/>
          <a:ext cx="653861" cy="65386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111C90A-B879-45BC-A580-230987E4DB2D}">
      <dsp:nvSpPr>
        <dsp:cNvPr id="0" name=""/>
        <dsp:cNvSpPr/>
      </dsp:nvSpPr>
      <dsp:spPr>
        <a:xfrm>
          <a:off x="829338" y="1046178"/>
          <a:ext cx="6373996" cy="5230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520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kern="1200" dirty="0" smtClean="0"/>
            <a:t>Principios del método de NB</a:t>
          </a:r>
          <a:endParaRPr lang="es-PE" sz="2800" kern="1200" dirty="0"/>
        </a:p>
      </dsp:txBody>
      <dsp:txXfrm>
        <a:off x="829338" y="1046178"/>
        <a:ext cx="6373996" cy="523089"/>
      </dsp:txXfrm>
    </dsp:sp>
    <dsp:sp modelId="{5E4415CB-B248-4674-9CBB-40CB97DFBB31}">
      <dsp:nvSpPr>
        <dsp:cNvPr id="0" name=""/>
        <dsp:cNvSpPr/>
      </dsp:nvSpPr>
      <dsp:spPr>
        <a:xfrm>
          <a:off x="502407" y="980792"/>
          <a:ext cx="653861" cy="653861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5E4A7E-2E5B-47F0-8062-01E5D72D8BB1}">
      <dsp:nvSpPr>
        <dsp:cNvPr id="0" name=""/>
        <dsp:cNvSpPr/>
      </dsp:nvSpPr>
      <dsp:spPr>
        <a:xfrm>
          <a:off x="1026092" y="1830712"/>
          <a:ext cx="6177242" cy="523089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520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Construcción del clasificador</a:t>
          </a:r>
          <a:endParaRPr lang="es-PE" sz="2800" kern="1200" dirty="0"/>
        </a:p>
      </dsp:txBody>
      <dsp:txXfrm>
        <a:off x="1026092" y="1830712"/>
        <a:ext cx="6177242" cy="523089"/>
      </dsp:txXfrm>
    </dsp:sp>
    <dsp:sp modelId="{809D5429-32CA-4919-A8FC-9505CD59920C}">
      <dsp:nvSpPr>
        <dsp:cNvPr id="0" name=""/>
        <dsp:cNvSpPr/>
      </dsp:nvSpPr>
      <dsp:spPr>
        <a:xfrm>
          <a:off x="699161" y="1765326"/>
          <a:ext cx="653861" cy="653861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CF800B-8604-4580-AC7A-423751F267B9}">
      <dsp:nvSpPr>
        <dsp:cNvPr id="0" name=""/>
        <dsp:cNvSpPr/>
      </dsp:nvSpPr>
      <dsp:spPr>
        <a:xfrm>
          <a:off x="1026092" y="2614750"/>
          <a:ext cx="6177242" cy="5230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520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kern="1200" dirty="0" smtClean="0"/>
            <a:t>Estimación de parámetros</a:t>
          </a:r>
          <a:endParaRPr lang="es-PE" sz="2800" kern="1200" dirty="0"/>
        </a:p>
      </dsp:txBody>
      <dsp:txXfrm>
        <a:off x="1026092" y="2614750"/>
        <a:ext cx="6177242" cy="523089"/>
      </dsp:txXfrm>
    </dsp:sp>
    <dsp:sp modelId="{BA75EC85-F722-4336-871A-D8E835CD7DF1}">
      <dsp:nvSpPr>
        <dsp:cNvPr id="0" name=""/>
        <dsp:cNvSpPr/>
      </dsp:nvSpPr>
      <dsp:spPr>
        <a:xfrm>
          <a:off x="699161" y="2549364"/>
          <a:ext cx="653861" cy="653861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052208E-EBF5-4372-9CB3-004A697EF073}">
      <dsp:nvSpPr>
        <dsp:cNvPr id="0" name=""/>
        <dsp:cNvSpPr/>
      </dsp:nvSpPr>
      <dsp:spPr>
        <a:xfrm>
          <a:off x="829338" y="3399284"/>
          <a:ext cx="6373996" cy="5230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520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kern="1200" dirty="0" smtClean="0"/>
            <a:t>Aplicaciones</a:t>
          </a:r>
          <a:endParaRPr lang="es-PE" sz="2800" kern="1200" dirty="0"/>
        </a:p>
      </dsp:txBody>
      <dsp:txXfrm>
        <a:off x="829338" y="3399284"/>
        <a:ext cx="6373996" cy="523089"/>
      </dsp:txXfrm>
    </dsp:sp>
    <dsp:sp modelId="{80066438-D87D-47BE-9E69-F1E5E9684793}">
      <dsp:nvSpPr>
        <dsp:cNvPr id="0" name=""/>
        <dsp:cNvSpPr/>
      </dsp:nvSpPr>
      <dsp:spPr>
        <a:xfrm>
          <a:off x="502407" y="3333898"/>
          <a:ext cx="653861" cy="653861"/>
        </a:xfrm>
        <a:prstGeom prst="ellipse">
          <a:avLst/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8628CEF-18C9-4148-AC13-56CDAD730D5E}">
      <dsp:nvSpPr>
        <dsp:cNvPr id="0" name=""/>
        <dsp:cNvSpPr/>
      </dsp:nvSpPr>
      <dsp:spPr>
        <a:xfrm>
          <a:off x="399061" y="4183818"/>
          <a:ext cx="6804273" cy="5230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520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Ventajas y desventajas</a:t>
          </a:r>
          <a:endParaRPr lang="es-PE" sz="2800" kern="1200" dirty="0"/>
        </a:p>
      </dsp:txBody>
      <dsp:txXfrm>
        <a:off x="399061" y="4183818"/>
        <a:ext cx="6804273" cy="523089"/>
      </dsp:txXfrm>
    </dsp:sp>
    <dsp:sp modelId="{28C6197F-E0F2-47FF-BA7B-AEDE288A59E2}">
      <dsp:nvSpPr>
        <dsp:cNvPr id="0" name=""/>
        <dsp:cNvSpPr/>
      </dsp:nvSpPr>
      <dsp:spPr>
        <a:xfrm>
          <a:off x="72130" y="4118432"/>
          <a:ext cx="653861" cy="653861"/>
        </a:xfrm>
        <a:prstGeom prst="ellipse">
          <a:avLst/>
        </a:prstGeom>
        <a:blipFill rotWithShape="0">
          <a:blip xmlns:r="http://schemas.openxmlformats.org/officeDocument/2006/relationships" r:embed="rId6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81D67-0DEA-4FFC-95E0-0A30B9E4F9AA}">
      <dsp:nvSpPr>
        <dsp:cNvPr id="0" name=""/>
        <dsp:cNvSpPr/>
      </dsp:nvSpPr>
      <dsp:spPr>
        <a:xfrm>
          <a:off x="-5617729" y="-859990"/>
          <a:ext cx="6688533" cy="6688533"/>
        </a:xfrm>
        <a:prstGeom prst="blockArc">
          <a:avLst>
            <a:gd name="adj1" fmla="val 18900000"/>
            <a:gd name="adj2" fmla="val 2700000"/>
            <a:gd name="adj3" fmla="val 323"/>
          </a:avLst>
        </a:prstGeom>
        <a:noFill/>
        <a:ln w="190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829190-730D-4B86-B538-9C24B51BD306}">
      <dsp:nvSpPr>
        <dsp:cNvPr id="0" name=""/>
        <dsp:cNvSpPr/>
      </dsp:nvSpPr>
      <dsp:spPr>
        <a:xfrm>
          <a:off x="399061" y="261643"/>
          <a:ext cx="6804273" cy="5230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520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kern="1200" dirty="0" smtClean="0"/>
            <a:t>Naive Bayes (NB)</a:t>
          </a:r>
          <a:endParaRPr lang="es-PE" sz="2800" kern="1200" dirty="0"/>
        </a:p>
      </dsp:txBody>
      <dsp:txXfrm>
        <a:off x="399061" y="261643"/>
        <a:ext cx="6804273" cy="523089"/>
      </dsp:txXfrm>
    </dsp:sp>
    <dsp:sp modelId="{11D85E3A-E5D9-46C9-A741-0504ACD4502D}">
      <dsp:nvSpPr>
        <dsp:cNvPr id="0" name=""/>
        <dsp:cNvSpPr/>
      </dsp:nvSpPr>
      <dsp:spPr>
        <a:xfrm>
          <a:off x="72130" y="196257"/>
          <a:ext cx="653861" cy="65386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111C90A-B879-45BC-A580-230987E4DB2D}">
      <dsp:nvSpPr>
        <dsp:cNvPr id="0" name=""/>
        <dsp:cNvSpPr/>
      </dsp:nvSpPr>
      <dsp:spPr>
        <a:xfrm>
          <a:off x="829338" y="1046178"/>
          <a:ext cx="6373996" cy="5230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520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kern="1200" dirty="0" smtClean="0"/>
            <a:t>Principios del método de NB</a:t>
          </a:r>
          <a:endParaRPr lang="es-PE" sz="2800" kern="1200" dirty="0"/>
        </a:p>
      </dsp:txBody>
      <dsp:txXfrm>
        <a:off x="829338" y="1046178"/>
        <a:ext cx="6373996" cy="523089"/>
      </dsp:txXfrm>
    </dsp:sp>
    <dsp:sp modelId="{5E4415CB-B248-4674-9CBB-40CB97DFBB31}">
      <dsp:nvSpPr>
        <dsp:cNvPr id="0" name=""/>
        <dsp:cNvSpPr/>
      </dsp:nvSpPr>
      <dsp:spPr>
        <a:xfrm>
          <a:off x="502407" y="980792"/>
          <a:ext cx="653861" cy="653861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5E4A7E-2E5B-47F0-8062-01E5D72D8BB1}">
      <dsp:nvSpPr>
        <dsp:cNvPr id="0" name=""/>
        <dsp:cNvSpPr/>
      </dsp:nvSpPr>
      <dsp:spPr>
        <a:xfrm>
          <a:off x="1026092" y="1830712"/>
          <a:ext cx="6177242" cy="5230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520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Construcción del clasificador</a:t>
          </a:r>
          <a:endParaRPr lang="es-PE" sz="2800" kern="1200" dirty="0"/>
        </a:p>
      </dsp:txBody>
      <dsp:txXfrm>
        <a:off x="1026092" y="1830712"/>
        <a:ext cx="6177242" cy="523089"/>
      </dsp:txXfrm>
    </dsp:sp>
    <dsp:sp modelId="{809D5429-32CA-4919-A8FC-9505CD59920C}">
      <dsp:nvSpPr>
        <dsp:cNvPr id="0" name=""/>
        <dsp:cNvSpPr/>
      </dsp:nvSpPr>
      <dsp:spPr>
        <a:xfrm>
          <a:off x="699161" y="1765326"/>
          <a:ext cx="653861" cy="653861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CF800B-8604-4580-AC7A-423751F267B9}">
      <dsp:nvSpPr>
        <dsp:cNvPr id="0" name=""/>
        <dsp:cNvSpPr/>
      </dsp:nvSpPr>
      <dsp:spPr>
        <a:xfrm>
          <a:off x="1026092" y="2614750"/>
          <a:ext cx="6177242" cy="523089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520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kern="1200" dirty="0" smtClean="0"/>
            <a:t>Estimación de parámetros</a:t>
          </a:r>
          <a:endParaRPr lang="es-PE" sz="2800" kern="1200" dirty="0"/>
        </a:p>
      </dsp:txBody>
      <dsp:txXfrm>
        <a:off x="1026092" y="2614750"/>
        <a:ext cx="6177242" cy="523089"/>
      </dsp:txXfrm>
    </dsp:sp>
    <dsp:sp modelId="{BA75EC85-F722-4336-871A-D8E835CD7DF1}">
      <dsp:nvSpPr>
        <dsp:cNvPr id="0" name=""/>
        <dsp:cNvSpPr/>
      </dsp:nvSpPr>
      <dsp:spPr>
        <a:xfrm>
          <a:off x="699161" y="2549364"/>
          <a:ext cx="653861" cy="653861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052208E-EBF5-4372-9CB3-004A697EF073}">
      <dsp:nvSpPr>
        <dsp:cNvPr id="0" name=""/>
        <dsp:cNvSpPr/>
      </dsp:nvSpPr>
      <dsp:spPr>
        <a:xfrm>
          <a:off x="829338" y="3399284"/>
          <a:ext cx="6373996" cy="5230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520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kern="1200" dirty="0" smtClean="0"/>
            <a:t>Aplicaciones</a:t>
          </a:r>
          <a:endParaRPr lang="es-PE" sz="2800" kern="1200" dirty="0"/>
        </a:p>
      </dsp:txBody>
      <dsp:txXfrm>
        <a:off x="829338" y="3399284"/>
        <a:ext cx="6373996" cy="523089"/>
      </dsp:txXfrm>
    </dsp:sp>
    <dsp:sp modelId="{80066438-D87D-47BE-9E69-F1E5E9684793}">
      <dsp:nvSpPr>
        <dsp:cNvPr id="0" name=""/>
        <dsp:cNvSpPr/>
      </dsp:nvSpPr>
      <dsp:spPr>
        <a:xfrm>
          <a:off x="502407" y="3333898"/>
          <a:ext cx="653861" cy="653861"/>
        </a:xfrm>
        <a:prstGeom prst="ellipse">
          <a:avLst/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8628CEF-18C9-4148-AC13-56CDAD730D5E}">
      <dsp:nvSpPr>
        <dsp:cNvPr id="0" name=""/>
        <dsp:cNvSpPr/>
      </dsp:nvSpPr>
      <dsp:spPr>
        <a:xfrm>
          <a:off x="399061" y="4183818"/>
          <a:ext cx="6804273" cy="5230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520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Ventajas y desventajas</a:t>
          </a:r>
          <a:endParaRPr lang="es-PE" sz="2800" kern="1200" dirty="0"/>
        </a:p>
      </dsp:txBody>
      <dsp:txXfrm>
        <a:off x="399061" y="4183818"/>
        <a:ext cx="6804273" cy="523089"/>
      </dsp:txXfrm>
    </dsp:sp>
    <dsp:sp modelId="{28C6197F-E0F2-47FF-BA7B-AEDE288A59E2}">
      <dsp:nvSpPr>
        <dsp:cNvPr id="0" name=""/>
        <dsp:cNvSpPr/>
      </dsp:nvSpPr>
      <dsp:spPr>
        <a:xfrm>
          <a:off x="72130" y="4118432"/>
          <a:ext cx="653861" cy="653861"/>
        </a:xfrm>
        <a:prstGeom prst="ellipse">
          <a:avLst/>
        </a:prstGeom>
        <a:blipFill rotWithShape="0">
          <a:blip xmlns:r="http://schemas.openxmlformats.org/officeDocument/2006/relationships" r:embed="rId6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81D67-0DEA-4FFC-95E0-0A30B9E4F9AA}">
      <dsp:nvSpPr>
        <dsp:cNvPr id="0" name=""/>
        <dsp:cNvSpPr/>
      </dsp:nvSpPr>
      <dsp:spPr>
        <a:xfrm>
          <a:off x="-5617729" y="-859990"/>
          <a:ext cx="6688533" cy="6688533"/>
        </a:xfrm>
        <a:prstGeom prst="blockArc">
          <a:avLst>
            <a:gd name="adj1" fmla="val 18900000"/>
            <a:gd name="adj2" fmla="val 2700000"/>
            <a:gd name="adj3" fmla="val 323"/>
          </a:avLst>
        </a:prstGeom>
        <a:noFill/>
        <a:ln w="190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829190-730D-4B86-B538-9C24B51BD306}">
      <dsp:nvSpPr>
        <dsp:cNvPr id="0" name=""/>
        <dsp:cNvSpPr/>
      </dsp:nvSpPr>
      <dsp:spPr>
        <a:xfrm>
          <a:off x="399061" y="261643"/>
          <a:ext cx="6804273" cy="5230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520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kern="1200" dirty="0" smtClean="0"/>
            <a:t>Naive Bayes (NB)</a:t>
          </a:r>
          <a:endParaRPr lang="es-PE" sz="2800" kern="1200" dirty="0"/>
        </a:p>
      </dsp:txBody>
      <dsp:txXfrm>
        <a:off x="399061" y="261643"/>
        <a:ext cx="6804273" cy="523089"/>
      </dsp:txXfrm>
    </dsp:sp>
    <dsp:sp modelId="{11D85E3A-E5D9-46C9-A741-0504ACD4502D}">
      <dsp:nvSpPr>
        <dsp:cNvPr id="0" name=""/>
        <dsp:cNvSpPr/>
      </dsp:nvSpPr>
      <dsp:spPr>
        <a:xfrm>
          <a:off x="72130" y="196257"/>
          <a:ext cx="653861" cy="65386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111C90A-B879-45BC-A580-230987E4DB2D}">
      <dsp:nvSpPr>
        <dsp:cNvPr id="0" name=""/>
        <dsp:cNvSpPr/>
      </dsp:nvSpPr>
      <dsp:spPr>
        <a:xfrm>
          <a:off x="829338" y="1046178"/>
          <a:ext cx="6373996" cy="5230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520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kern="1200" dirty="0" smtClean="0"/>
            <a:t>Principios del método de NB</a:t>
          </a:r>
          <a:endParaRPr lang="es-PE" sz="2800" kern="1200" dirty="0"/>
        </a:p>
      </dsp:txBody>
      <dsp:txXfrm>
        <a:off x="829338" y="1046178"/>
        <a:ext cx="6373996" cy="523089"/>
      </dsp:txXfrm>
    </dsp:sp>
    <dsp:sp modelId="{5E4415CB-B248-4674-9CBB-40CB97DFBB31}">
      <dsp:nvSpPr>
        <dsp:cNvPr id="0" name=""/>
        <dsp:cNvSpPr/>
      </dsp:nvSpPr>
      <dsp:spPr>
        <a:xfrm>
          <a:off x="502407" y="980792"/>
          <a:ext cx="653861" cy="653861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5E4A7E-2E5B-47F0-8062-01E5D72D8BB1}">
      <dsp:nvSpPr>
        <dsp:cNvPr id="0" name=""/>
        <dsp:cNvSpPr/>
      </dsp:nvSpPr>
      <dsp:spPr>
        <a:xfrm>
          <a:off x="1026092" y="1830712"/>
          <a:ext cx="6177242" cy="5230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520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Construcción del clasificador</a:t>
          </a:r>
          <a:endParaRPr lang="es-PE" sz="2800" kern="1200" dirty="0"/>
        </a:p>
      </dsp:txBody>
      <dsp:txXfrm>
        <a:off x="1026092" y="1830712"/>
        <a:ext cx="6177242" cy="523089"/>
      </dsp:txXfrm>
    </dsp:sp>
    <dsp:sp modelId="{809D5429-32CA-4919-A8FC-9505CD59920C}">
      <dsp:nvSpPr>
        <dsp:cNvPr id="0" name=""/>
        <dsp:cNvSpPr/>
      </dsp:nvSpPr>
      <dsp:spPr>
        <a:xfrm>
          <a:off x="699161" y="1765326"/>
          <a:ext cx="653861" cy="653861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CF800B-8604-4580-AC7A-423751F267B9}">
      <dsp:nvSpPr>
        <dsp:cNvPr id="0" name=""/>
        <dsp:cNvSpPr/>
      </dsp:nvSpPr>
      <dsp:spPr>
        <a:xfrm>
          <a:off x="1026092" y="2614750"/>
          <a:ext cx="6177242" cy="5230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520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kern="1200" dirty="0" smtClean="0"/>
            <a:t>Estimación de parámetros</a:t>
          </a:r>
          <a:endParaRPr lang="es-PE" sz="2800" kern="1200" dirty="0"/>
        </a:p>
      </dsp:txBody>
      <dsp:txXfrm>
        <a:off x="1026092" y="2614750"/>
        <a:ext cx="6177242" cy="523089"/>
      </dsp:txXfrm>
    </dsp:sp>
    <dsp:sp modelId="{BA75EC85-F722-4336-871A-D8E835CD7DF1}">
      <dsp:nvSpPr>
        <dsp:cNvPr id="0" name=""/>
        <dsp:cNvSpPr/>
      </dsp:nvSpPr>
      <dsp:spPr>
        <a:xfrm>
          <a:off x="699161" y="2549364"/>
          <a:ext cx="653861" cy="653861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052208E-EBF5-4372-9CB3-004A697EF073}">
      <dsp:nvSpPr>
        <dsp:cNvPr id="0" name=""/>
        <dsp:cNvSpPr/>
      </dsp:nvSpPr>
      <dsp:spPr>
        <a:xfrm>
          <a:off x="829338" y="3399284"/>
          <a:ext cx="6373996" cy="523089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520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kern="1200" dirty="0" smtClean="0"/>
            <a:t>Aplicaciones</a:t>
          </a:r>
          <a:endParaRPr lang="es-PE" sz="2800" kern="1200" dirty="0"/>
        </a:p>
      </dsp:txBody>
      <dsp:txXfrm>
        <a:off x="829338" y="3399284"/>
        <a:ext cx="6373996" cy="523089"/>
      </dsp:txXfrm>
    </dsp:sp>
    <dsp:sp modelId="{80066438-D87D-47BE-9E69-F1E5E9684793}">
      <dsp:nvSpPr>
        <dsp:cNvPr id="0" name=""/>
        <dsp:cNvSpPr/>
      </dsp:nvSpPr>
      <dsp:spPr>
        <a:xfrm>
          <a:off x="502407" y="3333898"/>
          <a:ext cx="653861" cy="653861"/>
        </a:xfrm>
        <a:prstGeom prst="ellipse">
          <a:avLst/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8628CEF-18C9-4148-AC13-56CDAD730D5E}">
      <dsp:nvSpPr>
        <dsp:cNvPr id="0" name=""/>
        <dsp:cNvSpPr/>
      </dsp:nvSpPr>
      <dsp:spPr>
        <a:xfrm>
          <a:off x="399061" y="4183818"/>
          <a:ext cx="6804273" cy="5230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520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Ventajas y desventajas</a:t>
          </a:r>
          <a:endParaRPr lang="es-PE" sz="2800" kern="1200" dirty="0"/>
        </a:p>
      </dsp:txBody>
      <dsp:txXfrm>
        <a:off x="399061" y="4183818"/>
        <a:ext cx="6804273" cy="523089"/>
      </dsp:txXfrm>
    </dsp:sp>
    <dsp:sp modelId="{28C6197F-E0F2-47FF-BA7B-AEDE288A59E2}">
      <dsp:nvSpPr>
        <dsp:cNvPr id="0" name=""/>
        <dsp:cNvSpPr/>
      </dsp:nvSpPr>
      <dsp:spPr>
        <a:xfrm>
          <a:off x="72130" y="4118432"/>
          <a:ext cx="653861" cy="653861"/>
        </a:xfrm>
        <a:prstGeom prst="ellipse">
          <a:avLst/>
        </a:prstGeom>
        <a:blipFill rotWithShape="0">
          <a:blip xmlns:r="http://schemas.openxmlformats.org/officeDocument/2006/relationships" r:embed="rId6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81D67-0DEA-4FFC-95E0-0A30B9E4F9AA}">
      <dsp:nvSpPr>
        <dsp:cNvPr id="0" name=""/>
        <dsp:cNvSpPr/>
      </dsp:nvSpPr>
      <dsp:spPr>
        <a:xfrm>
          <a:off x="-5617729" y="-859990"/>
          <a:ext cx="6688533" cy="6688533"/>
        </a:xfrm>
        <a:prstGeom prst="blockArc">
          <a:avLst>
            <a:gd name="adj1" fmla="val 18900000"/>
            <a:gd name="adj2" fmla="val 2700000"/>
            <a:gd name="adj3" fmla="val 323"/>
          </a:avLst>
        </a:prstGeom>
        <a:noFill/>
        <a:ln w="190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829190-730D-4B86-B538-9C24B51BD306}">
      <dsp:nvSpPr>
        <dsp:cNvPr id="0" name=""/>
        <dsp:cNvSpPr/>
      </dsp:nvSpPr>
      <dsp:spPr>
        <a:xfrm>
          <a:off x="399061" y="261643"/>
          <a:ext cx="6804273" cy="5230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520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kern="1200" dirty="0" smtClean="0"/>
            <a:t>Naive Bayes (NB)</a:t>
          </a:r>
          <a:endParaRPr lang="es-PE" sz="2800" kern="1200" dirty="0"/>
        </a:p>
      </dsp:txBody>
      <dsp:txXfrm>
        <a:off x="399061" y="261643"/>
        <a:ext cx="6804273" cy="523089"/>
      </dsp:txXfrm>
    </dsp:sp>
    <dsp:sp modelId="{11D85E3A-E5D9-46C9-A741-0504ACD4502D}">
      <dsp:nvSpPr>
        <dsp:cNvPr id="0" name=""/>
        <dsp:cNvSpPr/>
      </dsp:nvSpPr>
      <dsp:spPr>
        <a:xfrm>
          <a:off x="72130" y="196257"/>
          <a:ext cx="653861" cy="65386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111C90A-B879-45BC-A580-230987E4DB2D}">
      <dsp:nvSpPr>
        <dsp:cNvPr id="0" name=""/>
        <dsp:cNvSpPr/>
      </dsp:nvSpPr>
      <dsp:spPr>
        <a:xfrm>
          <a:off x="829338" y="1046178"/>
          <a:ext cx="6373996" cy="5230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520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kern="1200" dirty="0" smtClean="0"/>
            <a:t>Principios del método de NB</a:t>
          </a:r>
          <a:endParaRPr lang="es-PE" sz="2800" kern="1200" dirty="0"/>
        </a:p>
      </dsp:txBody>
      <dsp:txXfrm>
        <a:off x="829338" y="1046178"/>
        <a:ext cx="6373996" cy="523089"/>
      </dsp:txXfrm>
    </dsp:sp>
    <dsp:sp modelId="{5E4415CB-B248-4674-9CBB-40CB97DFBB31}">
      <dsp:nvSpPr>
        <dsp:cNvPr id="0" name=""/>
        <dsp:cNvSpPr/>
      </dsp:nvSpPr>
      <dsp:spPr>
        <a:xfrm>
          <a:off x="502407" y="980792"/>
          <a:ext cx="653861" cy="653861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5E4A7E-2E5B-47F0-8062-01E5D72D8BB1}">
      <dsp:nvSpPr>
        <dsp:cNvPr id="0" name=""/>
        <dsp:cNvSpPr/>
      </dsp:nvSpPr>
      <dsp:spPr>
        <a:xfrm>
          <a:off x="1026092" y="1830712"/>
          <a:ext cx="6177242" cy="5230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520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Construcción del clasificador</a:t>
          </a:r>
          <a:endParaRPr lang="es-PE" sz="2800" kern="1200" dirty="0"/>
        </a:p>
      </dsp:txBody>
      <dsp:txXfrm>
        <a:off x="1026092" y="1830712"/>
        <a:ext cx="6177242" cy="523089"/>
      </dsp:txXfrm>
    </dsp:sp>
    <dsp:sp modelId="{809D5429-32CA-4919-A8FC-9505CD59920C}">
      <dsp:nvSpPr>
        <dsp:cNvPr id="0" name=""/>
        <dsp:cNvSpPr/>
      </dsp:nvSpPr>
      <dsp:spPr>
        <a:xfrm>
          <a:off x="699161" y="1765326"/>
          <a:ext cx="653861" cy="653861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CF800B-8604-4580-AC7A-423751F267B9}">
      <dsp:nvSpPr>
        <dsp:cNvPr id="0" name=""/>
        <dsp:cNvSpPr/>
      </dsp:nvSpPr>
      <dsp:spPr>
        <a:xfrm>
          <a:off x="1026092" y="2614750"/>
          <a:ext cx="6177242" cy="5230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520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kern="1200" dirty="0" smtClean="0"/>
            <a:t>Estimación de parámetros</a:t>
          </a:r>
          <a:endParaRPr lang="es-PE" sz="2800" kern="1200" dirty="0"/>
        </a:p>
      </dsp:txBody>
      <dsp:txXfrm>
        <a:off x="1026092" y="2614750"/>
        <a:ext cx="6177242" cy="523089"/>
      </dsp:txXfrm>
    </dsp:sp>
    <dsp:sp modelId="{BA75EC85-F722-4336-871A-D8E835CD7DF1}">
      <dsp:nvSpPr>
        <dsp:cNvPr id="0" name=""/>
        <dsp:cNvSpPr/>
      </dsp:nvSpPr>
      <dsp:spPr>
        <a:xfrm>
          <a:off x="699161" y="2549364"/>
          <a:ext cx="653861" cy="653861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052208E-EBF5-4372-9CB3-004A697EF073}">
      <dsp:nvSpPr>
        <dsp:cNvPr id="0" name=""/>
        <dsp:cNvSpPr/>
      </dsp:nvSpPr>
      <dsp:spPr>
        <a:xfrm>
          <a:off x="829338" y="3399284"/>
          <a:ext cx="6373996" cy="5230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520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kern="1200" dirty="0" smtClean="0"/>
            <a:t>Aplicaciones</a:t>
          </a:r>
          <a:endParaRPr lang="es-PE" sz="2800" kern="1200" dirty="0"/>
        </a:p>
      </dsp:txBody>
      <dsp:txXfrm>
        <a:off x="829338" y="3399284"/>
        <a:ext cx="6373996" cy="523089"/>
      </dsp:txXfrm>
    </dsp:sp>
    <dsp:sp modelId="{80066438-D87D-47BE-9E69-F1E5E9684793}">
      <dsp:nvSpPr>
        <dsp:cNvPr id="0" name=""/>
        <dsp:cNvSpPr/>
      </dsp:nvSpPr>
      <dsp:spPr>
        <a:xfrm>
          <a:off x="502407" y="3333898"/>
          <a:ext cx="653861" cy="653861"/>
        </a:xfrm>
        <a:prstGeom prst="ellipse">
          <a:avLst/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8628CEF-18C9-4148-AC13-56CDAD730D5E}">
      <dsp:nvSpPr>
        <dsp:cNvPr id="0" name=""/>
        <dsp:cNvSpPr/>
      </dsp:nvSpPr>
      <dsp:spPr>
        <a:xfrm>
          <a:off x="399061" y="4183818"/>
          <a:ext cx="6804273" cy="523089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520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Ventajas y desventajas</a:t>
          </a:r>
          <a:endParaRPr lang="es-PE" sz="2800" kern="1200" dirty="0"/>
        </a:p>
      </dsp:txBody>
      <dsp:txXfrm>
        <a:off x="399061" y="4183818"/>
        <a:ext cx="6804273" cy="523089"/>
      </dsp:txXfrm>
    </dsp:sp>
    <dsp:sp modelId="{28C6197F-E0F2-47FF-BA7B-AEDE288A59E2}">
      <dsp:nvSpPr>
        <dsp:cNvPr id="0" name=""/>
        <dsp:cNvSpPr/>
      </dsp:nvSpPr>
      <dsp:spPr>
        <a:xfrm>
          <a:off x="72130" y="4118432"/>
          <a:ext cx="653861" cy="653861"/>
        </a:xfrm>
        <a:prstGeom prst="ellipse">
          <a:avLst/>
        </a:prstGeom>
        <a:blipFill rotWithShape="0">
          <a:blip xmlns:r="http://schemas.openxmlformats.org/officeDocument/2006/relationships" r:embed="rId6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DD0DC-134A-4194-B7A8-366637C7AA5B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4E0A8-1118-41CD-99C3-6D0F83CEE6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4984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4E0A8-1118-41CD-99C3-6D0F83CEE65A}" type="slidenum">
              <a:rPr lang="es-PE" smtClean="0"/>
              <a:t>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95309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3F20FE-B0AC-4609-AA92-D8BCEFB2309D}" type="slidenum">
              <a:rPr lang="es-ES" altLang="es-PE"/>
              <a:pPr>
                <a:spcBef>
                  <a:spcPct val="0"/>
                </a:spcBef>
              </a:pPr>
              <a:t>11</a:t>
            </a:fld>
            <a:endParaRPr lang="es-ES" altLang="es-PE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491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4E0A8-1118-41CD-99C3-6D0F83CEE65A}" type="slidenum">
              <a:rPr lang="es-PE" smtClean="0"/>
              <a:t>12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83216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3F20FE-B0AC-4609-AA92-D8BCEFB2309D}" type="slidenum">
              <a:rPr lang="es-ES" altLang="es-PE"/>
              <a:pPr>
                <a:spcBef>
                  <a:spcPct val="0"/>
                </a:spcBef>
              </a:pPr>
              <a:t>13</a:t>
            </a:fld>
            <a:endParaRPr lang="es-ES" altLang="es-PE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460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3F20FE-B0AC-4609-AA92-D8BCEFB2309D}" type="slidenum">
              <a:rPr lang="es-ES" altLang="es-PE"/>
              <a:pPr>
                <a:spcBef>
                  <a:spcPct val="0"/>
                </a:spcBef>
              </a:pPr>
              <a:t>14</a:t>
            </a:fld>
            <a:endParaRPr lang="es-ES" altLang="es-PE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084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3F20FE-B0AC-4609-AA92-D8BCEFB2309D}" type="slidenum">
              <a:rPr lang="es-ES" altLang="es-PE"/>
              <a:pPr>
                <a:spcBef>
                  <a:spcPct val="0"/>
                </a:spcBef>
              </a:pPr>
              <a:t>15</a:t>
            </a:fld>
            <a:endParaRPr lang="es-ES" altLang="es-PE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566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3F20FE-B0AC-4609-AA92-D8BCEFB2309D}" type="slidenum">
              <a:rPr lang="es-ES" altLang="es-PE"/>
              <a:pPr>
                <a:spcBef>
                  <a:spcPct val="0"/>
                </a:spcBef>
              </a:pPr>
              <a:t>16</a:t>
            </a:fld>
            <a:endParaRPr lang="es-ES" altLang="es-PE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189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3F20FE-B0AC-4609-AA92-D8BCEFB2309D}" type="slidenum">
              <a:rPr lang="es-ES" altLang="es-PE"/>
              <a:pPr>
                <a:spcBef>
                  <a:spcPct val="0"/>
                </a:spcBef>
              </a:pPr>
              <a:t>17</a:t>
            </a:fld>
            <a:endParaRPr lang="es-ES" altLang="es-PE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729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3F20FE-B0AC-4609-AA92-D8BCEFB2309D}" type="slidenum">
              <a:rPr lang="es-ES" altLang="es-PE"/>
              <a:pPr>
                <a:spcBef>
                  <a:spcPct val="0"/>
                </a:spcBef>
              </a:pPr>
              <a:t>18</a:t>
            </a:fld>
            <a:endParaRPr lang="es-ES" altLang="es-PE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929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3F20FE-B0AC-4609-AA92-D8BCEFB2309D}" type="slidenum">
              <a:rPr lang="es-ES" altLang="es-PE"/>
              <a:pPr>
                <a:spcBef>
                  <a:spcPct val="0"/>
                </a:spcBef>
              </a:pPr>
              <a:t>19</a:t>
            </a:fld>
            <a:endParaRPr lang="es-ES" altLang="es-PE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584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4E0A8-1118-41CD-99C3-6D0F83CEE65A}" type="slidenum">
              <a:rPr lang="es-PE" smtClean="0"/>
              <a:t>20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39563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3F20FE-B0AC-4609-AA92-D8BCEFB2309D}" type="slidenum">
              <a:rPr lang="es-ES" altLang="es-PE"/>
              <a:pPr>
                <a:spcBef>
                  <a:spcPct val="0"/>
                </a:spcBef>
              </a:pPr>
              <a:t>3</a:t>
            </a:fld>
            <a:endParaRPr lang="es-ES" altLang="es-PE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86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3F20FE-B0AC-4609-AA92-D8BCEFB2309D}" type="slidenum">
              <a:rPr lang="es-ES" altLang="es-PE"/>
              <a:pPr>
                <a:spcBef>
                  <a:spcPct val="0"/>
                </a:spcBef>
              </a:pPr>
              <a:t>21</a:t>
            </a:fld>
            <a:endParaRPr lang="es-ES" altLang="es-PE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8650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3F20FE-B0AC-4609-AA92-D8BCEFB2309D}" type="slidenum">
              <a:rPr lang="es-ES" altLang="es-PE"/>
              <a:pPr>
                <a:spcBef>
                  <a:spcPct val="0"/>
                </a:spcBef>
              </a:pPr>
              <a:t>22</a:t>
            </a:fld>
            <a:endParaRPr lang="es-ES" altLang="es-PE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46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4E0A8-1118-41CD-99C3-6D0F83CEE65A}" type="slidenum">
              <a:rPr lang="es-PE" smtClean="0"/>
              <a:t>23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624536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3F20FE-B0AC-4609-AA92-D8BCEFB2309D}" type="slidenum">
              <a:rPr lang="es-ES" altLang="es-PE"/>
              <a:pPr>
                <a:spcBef>
                  <a:spcPct val="0"/>
                </a:spcBef>
              </a:pPr>
              <a:t>24</a:t>
            </a:fld>
            <a:endParaRPr lang="es-ES" altLang="es-PE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1323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3F20FE-B0AC-4609-AA92-D8BCEFB2309D}" type="slidenum">
              <a:rPr lang="es-ES" altLang="es-PE"/>
              <a:pPr>
                <a:spcBef>
                  <a:spcPct val="0"/>
                </a:spcBef>
              </a:pPr>
              <a:t>25</a:t>
            </a:fld>
            <a:endParaRPr lang="es-ES" altLang="es-PE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714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3F20FE-B0AC-4609-AA92-D8BCEFB2309D}" type="slidenum">
              <a:rPr lang="es-ES" altLang="es-PE"/>
              <a:pPr>
                <a:spcBef>
                  <a:spcPct val="0"/>
                </a:spcBef>
              </a:pPr>
              <a:t>4</a:t>
            </a:fld>
            <a:endParaRPr lang="es-ES" altLang="es-PE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838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4E0A8-1118-41CD-99C3-6D0F83CEE65A}" type="slidenum">
              <a:rPr lang="es-PE" smtClean="0"/>
              <a:t>5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59824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3F20FE-B0AC-4609-AA92-D8BCEFB2309D}" type="slidenum">
              <a:rPr lang="es-ES" altLang="es-PE"/>
              <a:pPr>
                <a:spcBef>
                  <a:spcPct val="0"/>
                </a:spcBef>
              </a:pPr>
              <a:t>6</a:t>
            </a:fld>
            <a:endParaRPr lang="es-ES" altLang="es-PE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572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3F20FE-B0AC-4609-AA92-D8BCEFB2309D}" type="slidenum">
              <a:rPr lang="es-ES" altLang="es-PE"/>
              <a:pPr>
                <a:spcBef>
                  <a:spcPct val="0"/>
                </a:spcBef>
              </a:pPr>
              <a:t>7</a:t>
            </a:fld>
            <a:endParaRPr lang="es-ES" altLang="es-PE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226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3F20FE-B0AC-4609-AA92-D8BCEFB2309D}" type="slidenum">
              <a:rPr lang="es-ES" altLang="es-PE"/>
              <a:pPr>
                <a:spcBef>
                  <a:spcPct val="0"/>
                </a:spcBef>
              </a:pPr>
              <a:t>8</a:t>
            </a:fld>
            <a:endParaRPr lang="es-ES" altLang="es-PE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340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4E0A8-1118-41CD-99C3-6D0F83CEE65A}" type="slidenum">
              <a:rPr lang="es-PE" smtClean="0"/>
              <a:t>9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72951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3F20FE-B0AC-4609-AA92-D8BCEFB2309D}" type="slidenum">
              <a:rPr lang="es-ES" altLang="es-PE"/>
              <a:pPr>
                <a:spcBef>
                  <a:spcPct val="0"/>
                </a:spcBef>
              </a:pPr>
              <a:t>10</a:t>
            </a:fld>
            <a:endParaRPr lang="es-ES" altLang="es-PE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649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4124B2A-70BB-43BD-BD3B-690D83C73C09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PE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B2A-70BB-43BD-BD3B-690D83C73C09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B2A-70BB-43BD-BD3B-690D83C73C09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B2A-70BB-43BD-BD3B-690D83C73C09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4124B2A-70BB-43BD-BD3B-690D83C73C09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B2A-70BB-43BD-BD3B-690D83C73C09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B2A-70BB-43BD-BD3B-690D83C73C09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B2A-70BB-43BD-BD3B-690D83C73C09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B2A-70BB-43BD-BD3B-690D83C73C09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B2A-70BB-43BD-BD3B-690D83C73C09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B2A-70BB-43BD-BD3B-690D83C73C09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4124B2A-70BB-43BD-BD3B-690D83C73C09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827584" y="445405"/>
            <a:ext cx="16406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PE" dirty="0"/>
              <a:t>FACULTAD DE</a:t>
            </a:r>
          </a:p>
          <a:p>
            <a:pPr algn="just"/>
            <a:r>
              <a:rPr lang="es-PE" b="1" dirty="0"/>
              <a:t>CIENCIAS E</a:t>
            </a:r>
          </a:p>
          <a:p>
            <a:pPr algn="just"/>
            <a:r>
              <a:rPr lang="es-PE" b="1" dirty="0"/>
              <a:t>INGENIERIA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436097" y="5949280"/>
            <a:ext cx="2788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PE" dirty="0"/>
              <a:t>Mg. Eduardo Carbajal López</a:t>
            </a:r>
            <a:endParaRPr lang="es-PE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1475656" y="5207974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PE" sz="2000" b="1" dirty="0"/>
              <a:t>SESION 01</a:t>
            </a:r>
          </a:p>
        </p:txBody>
      </p:sp>
      <p:sp>
        <p:nvSpPr>
          <p:cNvPr id="4" name="Rectángulo 3"/>
          <p:cNvSpPr/>
          <p:nvPr/>
        </p:nvSpPr>
        <p:spPr>
          <a:xfrm>
            <a:off x="899592" y="3648844"/>
            <a:ext cx="7325153" cy="12961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chemeClr val="bg1"/>
                </a:solidFill>
              </a:rPr>
              <a:t>Ingeniería Industrial</a:t>
            </a:r>
            <a:br>
              <a:rPr lang="es-PE" dirty="0">
                <a:solidFill>
                  <a:schemeClr val="bg1"/>
                </a:solidFill>
              </a:rPr>
            </a:br>
            <a:r>
              <a:rPr lang="es-PE" dirty="0">
                <a:solidFill>
                  <a:schemeClr val="bg1"/>
                </a:solidFill>
              </a:rPr>
              <a:t>Analytics 2</a:t>
            </a:r>
            <a:br>
              <a:rPr lang="es-PE" dirty="0">
                <a:solidFill>
                  <a:schemeClr val="bg1"/>
                </a:solidFill>
              </a:rPr>
            </a:b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99592" y="5013176"/>
            <a:ext cx="7322199" cy="720080"/>
          </a:xfrm>
          <a:prstGeom prst="rect">
            <a:avLst/>
          </a:prstGeom>
          <a:solidFill>
            <a:schemeClr val="bg1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95936" y="5013176"/>
            <a:ext cx="4176464" cy="60880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1600" b="1" dirty="0">
                <a:solidFill>
                  <a:schemeClr val="tx1"/>
                </a:solidFill>
                <a:latin typeface="Shruti" panose="020B0502040204020203" pitchFamily="34" charset="0"/>
                <a:ea typeface="Verdana" panose="020B0604030504040204" pitchFamily="34" charset="0"/>
                <a:cs typeface="Shruti" panose="020B0502040204020203" pitchFamily="34" charset="0"/>
              </a:rPr>
              <a:t>Unidad </a:t>
            </a:r>
            <a:r>
              <a:rPr lang="es-PE" sz="1600" b="1" dirty="0" smtClean="0">
                <a:solidFill>
                  <a:schemeClr val="tx1"/>
                </a:solidFill>
                <a:latin typeface="Shruti" panose="020B0502040204020203" pitchFamily="34" charset="0"/>
                <a:ea typeface="Verdana" panose="020B0604030504040204" pitchFamily="34" charset="0"/>
                <a:cs typeface="Shruti" panose="020B0502040204020203" pitchFamily="34" charset="0"/>
              </a:rPr>
              <a:t>1:  </a:t>
            </a:r>
            <a:r>
              <a:rPr lang="es-PE" sz="1600" b="1" dirty="0" smtClean="0">
                <a:solidFill>
                  <a:schemeClr val="tx1"/>
                </a:solidFill>
                <a:latin typeface="Shruti" panose="020B0502040204020203" pitchFamily="34" charset="0"/>
                <a:ea typeface="Verdana" panose="020B0604030504040204" pitchFamily="34" charset="0"/>
                <a:cs typeface="Shruti" panose="020B0502040204020203" pitchFamily="34" charset="0"/>
              </a:rPr>
              <a:t>Análisis de conglomerados, clasificación y clusterización</a:t>
            </a:r>
          </a:p>
          <a:p>
            <a:pPr>
              <a:spcBef>
                <a:spcPts val="0"/>
              </a:spcBef>
            </a:pPr>
            <a:r>
              <a:rPr lang="es-PE" sz="1600" b="1" dirty="0" smtClean="0">
                <a:solidFill>
                  <a:srgbClr val="0070C0"/>
                </a:solidFill>
                <a:latin typeface="Shruti" panose="020B0502040204020203" pitchFamily="34" charset="0"/>
                <a:ea typeface="Verdana" panose="020B0604030504040204" pitchFamily="34" charset="0"/>
                <a:cs typeface="Shruti" panose="020B0502040204020203" pitchFamily="34" charset="0"/>
              </a:rPr>
              <a:t>Naive Bayes</a:t>
            </a:r>
            <a:endParaRPr lang="es-PE" sz="1600" b="1" dirty="0">
              <a:solidFill>
                <a:srgbClr val="0070C0"/>
              </a:solidFill>
              <a:latin typeface="Shruti" panose="020B0502040204020203" pitchFamily="34" charset="0"/>
              <a:ea typeface="Verdana" panose="020B0604030504040204" pitchFamily="34" charset="0"/>
              <a:cs typeface="Shruti" panose="020B0502040204020203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99592" y="5013176"/>
            <a:ext cx="3096344" cy="72008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4 CuadroTexto"/>
          <p:cNvSpPr txBox="1"/>
          <p:nvPr/>
        </p:nvSpPr>
        <p:spPr>
          <a:xfrm>
            <a:off x="1649602" y="5099811"/>
            <a:ext cx="1705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PE" sz="2800" b="1" dirty="0"/>
              <a:t>CLASE </a:t>
            </a:r>
            <a:r>
              <a:rPr lang="es-PE" sz="2800" b="1" dirty="0" smtClean="0"/>
              <a:t>5</a:t>
            </a:r>
            <a:endParaRPr lang="es-PE" sz="2800" b="1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E66E37C-9C2A-43B2-9CB6-FF414C703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000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059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Construcción del clasificador</a:t>
            </a:r>
            <a:endParaRPr lang="es-ES" altLang="es-PE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4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1.4.2 </a:t>
            </a:r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Construcción del clasificador</a:t>
            </a:r>
            <a:endParaRPr lang="es-PE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178030"/>
            <a:ext cx="69342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8695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059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Construcción del clasificador</a:t>
            </a:r>
            <a:endParaRPr lang="es-ES" altLang="es-PE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4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1.4.2 </a:t>
            </a:r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Construcción del clasificador</a:t>
            </a:r>
            <a:endParaRPr lang="es-PE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171190"/>
            <a:ext cx="6840760" cy="519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9433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4026660547"/>
              </p:ext>
            </p:extLst>
          </p:nvPr>
        </p:nvGraphicFramePr>
        <p:xfrm>
          <a:off x="1043608" y="1268760"/>
          <a:ext cx="7272808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0" y="-9627"/>
            <a:ext cx="9144000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lvl="0" algn="just"/>
            <a:r>
              <a:rPr lang="es-PE" sz="2800" b="1" dirty="0">
                <a:solidFill>
                  <a:schemeClr val="bg1"/>
                </a:solidFill>
              </a:rPr>
              <a:t>                   </a:t>
            </a:r>
            <a:r>
              <a:rPr lang="es-PE" b="1" dirty="0">
                <a:solidFill>
                  <a:schemeClr val="bg1"/>
                </a:solidFill>
              </a:rPr>
              <a:t>Unidad </a:t>
            </a:r>
            <a:r>
              <a:rPr lang="es-PE" b="1" dirty="0" smtClean="0">
                <a:solidFill>
                  <a:schemeClr val="bg1"/>
                </a:solidFill>
              </a:rPr>
              <a:t>1: </a:t>
            </a:r>
            <a:r>
              <a:rPr lang="es-PE" b="1" dirty="0" smtClean="0">
                <a:solidFill>
                  <a:schemeClr val="bg1"/>
                </a:solidFill>
              </a:rPr>
              <a:t>Análisis de conglomerados, clasificación y clusterización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1800200" cy="51359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/>
              <a:t>CLASE </a:t>
            </a:r>
            <a:r>
              <a:rPr lang="es-PE" sz="2400" dirty="0" smtClean="0"/>
              <a:t>5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53386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E4415CB-B248-4674-9CBB-40CB97DFBB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graphicEl>
                                              <a:dgm id="{5E4415CB-B248-4674-9CBB-40CB97DFBB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5E4415CB-B248-4674-9CBB-40CB97DFBB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5E4415CB-B248-4674-9CBB-40CB97DFBB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111C90A-B879-45BC-A580-230987E4DB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graphicEl>
                                              <a:dgm id="{9111C90A-B879-45BC-A580-230987E4DB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9111C90A-B879-45BC-A580-230987E4DB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graphicEl>
                                              <a:dgm id="{9111C90A-B879-45BC-A580-230987E4DB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65E4A7E-2E5B-47F0-8062-01E5D72D8B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graphicEl>
                                              <a:dgm id="{165E4A7E-2E5B-47F0-8062-01E5D72D8B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graphicEl>
                                              <a:dgm id="{165E4A7E-2E5B-47F0-8062-01E5D72D8B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165E4A7E-2E5B-47F0-8062-01E5D72D8B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75EC85-F722-4336-871A-D8E835CD7D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graphicEl>
                                              <a:dgm id="{BA75EC85-F722-4336-871A-D8E835CD7D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graphicEl>
                                              <a:dgm id="{BA75EC85-F722-4336-871A-D8E835CD7D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BA75EC85-F722-4336-871A-D8E835CD7D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CF800B-8604-4580-AC7A-423751F267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graphicEl>
                                              <a:dgm id="{EBCF800B-8604-4580-AC7A-423751F267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graphicEl>
                                              <a:dgm id="{EBCF800B-8604-4580-AC7A-423751F267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graphicEl>
                                              <a:dgm id="{EBCF800B-8604-4580-AC7A-423751F267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066438-D87D-47BE-9E69-F1E5E96847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>
                                            <p:graphicEl>
                                              <a:dgm id="{80066438-D87D-47BE-9E69-F1E5E96847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graphicEl>
                                              <a:dgm id="{80066438-D87D-47BE-9E69-F1E5E96847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graphicEl>
                                              <a:dgm id="{80066438-D87D-47BE-9E69-F1E5E96847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52208E-EBF5-4372-9CB3-004A697EF0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">
                                            <p:graphicEl>
                                              <a:dgm id="{4052208E-EBF5-4372-9CB3-004A697EF0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graphicEl>
                                              <a:dgm id="{4052208E-EBF5-4372-9CB3-004A697EF0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graphicEl>
                                              <a:dgm id="{4052208E-EBF5-4372-9CB3-004A697EF0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628CEF-18C9-4148-AC13-56CDAD730D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graphicEl>
                                              <a:dgm id="{78628CEF-18C9-4148-AC13-56CDAD730D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graphicEl>
                                              <a:dgm id="{78628CEF-18C9-4148-AC13-56CDAD730D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graphicEl>
                                              <a:dgm id="{78628CEF-18C9-4148-AC13-56CDAD730D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059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Estimadores</a:t>
            </a:r>
            <a:endParaRPr lang="es-ES" altLang="es-PE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358742"/>
            <a:ext cx="7776864" cy="4140516"/>
          </a:xfrm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s-CR" altLang="es-PE" sz="2400" dirty="0" smtClean="0"/>
              <a:t>Para construir al estimador de clase se pueden emplear:</a:t>
            </a:r>
          </a:p>
        </p:txBody>
      </p:sp>
      <p:sp>
        <p:nvSpPr>
          <p:cNvPr id="4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1.4.3 </a:t>
            </a:r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Estimación de parámetros</a:t>
            </a:r>
            <a:endParaRPr lang="es-PE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304608"/>
            <a:ext cx="4896544" cy="112439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4005064"/>
            <a:ext cx="5085725" cy="97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2231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059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Estimadores</a:t>
            </a:r>
            <a:endParaRPr lang="es-ES" altLang="es-PE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358742"/>
            <a:ext cx="7776864" cy="4140516"/>
          </a:xfrm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s-CR" altLang="es-PE" sz="2400" dirty="0" smtClean="0"/>
              <a:t>En el caso del MAP la probabilidad a posteriori toma en cuenta lo anteriormente señalado:</a:t>
            </a:r>
          </a:p>
        </p:txBody>
      </p:sp>
      <p:sp>
        <p:nvSpPr>
          <p:cNvPr id="4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1.4.3 </a:t>
            </a:r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Estimación de parámetros</a:t>
            </a:r>
            <a:endParaRPr lang="es-PE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276872"/>
            <a:ext cx="5602557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155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059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Resumen del procedimiento</a:t>
            </a:r>
            <a:endParaRPr lang="es-ES" altLang="es-PE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4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1.4.3 </a:t>
            </a:r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Estimación de parámetros</a:t>
            </a:r>
            <a:endParaRPr lang="es-PE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666875"/>
            <a:ext cx="77914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8782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059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Resumen del procedimiento</a:t>
            </a:r>
            <a:endParaRPr lang="es-ES" altLang="es-PE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4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1.4.3 </a:t>
            </a:r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Estimación de parámetros</a:t>
            </a:r>
            <a:endParaRPr lang="es-PE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351780"/>
            <a:ext cx="76581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9014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059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Resumen del procedimiento</a:t>
            </a:r>
            <a:endParaRPr lang="es-ES" altLang="es-PE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4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1.4.3 </a:t>
            </a:r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Estimación de parámetros</a:t>
            </a:r>
            <a:endParaRPr lang="es-PE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1390650"/>
            <a:ext cx="76771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636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059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Resumen del procedimiento</a:t>
            </a:r>
            <a:endParaRPr lang="es-ES" altLang="es-PE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4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1.4.3 </a:t>
            </a:r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Estimación de parámetros</a:t>
            </a:r>
            <a:endParaRPr lang="es-PE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351780"/>
            <a:ext cx="66484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5016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059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Resumen del procedimiento</a:t>
            </a:r>
            <a:endParaRPr lang="es-ES" altLang="es-PE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4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1.4.3 </a:t>
            </a:r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Estimación de parámetros</a:t>
            </a:r>
            <a:endParaRPr lang="es-PE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34" y="1400175"/>
            <a:ext cx="79057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0690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705340571"/>
              </p:ext>
            </p:extLst>
          </p:nvPr>
        </p:nvGraphicFramePr>
        <p:xfrm>
          <a:off x="1043608" y="1268760"/>
          <a:ext cx="7272808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0" y="-9627"/>
            <a:ext cx="9144000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lvl="0" algn="just"/>
            <a:r>
              <a:rPr lang="es-PE" sz="2800" b="1" dirty="0">
                <a:solidFill>
                  <a:schemeClr val="bg1"/>
                </a:solidFill>
              </a:rPr>
              <a:t>                   </a:t>
            </a:r>
            <a:r>
              <a:rPr lang="es-PE" b="1" dirty="0">
                <a:solidFill>
                  <a:schemeClr val="bg1"/>
                </a:solidFill>
              </a:rPr>
              <a:t>Unidad </a:t>
            </a:r>
            <a:r>
              <a:rPr lang="es-PE" b="1" dirty="0" smtClean="0">
                <a:solidFill>
                  <a:schemeClr val="bg1"/>
                </a:solidFill>
              </a:rPr>
              <a:t>1: </a:t>
            </a:r>
            <a:r>
              <a:rPr lang="es-PE" b="1" dirty="0" smtClean="0">
                <a:solidFill>
                  <a:schemeClr val="bg1"/>
                </a:solidFill>
              </a:rPr>
              <a:t>Análisis de conglomerados, clasificación y clusterización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1800200" cy="51359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/>
              <a:t>CLASE </a:t>
            </a:r>
            <a:r>
              <a:rPr lang="es-PE" sz="2400" dirty="0" smtClean="0"/>
              <a:t>5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1231735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E4415CB-B248-4674-9CBB-40CB97DFBB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graphicEl>
                                              <a:dgm id="{5E4415CB-B248-4674-9CBB-40CB97DFBB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5E4415CB-B248-4674-9CBB-40CB97DFBB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5E4415CB-B248-4674-9CBB-40CB97DFBB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111C90A-B879-45BC-A580-230987E4DB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graphicEl>
                                              <a:dgm id="{9111C90A-B879-45BC-A580-230987E4DB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9111C90A-B879-45BC-A580-230987E4DB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graphicEl>
                                              <a:dgm id="{9111C90A-B879-45BC-A580-230987E4DB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65E4A7E-2E5B-47F0-8062-01E5D72D8B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graphicEl>
                                              <a:dgm id="{165E4A7E-2E5B-47F0-8062-01E5D72D8B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graphicEl>
                                              <a:dgm id="{165E4A7E-2E5B-47F0-8062-01E5D72D8B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165E4A7E-2E5B-47F0-8062-01E5D72D8B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75EC85-F722-4336-871A-D8E835CD7D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graphicEl>
                                              <a:dgm id="{BA75EC85-F722-4336-871A-D8E835CD7D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graphicEl>
                                              <a:dgm id="{BA75EC85-F722-4336-871A-D8E835CD7D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BA75EC85-F722-4336-871A-D8E835CD7D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CF800B-8604-4580-AC7A-423751F267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graphicEl>
                                              <a:dgm id="{EBCF800B-8604-4580-AC7A-423751F267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graphicEl>
                                              <a:dgm id="{EBCF800B-8604-4580-AC7A-423751F267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graphicEl>
                                              <a:dgm id="{EBCF800B-8604-4580-AC7A-423751F267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066438-D87D-47BE-9E69-F1E5E96847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>
                                            <p:graphicEl>
                                              <a:dgm id="{80066438-D87D-47BE-9E69-F1E5E96847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graphicEl>
                                              <a:dgm id="{80066438-D87D-47BE-9E69-F1E5E96847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graphicEl>
                                              <a:dgm id="{80066438-D87D-47BE-9E69-F1E5E96847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52208E-EBF5-4372-9CB3-004A697EF0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">
                                            <p:graphicEl>
                                              <a:dgm id="{4052208E-EBF5-4372-9CB3-004A697EF0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graphicEl>
                                              <a:dgm id="{4052208E-EBF5-4372-9CB3-004A697EF0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graphicEl>
                                              <a:dgm id="{4052208E-EBF5-4372-9CB3-004A697EF0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628CEF-18C9-4148-AC13-56CDAD730D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graphicEl>
                                              <a:dgm id="{78628CEF-18C9-4148-AC13-56CDAD730D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graphicEl>
                                              <a:dgm id="{78628CEF-18C9-4148-AC13-56CDAD730D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graphicEl>
                                              <a:dgm id="{78628CEF-18C9-4148-AC13-56CDAD730D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686943420"/>
              </p:ext>
            </p:extLst>
          </p:nvPr>
        </p:nvGraphicFramePr>
        <p:xfrm>
          <a:off x="1043608" y="1268760"/>
          <a:ext cx="7272808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0" y="-9627"/>
            <a:ext cx="9144000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lvl="0" algn="just"/>
            <a:r>
              <a:rPr lang="es-PE" sz="2800" b="1" dirty="0">
                <a:solidFill>
                  <a:schemeClr val="bg1"/>
                </a:solidFill>
              </a:rPr>
              <a:t>                   </a:t>
            </a:r>
            <a:r>
              <a:rPr lang="es-PE" b="1" dirty="0">
                <a:solidFill>
                  <a:schemeClr val="bg1"/>
                </a:solidFill>
              </a:rPr>
              <a:t>Unidad </a:t>
            </a:r>
            <a:r>
              <a:rPr lang="es-PE" b="1" dirty="0" smtClean="0">
                <a:solidFill>
                  <a:schemeClr val="bg1"/>
                </a:solidFill>
              </a:rPr>
              <a:t>1: </a:t>
            </a:r>
            <a:r>
              <a:rPr lang="es-PE" b="1" dirty="0" smtClean="0">
                <a:solidFill>
                  <a:schemeClr val="bg1"/>
                </a:solidFill>
              </a:rPr>
              <a:t>Análisis de conglomerados, clasificación y clusterización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1800200" cy="51359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/>
              <a:t>CLASE </a:t>
            </a:r>
            <a:r>
              <a:rPr lang="es-PE" sz="2400" dirty="0" smtClean="0"/>
              <a:t>5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45639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E4415CB-B248-4674-9CBB-40CB97DFBB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graphicEl>
                                              <a:dgm id="{5E4415CB-B248-4674-9CBB-40CB97DFBB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5E4415CB-B248-4674-9CBB-40CB97DFBB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5E4415CB-B248-4674-9CBB-40CB97DFBB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111C90A-B879-45BC-A580-230987E4DB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graphicEl>
                                              <a:dgm id="{9111C90A-B879-45BC-A580-230987E4DB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9111C90A-B879-45BC-A580-230987E4DB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graphicEl>
                                              <a:dgm id="{9111C90A-B879-45BC-A580-230987E4DB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65E4A7E-2E5B-47F0-8062-01E5D72D8B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graphicEl>
                                              <a:dgm id="{165E4A7E-2E5B-47F0-8062-01E5D72D8B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graphicEl>
                                              <a:dgm id="{165E4A7E-2E5B-47F0-8062-01E5D72D8B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165E4A7E-2E5B-47F0-8062-01E5D72D8B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75EC85-F722-4336-871A-D8E835CD7D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graphicEl>
                                              <a:dgm id="{BA75EC85-F722-4336-871A-D8E835CD7D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graphicEl>
                                              <a:dgm id="{BA75EC85-F722-4336-871A-D8E835CD7D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BA75EC85-F722-4336-871A-D8E835CD7D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CF800B-8604-4580-AC7A-423751F267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graphicEl>
                                              <a:dgm id="{EBCF800B-8604-4580-AC7A-423751F267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graphicEl>
                                              <a:dgm id="{EBCF800B-8604-4580-AC7A-423751F267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graphicEl>
                                              <a:dgm id="{EBCF800B-8604-4580-AC7A-423751F267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066438-D87D-47BE-9E69-F1E5E96847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>
                                            <p:graphicEl>
                                              <a:dgm id="{80066438-D87D-47BE-9E69-F1E5E96847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graphicEl>
                                              <a:dgm id="{80066438-D87D-47BE-9E69-F1E5E96847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graphicEl>
                                              <a:dgm id="{80066438-D87D-47BE-9E69-F1E5E96847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52208E-EBF5-4372-9CB3-004A697EF0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">
                                            <p:graphicEl>
                                              <a:dgm id="{4052208E-EBF5-4372-9CB3-004A697EF0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graphicEl>
                                              <a:dgm id="{4052208E-EBF5-4372-9CB3-004A697EF0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graphicEl>
                                              <a:dgm id="{4052208E-EBF5-4372-9CB3-004A697EF0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628CEF-18C9-4148-AC13-56CDAD730D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graphicEl>
                                              <a:dgm id="{78628CEF-18C9-4148-AC13-56CDAD730D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graphicEl>
                                              <a:dgm id="{78628CEF-18C9-4148-AC13-56CDAD730D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graphicEl>
                                              <a:dgm id="{78628CEF-18C9-4148-AC13-56CDAD730D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059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Aplicaciones</a:t>
            </a:r>
            <a:endParaRPr lang="es-ES" altLang="es-PE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4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1.4.4 </a:t>
            </a:r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Aplicaciones</a:t>
            </a:r>
            <a:endParaRPr lang="es-PE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120" y="1171190"/>
            <a:ext cx="6264696" cy="509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1521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059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Aplicaciones</a:t>
            </a:r>
            <a:endParaRPr lang="es-ES" altLang="es-PE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4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1.4.4 </a:t>
            </a:r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Aplicaciones</a:t>
            </a:r>
            <a:endParaRPr lang="es-PE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338070"/>
            <a:ext cx="68770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7784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509342211"/>
              </p:ext>
            </p:extLst>
          </p:nvPr>
        </p:nvGraphicFramePr>
        <p:xfrm>
          <a:off x="1043608" y="1268760"/>
          <a:ext cx="7272808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0" y="-9627"/>
            <a:ext cx="9144000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lvl="0" algn="just"/>
            <a:r>
              <a:rPr lang="es-PE" sz="2800" b="1" dirty="0">
                <a:solidFill>
                  <a:schemeClr val="bg1"/>
                </a:solidFill>
              </a:rPr>
              <a:t>                   </a:t>
            </a:r>
            <a:r>
              <a:rPr lang="es-PE" b="1" dirty="0">
                <a:solidFill>
                  <a:schemeClr val="bg1"/>
                </a:solidFill>
              </a:rPr>
              <a:t>Unidad </a:t>
            </a:r>
            <a:r>
              <a:rPr lang="es-PE" b="1" dirty="0" smtClean="0">
                <a:solidFill>
                  <a:schemeClr val="bg1"/>
                </a:solidFill>
              </a:rPr>
              <a:t>1: </a:t>
            </a:r>
            <a:r>
              <a:rPr lang="es-PE" b="1" dirty="0" smtClean="0">
                <a:solidFill>
                  <a:schemeClr val="bg1"/>
                </a:solidFill>
              </a:rPr>
              <a:t>Análisis de conglomerados, clasificación y clusterización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1800200" cy="51359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/>
              <a:t>CLASE </a:t>
            </a:r>
            <a:r>
              <a:rPr lang="es-PE" sz="2400" dirty="0" smtClean="0"/>
              <a:t>5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301756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E4415CB-B248-4674-9CBB-40CB97DFBB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graphicEl>
                                              <a:dgm id="{5E4415CB-B248-4674-9CBB-40CB97DFBB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5E4415CB-B248-4674-9CBB-40CB97DFBB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5E4415CB-B248-4674-9CBB-40CB97DFBB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111C90A-B879-45BC-A580-230987E4DB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graphicEl>
                                              <a:dgm id="{9111C90A-B879-45BC-A580-230987E4DB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9111C90A-B879-45BC-A580-230987E4DB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graphicEl>
                                              <a:dgm id="{9111C90A-B879-45BC-A580-230987E4DB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65E4A7E-2E5B-47F0-8062-01E5D72D8B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graphicEl>
                                              <a:dgm id="{165E4A7E-2E5B-47F0-8062-01E5D72D8B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graphicEl>
                                              <a:dgm id="{165E4A7E-2E5B-47F0-8062-01E5D72D8B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165E4A7E-2E5B-47F0-8062-01E5D72D8B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75EC85-F722-4336-871A-D8E835CD7D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graphicEl>
                                              <a:dgm id="{BA75EC85-F722-4336-871A-D8E835CD7D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graphicEl>
                                              <a:dgm id="{BA75EC85-F722-4336-871A-D8E835CD7D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BA75EC85-F722-4336-871A-D8E835CD7D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CF800B-8604-4580-AC7A-423751F267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graphicEl>
                                              <a:dgm id="{EBCF800B-8604-4580-AC7A-423751F267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graphicEl>
                                              <a:dgm id="{EBCF800B-8604-4580-AC7A-423751F267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graphicEl>
                                              <a:dgm id="{EBCF800B-8604-4580-AC7A-423751F267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066438-D87D-47BE-9E69-F1E5E96847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>
                                            <p:graphicEl>
                                              <a:dgm id="{80066438-D87D-47BE-9E69-F1E5E96847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graphicEl>
                                              <a:dgm id="{80066438-D87D-47BE-9E69-F1E5E96847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graphicEl>
                                              <a:dgm id="{80066438-D87D-47BE-9E69-F1E5E96847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52208E-EBF5-4372-9CB3-004A697EF0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">
                                            <p:graphicEl>
                                              <a:dgm id="{4052208E-EBF5-4372-9CB3-004A697EF0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graphicEl>
                                              <a:dgm id="{4052208E-EBF5-4372-9CB3-004A697EF0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graphicEl>
                                              <a:dgm id="{4052208E-EBF5-4372-9CB3-004A697EF0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628CEF-18C9-4148-AC13-56CDAD730D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graphicEl>
                                              <a:dgm id="{78628CEF-18C9-4148-AC13-56CDAD730D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graphicEl>
                                              <a:dgm id="{78628CEF-18C9-4148-AC13-56CDAD730D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graphicEl>
                                              <a:dgm id="{78628CEF-18C9-4148-AC13-56CDAD730D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059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Ventajas</a:t>
            </a:r>
            <a:endParaRPr lang="es-ES" altLang="es-PE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358742"/>
            <a:ext cx="5400600" cy="4140516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ES" dirty="0"/>
              <a:t>Un manera fácil </a:t>
            </a:r>
            <a:r>
              <a:rPr lang="es-ES" dirty="0" smtClean="0"/>
              <a:t>y rápida </a:t>
            </a:r>
            <a:r>
              <a:rPr lang="es-ES" dirty="0"/>
              <a:t>de predecir clases, para problemas de clasificación binarios y </a:t>
            </a:r>
            <a:r>
              <a:rPr lang="es-ES" dirty="0" err="1"/>
              <a:t>multiclase</a:t>
            </a:r>
            <a:r>
              <a:rPr lang="es-ES" dirty="0" smtClean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En los casos en que sea apropiada una presunción de independencia, el algoritmo </a:t>
            </a:r>
            <a:r>
              <a:rPr lang="es-ES" dirty="0" smtClean="0"/>
              <a:t>se </a:t>
            </a:r>
            <a:r>
              <a:rPr lang="es-ES" dirty="0"/>
              <a:t>comporta </a:t>
            </a:r>
            <a:r>
              <a:rPr lang="es-ES" dirty="0" smtClean="0"/>
              <a:t>mejor </a:t>
            </a:r>
            <a:r>
              <a:rPr lang="es-ES" dirty="0"/>
              <a:t>que otros modelos de clasificación, incluso con menos datos de entrenamiento</a:t>
            </a:r>
            <a:r>
              <a:rPr lang="es-ES" dirty="0" smtClean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El desacoplamiento de las distribuciones de características condicionales de clase significan que cada distribución puede ser estimada independientemente como si tuviera una sola dimensión. Esto ayuda con problemas derivados de la </a:t>
            </a:r>
            <a:r>
              <a:rPr lang="es-ES" dirty="0" err="1"/>
              <a:t>dimensionalidad</a:t>
            </a:r>
            <a:r>
              <a:rPr lang="es-ES" dirty="0"/>
              <a:t> y mejora el rendimiento</a:t>
            </a:r>
          </a:p>
        </p:txBody>
      </p:sp>
      <p:sp>
        <p:nvSpPr>
          <p:cNvPr id="4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1.4.5 </a:t>
            </a:r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Ventajas y desventajas</a:t>
            </a:r>
            <a:endParaRPr lang="es-PE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181" y="1700808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9576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059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Desventajas</a:t>
            </a:r>
            <a:endParaRPr lang="es-ES" altLang="es-PE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358742"/>
            <a:ext cx="5112568" cy="408648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ES" dirty="0"/>
              <a:t>Aunque son unos clasificadores bastante buenos, los algoritmos Naive Bayes son conocidos por ser </a:t>
            </a:r>
            <a:r>
              <a:rPr lang="es-ES" b="1" dirty="0"/>
              <a:t>pobres estimadores</a:t>
            </a:r>
            <a:r>
              <a:rPr lang="es-ES" dirty="0"/>
              <a:t>. Por ello, no se deben tomar muy en serio las probabilidades que se obtienen</a:t>
            </a:r>
            <a:r>
              <a:rPr lang="es-ES" dirty="0" smtClean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La presunción de independencia Naive muy probablemente </a:t>
            </a:r>
            <a:r>
              <a:rPr lang="es-ES" b="1" dirty="0"/>
              <a:t>no reflejará cómo son los datos en el mundo real</a:t>
            </a:r>
            <a:r>
              <a:rPr lang="es-ES" b="1" dirty="0" smtClean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Cuando el conjunto de datos de prueba tiene una característica que no ha sido observada en el conjunto de entrenamiento, el modelo le asignará una probabilidad de cero y será inútil realizar predicciones. </a:t>
            </a:r>
          </a:p>
        </p:txBody>
      </p:sp>
      <p:sp>
        <p:nvSpPr>
          <p:cNvPr id="4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1.4.5 </a:t>
            </a:r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Ventajas y desventajas</a:t>
            </a:r>
            <a:endParaRPr lang="es-PE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988840"/>
            <a:ext cx="24955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2772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827584" y="445405"/>
            <a:ext cx="16406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PE" dirty="0"/>
              <a:t>FACULTAD DE</a:t>
            </a:r>
          </a:p>
          <a:p>
            <a:pPr algn="just"/>
            <a:r>
              <a:rPr lang="es-PE" b="1" dirty="0"/>
              <a:t>CIENCIAS E</a:t>
            </a:r>
          </a:p>
          <a:p>
            <a:pPr algn="just"/>
            <a:r>
              <a:rPr lang="es-PE" b="1" dirty="0"/>
              <a:t>INGENIERIA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436097" y="5949280"/>
            <a:ext cx="2788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PE" dirty="0"/>
              <a:t>Mg. Eduardo Carbajal López</a:t>
            </a:r>
            <a:endParaRPr lang="es-PE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1475656" y="5207974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PE" sz="2000" b="1" dirty="0"/>
              <a:t>SESION 01</a:t>
            </a:r>
          </a:p>
        </p:txBody>
      </p:sp>
      <p:sp>
        <p:nvSpPr>
          <p:cNvPr id="4" name="Rectángulo 3"/>
          <p:cNvSpPr/>
          <p:nvPr/>
        </p:nvSpPr>
        <p:spPr>
          <a:xfrm>
            <a:off x="899592" y="3648844"/>
            <a:ext cx="7325153" cy="12961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chemeClr val="bg1"/>
                </a:solidFill>
              </a:rPr>
              <a:t>Ingeniería Industrial</a:t>
            </a:r>
            <a:br>
              <a:rPr lang="es-PE" dirty="0">
                <a:solidFill>
                  <a:schemeClr val="bg1"/>
                </a:solidFill>
              </a:rPr>
            </a:br>
            <a:r>
              <a:rPr lang="es-PE" dirty="0">
                <a:solidFill>
                  <a:schemeClr val="bg1"/>
                </a:solidFill>
              </a:rPr>
              <a:t>Analytics 2</a:t>
            </a:r>
            <a:br>
              <a:rPr lang="es-PE" dirty="0">
                <a:solidFill>
                  <a:schemeClr val="bg1"/>
                </a:solidFill>
              </a:rPr>
            </a:b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99592" y="5013176"/>
            <a:ext cx="7322199" cy="720080"/>
          </a:xfrm>
          <a:prstGeom prst="rect">
            <a:avLst/>
          </a:prstGeom>
          <a:solidFill>
            <a:schemeClr val="bg1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95936" y="5013176"/>
            <a:ext cx="4176464" cy="60880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1600" b="1" dirty="0">
                <a:solidFill>
                  <a:schemeClr val="tx1"/>
                </a:solidFill>
                <a:latin typeface="Shruti" panose="020B0502040204020203" pitchFamily="34" charset="0"/>
                <a:ea typeface="Verdana" panose="020B0604030504040204" pitchFamily="34" charset="0"/>
                <a:cs typeface="Shruti" panose="020B0502040204020203" pitchFamily="34" charset="0"/>
              </a:rPr>
              <a:t>Unidad </a:t>
            </a:r>
            <a:r>
              <a:rPr lang="es-PE" sz="1600" b="1" dirty="0" smtClean="0">
                <a:solidFill>
                  <a:schemeClr val="tx1"/>
                </a:solidFill>
                <a:latin typeface="Shruti" panose="020B0502040204020203" pitchFamily="34" charset="0"/>
                <a:ea typeface="Verdana" panose="020B0604030504040204" pitchFamily="34" charset="0"/>
                <a:cs typeface="Shruti" panose="020B0502040204020203" pitchFamily="34" charset="0"/>
              </a:rPr>
              <a:t>1: </a:t>
            </a:r>
            <a:r>
              <a:rPr lang="es-PE" sz="1600" b="1" dirty="0" smtClean="0">
                <a:solidFill>
                  <a:schemeClr val="tx1"/>
                </a:solidFill>
                <a:latin typeface="Shruti" panose="020B0502040204020203" pitchFamily="34" charset="0"/>
                <a:ea typeface="Verdana" panose="020B0604030504040204" pitchFamily="34" charset="0"/>
                <a:cs typeface="Shruti" panose="020B0502040204020203" pitchFamily="34" charset="0"/>
              </a:rPr>
              <a:t>Análisis de conglomerados, clasificación y clusterización</a:t>
            </a:r>
          </a:p>
          <a:p>
            <a:pPr>
              <a:spcBef>
                <a:spcPts val="0"/>
              </a:spcBef>
            </a:pPr>
            <a:r>
              <a:rPr lang="es-PE" sz="1600" b="1" dirty="0" smtClean="0">
                <a:solidFill>
                  <a:srgbClr val="0070C0"/>
                </a:solidFill>
                <a:latin typeface="Shruti" panose="020B0502040204020203" pitchFamily="34" charset="0"/>
                <a:ea typeface="Verdana" panose="020B0604030504040204" pitchFamily="34" charset="0"/>
                <a:cs typeface="Shruti" panose="020B0502040204020203" pitchFamily="34" charset="0"/>
              </a:rPr>
              <a:t>Naive Bayes</a:t>
            </a:r>
            <a:endParaRPr lang="es-PE" sz="1600" b="1" dirty="0">
              <a:solidFill>
                <a:srgbClr val="0070C0"/>
              </a:solidFill>
              <a:latin typeface="Shruti" panose="020B0502040204020203" pitchFamily="34" charset="0"/>
              <a:ea typeface="Verdana" panose="020B0604030504040204" pitchFamily="34" charset="0"/>
              <a:cs typeface="Shruti" panose="020B0502040204020203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99592" y="5013176"/>
            <a:ext cx="3096344" cy="72008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4 CuadroTexto"/>
          <p:cNvSpPr txBox="1"/>
          <p:nvPr/>
        </p:nvSpPr>
        <p:spPr>
          <a:xfrm>
            <a:off x="1649602" y="5099811"/>
            <a:ext cx="1705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PE" sz="2800" b="1" dirty="0"/>
              <a:t>CLASE </a:t>
            </a:r>
            <a:r>
              <a:rPr lang="es-PE" sz="2800" b="1" dirty="0" smtClean="0"/>
              <a:t>5</a:t>
            </a:r>
            <a:endParaRPr lang="es-PE" sz="2800" b="1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E66E37C-9C2A-43B2-9CB6-FF414C703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370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059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Naive Bayes</a:t>
            </a:r>
            <a:endParaRPr lang="es-ES" altLang="es-PE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358742"/>
            <a:ext cx="3600400" cy="4140516"/>
          </a:xfrm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s-CR" altLang="es-PE" sz="2400" dirty="0" smtClean="0"/>
              <a:t>Los clasificadores de Naive Bayes son una familia de clasificadores simples basados en probabilidad, desarrollados a partir del teorema de Bayes con presunción de independencia fuerte entre los atributos.  Se consideran como modelos de redes bayesianos.</a:t>
            </a:r>
          </a:p>
        </p:txBody>
      </p:sp>
      <p:sp>
        <p:nvSpPr>
          <p:cNvPr id="4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1.4 </a:t>
            </a:r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Naive Bayes</a:t>
            </a:r>
            <a:endParaRPr lang="es-PE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772816"/>
            <a:ext cx="3725812" cy="317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7287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059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Naive Bayes</a:t>
            </a:r>
            <a:endParaRPr lang="es-ES" altLang="es-PE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4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1.4 </a:t>
            </a:r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Naive Bayes</a:t>
            </a:r>
            <a:endParaRPr lang="es-PE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52" name="Picture 4" descr="Cómo reconocer una manzana arenosa | Buenazo.p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713" y="2493235"/>
            <a:ext cx="1930114" cy="193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2008295" y="4740931"/>
            <a:ext cx="14541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roja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1994238" y="5279661"/>
            <a:ext cx="14541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redonda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008295" y="5933015"/>
            <a:ext cx="14541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10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971600" y="2168683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Una fruta es                  si es…….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255982" y="2175653"/>
            <a:ext cx="102067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manzana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1141795" y="1167114"/>
            <a:ext cx="23762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Variable target</a:t>
            </a:r>
            <a:endParaRPr lang="es-ES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751438" y="3933056"/>
            <a:ext cx="115787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Variables input</a:t>
            </a:r>
            <a:endParaRPr lang="es-ES" b="1" dirty="0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1635972" y="1925213"/>
            <a:ext cx="0" cy="29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1065095" y="1468944"/>
            <a:ext cx="1101112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/>
              <a:t>Variable de clase</a:t>
            </a:r>
            <a:endParaRPr lang="es-ES" sz="11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162221" y="5213985"/>
            <a:ext cx="1267677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/>
              <a:t>Atributos (valores de las variables inputs para un registro)</a:t>
            </a:r>
            <a:endParaRPr lang="es-ES" sz="1100" dirty="0"/>
          </a:p>
        </p:txBody>
      </p:sp>
      <p:cxnSp>
        <p:nvCxnSpPr>
          <p:cNvPr id="27" name="Conector recto de flecha 26"/>
          <p:cNvCxnSpPr/>
          <p:nvPr/>
        </p:nvCxnSpPr>
        <p:spPr>
          <a:xfrm>
            <a:off x="2766320" y="1869513"/>
            <a:ext cx="0" cy="29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2167742" y="1481635"/>
            <a:ext cx="126767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/>
              <a:t>Valor de la variable de clase</a:t>
            </a:r>
            <a:endParaRPr lang="es-ES" sz="1100" dirty="0"/>
          </a:p>
        </p:txBody>
      </p:sp>
      <p:cxnSp>
        <p:nvCxnSpPr>
          <p:cNvPr id="29" name="Conector recto de flecha 28"/>
          <p:cNvCxnSpPr/>
          <p:nvPr/>
        </p:nvCxnSpPr>
        <p:spPr>
          <a:xfrm flipH="1">
            <a:off x="3546642" y="5518954"/>
            <a:ext cx="693901" cy="19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H="1" flipV="1">
            <a:off x="3565617" y="4909017"/>
            <a:ext cx="674926" cy="60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 flipH="1">
            <a:off x="3565618" y="5518954"/>
            <a:ext cx="674925" cy="59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"/>
          <p:cNvSpPr txBox="1">
            <a:spLocks noChangeArrowheads="1"/>
          </p:cNvSpPr>
          <p:nvPr/>
        </p:nvSpPr>
        <p:spPr>
          <a:xfrm>
            <a:off x="5653066" y="1401659"/>
            <a:ext cx="3033409" cy="41405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/>
              <a:buNone/>
            </a:pPr>
            <a:r>
              <a:rPr lang="es-CR" altLang="es-PE" sz="2400" dirty="0" smtClean="0"/>
              <a:t>Un clasificador </a:t>
            </a:r>
            <a:r>
              <a:rPr lang="es-CR" altLang="es-PE" sz="2400" b="1" dirty="0" smtClean="0">
                <a:solidFill>
                  <a:srgbClr val="0070C0"/>
                </a:solidFill>
              </a:rPr>
              <a:t>Naive </a:t>
            </a:r>
            <a:r>
              <a:rPr lang="es-CR" altLang="es-PE" sz="2400" b="1" dirty="0" smtClean="0">
                <a:solidFill>
                  <a:srgbClr val="00B050"/>
                </a:solidFill>
              </a:rPr>
              <a:t>Bayes</a:t>
            </a:r>
            <a:r>
              <a:rPr lang="es-CR" altLang="es-PE" sz="2400" dirty="0" smtClean="0"/>
              <a:t> asume que cada atributo ( valor de las variables input) contribuye de forma independiente a la </a:t>
            </a:r>
            <a:r>
              <a:rPr lang="es-CR" altLang="es-PE" sz="2400" b="1" dirty="0" smtClean="0">
                <a:solidFill>
                  <a:srgbClr val="00B050"/>
                </a:solidFill>
              </a:rPr>
              <a:t>probabilidad</a:t>
            </a:r>
            <a:r>
              <a:rPr lang="es-CR" altLang="es-PE" sz="2400" dirty="0" smtClean="0">
                <a:solidFill>
                  <a:srgbClr val="00B050"/>
                </a:solidFill>
              </a:rPr>
              <a:t> </a:t>
            </a:r>
            <a:r>
              <a:rPr lang="es-CR" altLang="es-PE" sz="2400" dirty="0" smtClean="0"/>
              <a:t>de que la fruta (variable target de clase) sea una manzana (valor de una posible clase) </a:t>
            </a:r>
            <a:r>
              <a:rPr lang="es-CR" altLang="es-PE" sz="2400" b="1" dirty="0" smtClean="0">
                <a:solidFill>
                  <a:srgbClr val="0070C0"/>
                </a:solidFill>
              </a:rPr>
              <a:t>sin importar las correlaciones entre color, forma o diámetro</a:t>
            </a:r>
            <a:r>
              <a:rPr lang="es-CR" altLang="es-PE" sz="2400" dirty="0" smtClean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828089" y="4747901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de </a:t>
            </a:r>
            <a:r>
              <a:rPr lang="es-ES" b="1" dirty="0" smtClean="0"/>
              <a:t>color</a:t>
            </a:r>
            <a:endParaRPr lang="es-ES" b="1" dirty="0"/>
          </a:p>
        </p:txBody>
      </p:sp>
      <p:sp>
        <p:nvSpPr>
          <p:cNvPr id="42" name="CuadroTexto 41"/>
          <p:cNvSpPr txBox="1"/>
          <p:nvPr/>
        </p:nvSpPr>
        <p:spPr>
          <a:xfrm>
            <a:off x="781121" y="5258919"/>
            <a:ext cx="112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de </a:t>
            </a:r>
            <a:r>
              <a:rPr lang="es-ES" b="1" dirty="0" smtClean="0"/>
              <a:t>forma</a:t>
            </a:r>
            <a:endParaRPr lang="es-ES" b="1" dirty="0"/>
          </a:p>
        </p:txBody>
      </p:sp>
      <p:sp>
        <p:nvSpPr>
          <p:cNvPr id="43" name="CuadroTexto 42"/>
          <p:cNvSpPr txBox="1"/>
          <p:nvPr/>
        </p:nvSpPr>
        <p:spPr>
          <a:xfrm>
            <a:off x="535420" y="5713699"/>
            <a:ext cx="1579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con </a:t>
            </a:r>
            <a:r>
              <a:rPr lang="es-ES" b="1" dirty="0" smtClean="0"/>
              <a:t>diámetro (cm)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80877932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513982897"/>
              </p:ext>
            </p:extLst>
          </p:nvPr>
        </p:nvGraphicFramePr>
        <p:xfrm>
          <a:off x="1043608" y="1268760"/>
          <a:ext cx="7272808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0" y="-9627"/>
            <a:ext cx="9144000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lvl="0" algn="just"/>
            <a:r>
              <a:rPr lang="es-PE" sz="2800" b="1" dirty="0">
                <a:solidFill>
                  <a:schemeClr val="bg1"/>
                </a:solidFill>
              </a:rPr>
              <a:t>                   </a:t>
            </a:r>
            <a:r>
              <a:rPr lang="es-PE" b="1" dirty="0">
                <a:solidFill>
                  <a:schemeClr val="bg1"/>
                </a:solidFill>
              </a:rPr>
              <a:t>Unidad </a:t>
            </a:r>
            <a:r>
              <a:rPr lang="es-PE" b="1" dirty="0" smtClean="0">
                <a:solidFill>
                  <a:schemeClr val="bg1"/>
                </a:solidFill>
              </a:rPr>
              <a:t>1: </a:t>
            </a:r>
            <a:r>
              <a:rPr lang="es-PE" b="1" dirty="0" smtClean="0">
                <a:solidFill>
                  <a:schemeClr val="bg1"/>
                </a:solidFill>
              </a:rPr>
              <a:t>Análisis de conglomerados, clasificación y clusterización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1800200" cy="51359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/>
              <a:t>CLASE </a:t>
            </a:r>
            <a:r>
              <a:rPr lang="es-PE" sz="2400" dirty="0" smtClean="0"/>
              <a:t>5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1400854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E4415CB-B248-4674-9CBB-40CB97DFBB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graphicEl>
                                              <a:dgm id="{5E4415CB-B248-4674-9CBB-40CB97DFBB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5E4415CB-B248-4674-9CBB-40CB97DFBB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5E4415CB-B248-4674-9CBB-40CB97DFBB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111C90A-B879-45BC-A580-230987E4DB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graphicEl>
                                              <a:dgm id="{9111C90A-B879-45BC-A580-230987E4DB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9111C90A-B879-45BC-A580-230987E4DB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graphicEl>
                                              <a:dgm id="{9111C90A-B879-45BC-A580-230987E4DB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65E4A7E-2E5B-47F0-8062-01E5D72D8B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graphicEl>
                                              <a:dgm id="{165E4A7E-2E5B-47F0-8062-01E5D72D8B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graphicEl>
                                              <a:dgm id="{165E4A7E-2E5B-47F0-8062-01E5D72D8B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165E4A7E-2E5B-47F0-8062-01E5D72D8B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75EC85-F722-4336-871A-D8E835CD7D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graphicEl>
                                              <a:dgm id="{BA75EC85-F722-4336-871A-D8E835CD7D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graphicEl>
                                              <a:dgm id="{BA75EC85-F722-4336-871A-D8E835CD7D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BA75EC85-F722-4336-871A-D8E835CD7D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CF800B-8604-4580-AC7A-423751F267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graphicEl>
                                              <a:dgm id="{EBCF800B-8604-4580-AC7A-423751F267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graphicEl>
                                              <a:dgm id="{EBCF800B-8604-4580-AC7A-423751F267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graphicEl>
                                              <a:dgm id="{EBCF800B-8604-4580-AC7A-423751F267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066438-D87D-47BE-9E69-F1E5E96847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>
                                            <p:graphicEl>
                                              <a:dgm id="{80066438-D87D-47BE-9E69-F1E5E96847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graphicEl>
                                              <a:dgm id="{80066438-D87D-47BE-9E69-F1E5E96847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graphicEl>
                                              <a:dgm id="{80066438-D87D-47BE-9E69-F1E5E96847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52208E-EBF5-4372-9CB3-004A697EF0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">
                                            <p:graphicEl>
                                              <a:dgm id="{4052208E-EBF5-4372-9CB3-004A697EF0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graphicEl>
                                              <a:dgm id="{4052208E-EBF5-4372-9CB3-004A697EF0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graphicEl>
                                              <a:dgm id="{4052208E-EBF5-4372-9CB3-004A697EF0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628CEF-18C9-4148-AC13-56CDAD730D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graphicEl>
                                              <a:dgm id="{78628CEF-18C9-4148-AC13-56CDAD730D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graphicEl>
                                              <a:dgm id="{78628CEF-18C9-4148-AC13-56CDAD730D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graphicEl>
                                              <a:dgm id="{78628CEF-18C9-4148-AC13-56CDAD730D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0590"/>
            <a:ext cx="8229600" cy="990600"/>
          </a:xfrm>
        </p:spPr>
        <p:txBody>
          <a:bodyPr>
            <a:normAutofit fontScale="90000"/>
          </a:bodyPr>
          <a:lstStyle/>
          <a:p>
            <a:pPr algn="l"/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Principios del método de Naive Bayes</a:t>
            </a:r>
            <a:endParaRPr lang="es-ES" altLang="es-PE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3568" y="1358742"/>
                <a:ext cx="7560840" cy="414051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CR" altLang="es-PE" sz="1800" dirty="0" smtClean="0"/>
                  <a:t>Naive Bayes es un modelo de probabilidad condicional.  Dada una instancia de la base de datos a ser clasificada representada por el registro o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altLang="es-PE" sz="18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s-CR" altLang="es-PE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altLang="es-PE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altLang="es-P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altLang="es-PE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altLang="es-PE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altLang="es-PE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altLang="es-P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altLang="es-P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altLang="es-PE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altLang="es-PE" sz="1800" b="0" i="1" smtClean="0"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s-ES" altLang="es-P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altLang="es-P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altLang="es-PE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ES" altLang="es-PE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R" altLang="es-PE" sz="1800" dirty="0" smtClean="0"/>
                  <a:t> con n variables input (independientes) se asigna a su instancia de probabilidad.</a:t>
                </a:r>
              </a:p>
              <a:p>
                <a:pPr marL="0" indent="0" algn="just">
                  <a:buNone/>
                </a:pPr>
                <a:endParaRPr lang="es-CR" altLang="es-PE" sz="1800" dirty="0"/>
              </a:p>
              <a:p>
                <a:pPr marL="0" indent="0" algn="just">
                  <a:buNone/>
                </a:pPr>
                <a:r>
                  <a:rPr lang="es-CR" altLang="es-PE" sz="1800" dirty="0" smtClean="0"/>
                  <a:t>Por cada uno de los k posibles resultados o clases </a:t>
                </a:r>
                <a:r>
                  <a:rPr lang="es-CR" altLang="es-PE" sz="1800" dirty="0" err="1" smtClean="0"/>
                  <a:t>Ck</a:t>
                </a:r>
                <a:r>
                  <a:rPr lang="es-CR" altLang="es-PE" sz="1800" dirty="0" smtClean="0"/>
                  <a:t>.</a:t>
                </a:r>
              </a:p>
              <a:p>
                <a:pPr marL="0" indent="0" algn="just">
                  <a:buNone/>
                </a:pPr>
                <a:endParaRPr lang="es-CR" altLang="es-PE" sz="1800" dirty="0" smtClean="0"/>
              </a:p>
              <a:p>
                <a:pPr marL="0" indent="0" algn="just">
                  <a:buNone/>
                </a:pPr>
                <a:r>
                  <a:rPr lang="es-CR" altLang="es-PE" sz="1800" dirty="0" smtClean="0"/>
                  <a:t>Siendo que el número de variables input n es muy grande es una base de datos  el modelo se reformula sobre la base de la probabilidad condicional:</a:t>
                </a:r>
              </a:p>
              <a:p>
                <a:pPr marL="0" indent="0" algn="just">
                  <a:buNone/>
                </a:pPr>
                <a:endParaRPr lang="es-CR" altLang="es-PE" sz="1800" dirty="0"/>
              </a:p>
              <a:p>
                <a:pPr marL="0" indent="0" algn="just">
                  <a:buNone/>
                </a:pPr>
                <a:endParaRPr lang="es-CR" altLang="es-PE" sz="1800" dirty="0" smtClean="0"/>
              </a:p>
              <a:p>
                <a:pPr marL="0" indent="0" algn="just">
                  <a:buNone/>
                </a:pPr>
                <a:endParaRPr lang="es-CR" altLang="es-PE" sz="1800" dirty="0"/>
              </a:p>
              <a:p>
                <a:pPr marL="0" indent="0" algn="just">
                  <a:buNone/>
                </a:pPr>
                <a:endParaRPr lang="es-CR" altLang="es-PE" sz="1800" dirty="0" smtClean="0"/>
              </a:p>
              <a:p>
                <a:pPr marL="0" indent="0" algn="just">
                  <a:buNone/>
                </a:pPr>
                <a:endParaRPr lang="es-CR" altLang="es-PE" sz="1800" dirty="0" smtClean="0"/>
              </a:p>
              <a:p>
                <a:pPr marL="0" indent="0" algn="just">
                  <a:buNone/>
                </a:pPr>
                <a:endParaRPr lang="es-CR" altLang="es-PE" sz="1800" dirty="0"/>
              </a:p>
              <a:p>
                <a:pPr marL="0" indent="0" algn="just">
                  <a:buNone/>
                </a:pPr>
                <a:endParaRPr lang="es-CR" altLang="es-PE" sz="1800" dirty="0" smtClean="0"/>
              </a:p>
            </p:txBody>
          </p:sp>
        </mc:Choice>
        <mc:Fallback xmlns=""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3568" y="1358742"/>
                <a:ext cx="7560840" cy="4140516"/>
              </a:xfrm>
              <a:blipFill>
                <a:blip r:embed="rId3"/>
                <a:stretch>
                  <a:fillRect l="-645" t="-884" r="-72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1.4.1 </a:t>
            </a:r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Principios del método de NB</a:t>
            </a:r>
            <a:endParaRPr lang="es-PE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4581128"/>
            <a:ext cx="2675910" cy="648072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>
            <a:off x="4175956" y="4653136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056" y="4509120"/>
            <a:ext cx="2592288" cy="584727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 flipH="1" flipV="1">
            <a:off x="3796848" y="4824169"/>
            <a:ext cx="504056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4162221" y="5213985"/>
            <a:ext cx="2426003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rgbClr val="FF0000"/>
                </a:solidFill>
              </a:rPr>
              <a:t>El interés esta en el numerador ya que el denominador no depende de C.  El numerador es equivalente a la probabilidad conjunta:</a:t>
            </a:r>
            <a:endParaRPr lang="es-ES" sz="1100" dirty="0">
              <a:solidFill>
                <a:srgbClr val="FF0000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0143" y="5945682"/>
            <a:ext cx="1747376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8367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0590"/>
            <a:ext cx="8229600" cy="990600"/>
          </a:xfrm>
        </p:spPr>
        <p:txBody>
          <a:bodyPr>
            <a:normAutofit fontScale="90000"/>
          </a:bodyPr>
          <a:lstStyle/>
          <a:p>
            <a:pPr algn="l"/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Principios del método de Naive Bayes</a:t>
            </a:r>
            <a:endParaRPr lang="es-ES" altLang="es-PE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358742"/>
            <a:ext cx="7560840" cy="17285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altLang="es-PE" sz="1800" dirty="0" smtClean="0"/>
              <a:t>Esta probabilidad condicional puede ser reescrita de la forma siguiente:</a:t>
            </a:r>
            <a:endParaRPr lang="es-CR" altLang="es-PE" sz="1800" dirty="0" smtClean="0"/>
          </a:p>
          <a:p>
            <a:pPr marL="0" indent="0" algn="just">
              <a:buNone/>
            </a:pPr>
            <a:endParaRPr lang="es-CR" altLang="es-PE" sz="1800" dirty="0"/>
          </a:p>
          <a:p>
            <a:pPr marL="0" indent="0" algn="just">
              <a:buNone/>
            </a:pPr>
            <a:endParaRPr lang="es-CR" altLang="es-PE" sz="1800" dirty="0" smtClean="0"/>
          </a:p>
        </p:txBody>
      </p:sp>
      <p:sp>
        <p:nvSpPr>
          <p:cNvPr id="4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1.4.1 </a:t>
            </a:r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Principios del método de NB</a:t>
            </a:r>
            <a:endParaRPr lang="es-PE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772816"/>
            <a:ext cx="7867650" cy="1314450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83568" y="3274818"/>
            <a:ext cx="7560840" cy="80225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/>
              <a:buNone/>
            </a:pPr>
            <a:r>
              <a:rPr lang="es-ES" altLang="es-PE" sz="1800" dirty="0" smtClean="0"/>
              <a:t>Dada la suposición ingenua (Naive) de independencia condicional…entonces…</a:t>
            </a:r>
            <a:endParaRPr lang="es-CR" altLang="es-PE" sz="1800" dirty="0" smtClean="0"/>
          </a:p>
          <a:p>
            <a:pPr marL="0" indent="0" algn="just">
              <a:buFont typeface="Wingdings 3"/>
              <a:buNone/>
            </a:pPr>
            <a:endParaRPr lang="es-CR" altLang="es-PE" sz="1800" dirty="0" smtClean="0"/>
          </a:p>
          <a:p>
            <a:pPr marL="0" indent="0" algn="just">
              <a:buFont typeface="Wingdings 3"/>
              <a:buNone/>
            </a:pPr>
            <a:endParaRPr lang="es-CR" altLang="es-PE" sz="1800" dirty="0" smtClean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966" y="3688892"/>
            <a:ext cx="3219450" cy="342900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715775" y="4277571"/>
            <a:ext cx="7560840" cy="80225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/>
              <a:buNone/>
            </a:pPr>
            <a:r>
              <a:rPr lang="es-ES" altLang="es-PE" sz="1800" dirty="0" smtClean="0"/>
              <a:t>Y el modelo se simplifica al siguiente:</a:t>
            </a:r>
            <a:endParaRPr lang="es-CR" altLang="es-PE" sz="1800" dirty="0" smtClean="0"/>
          </a:p>
          <a:p>
            <a:pPr marL="0" indent="0" algn="just">
              <a:buFont typeface="Wingdings 3"/>
              <a:buNone/>
            </a:pPr>
            <a:endParaRPr lang="es-CR" altLang="es-PE" sz="1800" dirty="0" smtClean="0"/>
          </a:p>
          <a:p>
            <a:pPr marL="0" indent="0" algn="just">
              <a:buFont typeface="Wingdings 3"/>
              <a:buNone/>
            </a:pPr>
            <a:endParaRPr lang="es-CR" altLang="es-PE" sz="1800" dirty="0" smtClean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7068" y="4869160"/>
            <a:ext cx="52006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5325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0590"/>
            <a:ext cx="8229600" cy="990600"/>
          </a:xfrm>
        </p:spPr>
        <p:txBody>
          <a:bodyPr>
            <a:normAutofit fontScale="90000"/>
          </a:bodyPr>
          <a:lstStyle/>
          <a:p>
            <a:pPr algn="l"/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Principios del método de Naive Bayes</a:t>
            </a:r>
            <a:endParaRPr lang="es-ES" altLang="es-PE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358742"/>
            <a:ext cx="7560840" cy="17285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altLang="es-PE" sz="1800" dirty="0" smtClean="0"/>
              <a:t>Esto significa que bajo el supuesto de independencia, la distribución condicional de la variable de clase C es:</a:t>
            </a:r>
            <a:endParaRPr lang="es-CR" altLang="es-PE" sz="1800" dirty="0" smtClean="0"/>
          </a:p>
          <a:p>
            <a:pPr marL="0" indent="0" algn="just">
              <a:buNone/>
            </a:pPr>
            <a:endParaRPr lang="es-CR" altLang="es-PE" sz="1800" dirty="0"/>
          </a:p>
          <a:p>
            <a:pPr marL="0" indent="0" algn="just">
              <a:buNone/>
            </a:pPr>
            <a:endParaRPr lang="es-CR" altLang="es-PE" sz="1800" dirty="0" smtClean="0"/>
          </a:p>
        </p:txBody>
      </p:sp>
      <p:sp>
        <p:nvSpPr>
          <p:cNvPr id="4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1.4.1 </a:t>
            </a:r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Principios del método de NB</a:t>
            </a:r>
            <a:endParaRPr lang="es-PE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83568" y="3274818"/>
            <a:ext cx="7560840" cy="80225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/>
              <a:buNone/>
            </a:pPr>
            <a:r>
              <a:rPr lang="es-ES" altLang="es-PE" sz="1800" dirty="0" smtClean="0"/>
              <a:t>Donde</a:t>
            </a:r>
            <a:endParaRPr lang="es-CR" altLang="es-PE" sz="18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132856"/>
            <a:ext cx="4320480" cy="77313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3226667"/>
            <a:ext cx="2457450" cy="514350"/>
          </a:xfrm>
          <a:prstGeom prst="rect">
            <a:avLst/>
          </a:prstGeom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719572" y="3928569"/>
            <a:ext cx="7560840" cy="80225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/>
              <a:buNone/>
            </a:pPr>
            <a:r>
              <a:rPr lang="es-ES" altLang="es-PE" sz="1800" dirty="0" smtClean="0"/>
              <a:t>Es un factor de escala si los valores de x son conocidos.</a:t>
            </a:r>
            <a:endParaRPr lang="es-CR" altLang="es-PE" sz="1800" dirty="0" smtClean="0"/>
          </a:p>
        </p:txBody>
      </p:sp>
    </p:spTree>
    <p:extLst>
      <p:ext uri="{BB962C8B-B14F-4D97-AF65-F5344CB8AC3E}">
        <p14:creationId xmlns:p14="http://schemas.microsoft.com/office/powerpoint/2010/main" val="608464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655741384"/>
              </p:ext>
            </p:extLst>
          </p:nvPr>
        </p:nvGraphicFramePr>
        <p:xfrm>
          <a:off x="1043608" y="1268760"/>
          <a:ext cx="7272808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0" y="-9627"/>
            <a:ext cx="9144000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lvl="0" algn="just"/>
            <a:r>
              <a:rPr lang="es-PE" sz="2800" b="1" dirty="0">
                <a:solidFill>
                  <a:schemeClr val="bg1"/>
                </a:solidFill>
              </a:rPr>
              <a:t>                   </a:t>
            </a:r>
            <a:r>
              <a:rPr lang="es-PE" b="1" dirty="0">
                <a:solidFill>
                  <a:schemeClr val="bg1"/>
                </a:solidFill>
              </a:rPr>
              <a:t>Unidad </a:t>
            </a:r>
            <a:r>
              <a:rPr lang="es-PE" b="1" dirty="0" smtClean="0">
                <a:solidFill>
                  <a:schemeClr val="bg1"/>
                </a:solidFill>
              </a:rPr>
              <a:t>1: </a:t>
            </a:r>
            <a:r>
              <a:rPr lang="es-PE" b="1" dirty="0" smtClean="0">
                <a:solidFill>
                  <a:schemeClr val="bg1"/>
                </a:solidFill>
              </a:rPr>
              <a:t>Análisis de conglomerados, clasificación y clusterización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1800200" cy="51359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/>
              <a:t>CLASE </a:t>
            </a:r>
            <a:r>
              <a:rPr lang="es-PE" sz="2400" dirty="0" smtClean="0"/>
              <a:t>5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4009822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E4415CB-B248-4674-9CBB-40CB97DFBB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graphicEl>
                                              <a:dgm id="{5E4415CB-B248-4674-9CBB-40CB97DFBB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5E4415CB-B248-4674-9CBB-40CB97DFBB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5E4415CB-B248-4674-9CBB-40CB97DFBB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111C90A-B879-45BC-A580-230987E4DB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graphicEl>
                                              <a:dgm id="{9111C90A-B879-45BC-A580-230987E4DB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9111C90A-B879-45BC-A580-230987E4DB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graphicEl>
                                              <a:dgm id="{9111C90A-B879-45BC-A580-230987E4DB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65E4A7E-2E5B-47F0-8062-01E5D72D8B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graphicEl>
                                              <a:dgm id="{165E4A7E-2E5B-47F0-8062-01E5D72D8B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graphicEl>
                                              <a:dgm id="{165E4A7E-2E5B-47F0-8062-01E5D72D8B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165E4A7E-2E5B-47F0-8062-01E5D72D8B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75EC85-F722-4336-871A-D8E835CD7D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graphicEl>
                                              <a:dgm id="{BA75EC85-F722-4336-871A-D8E835CD7D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graphicEl>
                                              <a:dgm id="{BA75EC85-F722-4336-871A-D8E835CD7D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BA75EC85-F722-4336-871A-D8E835CD7D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CF800B-8604-4580-AC7A-423751F267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graphicEl>
                                              <a:dgm id="{EBCF800B-8604-4580-AC7A-423751F267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graphicEl>
                                              <a:dgm id="{EBCF800B-8604-4580-AC7A-423751F267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graphicEl>
                                              <a:dgm id="{EBCF800B-8604-4580-AC7A-423751F267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066438-D87D-47BE-9E69-F1E5E96847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>
                                            <p:graphicEl>
                                              <a:dgm id="{80066438-D87D-47BE-9E69-F1E5E96847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graphicEl>
                                              <a:dgm id="{80066438-D87D-47BE-9E69-F1E5E96847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graphicEl>
                                              <a:dgm id="{80066438-D87D-47BE-9E69-F1E5E96847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52208E-EBF5-4372-9CB3-004A697EF0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">
                                            <p:graphicEl>
                                              <a:dgm id="{4052208E-EBF5-4372-9CB3-004A697EF0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graphicEl>
                                              <a:dgm id="{4052208E-EBF5-4372-9CB3-004A697EF0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graphicEl>
                                              <a:dgm id="{4052208E-EBF5-4372-9CB3-004A697EF0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628CEF-18C9-4148-AC13-56CDAD730D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graphicEl>
                                              <a:dgm id="{78628CEF-18C9-4148-AC13-56CDAD730D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graphicEl>
                                              <a:dgm id="{78628CEF-18C9-4148-AC13-56CDAD730D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graphicEl>
                                              <a:dgm id="{78628CEF-18C9-4148-AC13-56CDAD730D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10983</TotalTime>
  <Words>778</Words>
  <Application>Microsoft Office PowerPoint</Application>
  <PresentationFormat>Presentación en pantalla (4:3)</PresentationFormat>
  <Paragraphs>170</Paragraphs>
  <Slides>26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7" baseType="lpstr">
      <vt:lpstr>Arial</vt:lpstr>
      <vt:lpstr>BankGothic Lt BT</vt:lpstr>
      <vt:lpstr>Bookman Old Style</vt:lpstr>
      <vt:lpstr>Calibri</vt:lpstr>
      <vt:lpstr>Cambria Math</vt:lpstr>
      <vt:lpstr>Gill Sans MT</vt:lpstr>
      <vt:lpstr>Shruti</vt:lpstr>
      <vt:lpstr>Verdana</vt:lpstr>
      <vt:lpstr>Wingdings</vt:lpstr>
      <vt:lpstr>Wingdings 3</vt:lpstr>
      <vt:lpstr>Origen</vt:lpstr>
      <vt:lpstr>Ingeniería Industrial Analytics 2 </vt:lpstr>
      <vt:lpstr>Presentación de PowerPoint</vt:lpstr>
      <vt:lpstr>Naive Bayes</vt:lpstr>
      <vt:lpstr>Naive Bayes</vt:lpstr>
      <vt:lpstr>Presentación de PowerPoint</vt:lpstr>
      <vt:lpstr>Principios del método de Naive Bayes</vt:lpstr>
      <vt:lpstr>Principios del método de Naive Bayes</vt:lpstr>
      <vt:lpstr>Principios del método de Naive Bayes</vt:lpstr>
      <vt:lpstr>Presentación de PowerPoint</vt:lpstr>
      <vt:lpstr>Construcción del clasificador</vt:lpstr>
      <vt:lpstr>Construcción del clasificador</vt:lpstr>
      <vt:lpstr>Presentación de PowerPoint</vt:lpstr>
      <vt:lpstr>Estimadores</vt:lpstr>
      <vt:lpstr>Estimadores</vt:lpstr>
      <vt:lpstr>Resumen del procedimiento</vt:lpstr>
      <vt:lpstr>Resumen del procedimiento</vt:lpstr>
      <vt:lpstr>Resumen del procedimiento</vt:lpstr>
      <vt:lpstr>Resumen del procedimiento</vt:lpstr>
      <vt:lpstr>Resumen del procedimiento</vt:lpstr>
      <vt:lpstr>Presentación de PowerPoint</vt:lpstr>
      <vt:lpstr>Aplicaciones</vt:lpstr>
      <vt:lpstr>Aplicaciones</vt:lpstr>
      <vt:lpstr>Presentación de PowerPoint</vt:lpstr>
      <vt:lpstr>Ventajas</vt:lpstr>
      <vt:lpstr>Desventajas</vt:lpstr>
      <vt:lpstr>Ingeniería Industrial Analytics 2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Simulación de Sistemas Sesión 2</dc:title>
  <dc:creator>EDUARDO</dc:creator>
  <cp:lastModifiedBy>Lalo</cp:lastModifiedBy>
  <cp:revision>246</cp:revision>
  <dcterms:created xsi:type="dcterms:W3CDTF">2012-12-24T01:08:47Z</dcterms:created>
  <dcterms:modified xsi:type="dcterms:W3CDTF">2022-08-11T04:49:30Z</dcterms:modified>
</cp:coreProperties>
</file>