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72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35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19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22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4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66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97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2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2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14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01C3BA-9804-47C4-8BCA-EC15FAD15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fera con una red de nodos conectados">
            <a:extLst>
              <a:ext uri="{FF2B5EF4-FFF2-40B4-BE49-F238E27FC236}">
                <a16:creationId xmlns:a16="http://schemas.microsoft.com/office/drawing/2014/main" id="{04D2A9F4-2612-4559-B5FC-E99059AB4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1" r="-1" b="23559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8F80A-9F88-47DC-9392-EADE47942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795509"/>
            <a:ext cx="3489261" cy="2798604"/>
          </a:xfrm>
        </p:spPr>
        <p:txBody>
          <a:bodyPr>
            <a:normAutofit/>
          </a:bodyPr>
          <a:lstStyle/>
          <a:p>
            <a:r>
              <a:rPr lang="es-PE" sz="4600"/>
              <a:t>Web scraping desde VBA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98A16D-0A7F-4C90-B341-B138F66A9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3686187"/>
            <a:ext cx="3489261" cy="2292581"/>
          </a:xfrm>
        </p:spPr>
        <p:txBody>
          <a:bodyPr>
            <a:normAutofit/>
          </a:bodyPr>
          <a:lstStyle/>
          <a:p>
            <a:r>
              <a:rPr lang="es-PE"/>
              <a:t>Funciones de texto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F8394-F9E7-46EB-A4A0-3EC1B136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Importancia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C0125B-2629-49F7-B48E-B72A705C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Su importancia radica en la velocidad de la limpieza de datos que vamos recibir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formatos que vamos a recibir principalmente serán:</a:t>
            </a:r>
          </a:p>
          <a:p>
            <a:pPr>
              <a:buFontTx/>
              <a:buChar char="-"/>
            </a:pPr>
            <a:r>
              <a:rPr lang="es-ES" dirty="0"/>
              <a:t>Texto</a:t>
            </a:r>
          </a:p>
          <a:p>
            <a:pPr>
              <a:buFontTx/>
              <a:buChar char="-"/>
            </a:pPr>
            <a:r>
              <a:rPr lang="es-ES" dirty="0"/>
              <a:t>JSON</a:t>
            </a:r>
          </a:p>
          <a:p>
            <a:pPr>
              <a:buFontTx/>
              <a:buChar char="-"/>
            </a:pPr>
            <a:r>
              <a:rPr lang="es-E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18161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29A03-52AA-40F7-824D-A1E97703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Equivalencias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A5C29D8-3F58-48CF-8FCC-B78BCD57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79758"/>
              </p:ext>
            </p:extLst>
          </p:nvPr>
        </p:nvGraphicFramePr>
        <p:xfrm>
          <a:off x="2340583" y="1760220"/>
          <a:ext cx="8128000" cy="40792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129639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75748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Función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Función Excel VBA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9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IZQUIERDA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1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DERECHA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5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MINUSC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8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MAYUSC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UCASE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7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SUSTITUIR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REPLACE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5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LARGO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9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EXTRAE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6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ENCONTRAR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INSTR / INSTRREV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97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NOMPROPIO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ESPACIOS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TRIM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56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41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04D06-7833-4741-B33A-47F45DB8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Solucionar un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FA5240-DDE8-4372-8314-C7CE9BE4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Resolvamos un ejemplo sencillo aplicando las funciones más utilizadas al realizar web </a:t>
            </a:r>
            <a:r>
              <a:rPr lang="es-PE" dirty="0" err="1"/>
              <a:t>scraping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5820636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78</Words>
  <Application>Microsoft Office PowerPoint</Application>
  <PresentationFormat>Panorámica</PresentationFormat>
  <Paragraphs>34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ShapesVTI</vt:lpstr>
      <vt:lpstr>Web scraping desde VBA</vt:lpstr>
      <vt:lpstr>Importancia</vt:lpstr>
      <vt:lpstr>Equivalencias</vt:lpstr>
      <vt:lpstr>Solucionar un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desde VBA</dc:title>
  <dc:creator>ALUMNO - LUIS JHONATAN   ROJAS MEDINA</dc:creator>
  <cp:lastModifiedBy>ALUMNO - LUIS JHONATAN ROJAS MEDINA</cp:lastModifiedBy>
  <cp:revision>2</cp:revision>
  <dcterms:created xsi:type="dcterms:W3CDTF">2022-02-17T07:34:25Z</dcterms:created>
  <dcterms:modified xsi:type="dcterms:W3CDTF">2022-11-16T03:01:34Z</dcterms:modified>
</cp:coreProperties>
</file>