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2DD"/>
    <a:srgbClr val="36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2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5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507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15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51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50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28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385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4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2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45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CB1F-9A55-421A-844E-1DD55FA5CAB5}" type="datetimeFigureOut">
              <a:rPr lang="es-PE" smtClean="0"/>
              <a:t>20/06/2022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F5C8-701D-4215-BD8D-3E7DE7D92B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14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E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/>
          <p:cNvSpPr/>
          <p:nvPr/>
        </p:nvSpPr>
        <p:spPr>
          <a:xfrm>
            <a:off x="2762250" y="0"/>
            <a:ext cx="6667500" cy="6858000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00473" y="1647586"/>
            <a:ext cx="4505325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4000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Bienvenido Usuario Mapfre</a:t>
            </a:r>
            <a:endParaRPr lang="es-PE" sz="4000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68" y="664197"/>
            <a:ext cx="555983" cy="55598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040975" y="3226298"/>
            <a:ext cx="2181225" cy="27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055263" y="3710882"/>
            <a:ext cx="2181225" cy="27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5511467" y="4819845"/>
            <a:ext cx="1090611" cy="276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 smtClean="0">
                <a:latin typeface="Bell MT" panose="02020503060305020303" pitchFamily="18" charset="0"/>
              </a:rPr>
              <a:t>LOGIN</a:t>
            </a:r>
            <a:endParaRPr lang="es-PE" dirty="0">
              <a:latin typeface="Bell MT" panose="02020503060305020303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62678" y="5269663"/>
            <a:ext cx="8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</a:t>
            </a:r>
            <a:endParaRPr lang="es-PE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14" y="3710882"/>
            <a:ext cx="276225" cy="276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51" y="3226299"/>
            <a:ext cx="285788" cy="2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Bell MT</vt:lpstr>
      <vt:lpstr>Brush Script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Castillo Medina, Alin Robert</dc:creator>
  <cp:lastModifiedBy>Castillo Medina, Alin Robert</cp:lastModifiedBy>
  <cp:revision>4</cp:revision>
  <dcterms:created xsi:type="dcterms:W3CDTF">2022-06-20T22:48:54Z</dcterms:created>
  <dcterms:modified xsi:type="dcterms:W3CDTF">2022-06-20T23:09:37Z</dcterms:modified>
</cp:coreProperties>
</file>