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F8A-AAAA-4434-AB6F-BC465E82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360C-FC37-4298-BD7A-87969A96F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8BC1-94D9-4518-8C46-D02A6A62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33BE-C118-437F-828B-D1DEC39A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655-EA89-4B2A-946C-2DBDA933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DD58-E1EE-40FE-947B-A7FCEB9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F8038-C7B5-4619-AC12-15D3C6E4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88CD-CAD6-4D6F-AC30-742281C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79E0-513C-4A6E-9B30-90587476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EE37-699E-45F1-9364-074FB8B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CD948-6398-4D2D-A3F1-EACD9BBC7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F630-BCB9-4736-92FF-B215662F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EBF6-7CB4-4184-9F27-CDD2B145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A23C-315C-4F83-9192-7B1CFBAF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4037-139E-4DA0-A526-929CCB47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9CE-8D10-4EB4-9F31-41ED2444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D4E-E308-4C0D-932A-33A8BACE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9119A-807D-4B1F-BF28-A14F5E9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12CE-250B-4BB8-B28E-3462AE8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E275-609C-40D9-B5E3-EE2DE878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52EE-B6E0-4C43-A9D6-A9C1127A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D62E-FBE7-4DDA-91FD-7D6D04E1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F34D-8B68-44D5-BDED-EF3657EC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4846-44DD-42B2-B221-F4965DE3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6AC8-4991-4EBD-B8D8-CE15B1FD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395-5096-4366-B01B-7AB73C23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6BE6-55DD-4840-B341-8FF477089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868B-72A3-4AC6-A742-1795718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00D7-92D6-4E02-B6B5-4632CB2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1A65-FF3C-4948-8039-CFD74A5B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3ECE-FC5D-4F9A-B94C-77B5BADA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93B6-546F-425D-A29E-6BB0FB73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72CDB-A8AB-474C-B97B-C7D8DC24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3D5B5-7FB5-4BB6-8BD2-804A7489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0FCEF-C46D-4E6A-A6E4-FDF39848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7DDA1-4E6F-45A5-8D2D-CBB354DD1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C94C8-E8B0-4E36-BA0B-13F805E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769CF-9822-454A-8F7B-4D5E8CCE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B8EC5-0FB5-4499-BA37-BB78A432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D533-8AE2-4992-A551-3B52338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269E0-6B8D-4F29-922E-95CF1748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D6F60-CDD6-4A5D-96E3-61B90D43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D6A77-7544-41B5-AA54-C0B27420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C9144-78FB-489B-9E3B-1B9707C4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429B0-B0B2-4004-9748-B68C8689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BFA5E-5149-4585-A40F-63F9BC53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53F5-D947-4220-9EA1-4EF43FD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B75F-1338-4CB7-95AD-366D2A07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21115-E6FD-4755-8914-475EE23D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8596-7B58-457A-810D-81CAA8EB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DD25-599E-427B-9AA4-692B814A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20D2-A0B3-49F8-BCCD-9216EC43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3AA2-BAB0-496B-BA14-2494FE9F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9234-0038-4F9D-9E57-31788DC14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1D2B-0BB7-401B-A65B-B4A025A4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9F276-7DB4-4BBB-839E-FD16B10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3BCC7-0A6E-4A69-9FAA-3F64DFCD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AF15-5DD0-419F-AF5C-0E3168B9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1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1C5FF-A03A-420C-B1B9-7B1D75A1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F686-8F7E-4884-B3EF-4953ADAE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6E4E-7856-46D7-9A52-82B86AC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0B91-E597-49F3-9493-3DA80CFC80C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728C-DA13-4F41-B771-9A6E10569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6F40-512B-4CFE-99D5-87BC7A759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1569-EC67-4F01-A288-CD20E2C2F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Initialization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16552-BBEF-4875-AC25-191ADC2B47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np.random.uniform</a:t>
            </a:r>
            <a:r>
              <a:rPr lang="en-US" dirty="0"/>
              <a:t>(-1., 1., size=[m, n])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np.random.uniform</a:t>
            </a:r>
            <a:r>
              <a:rPr lang="en-US" dirty="0"/>
              <a:t>(0.0, 1.0, [</a:t>
            </a:r>
            <a:r>
              <a:rPr lang="en-US" dirty="0" err="1"/>
              <a:t>batch_size</a:t>
            </a:r>
            <a:r>
              <a:rPr lang="en-US" dirty="0"/>
              <a:t>, </a:t>
            </a:r>
            <a:r>
              <a:rPr lang="en-US" dirty="0" err="1"/>
              <a:t>n_noise</a:t>
            </a:r>
            <a:r>
              <a:rPr lang="en-US" dirty="0"/>
              <a:t>]).</a:t>
            </a:r>
            <a:r>
              <a:rPr lang="en-US" dirty="0" err="1"/>
              <a:t>astype</a:t>
            </a:r>
            <a:r>
              <a:rPr lang="en-US" dirty="0"/>
              <a:t>(np.float32) </a:t>
            </a:r>
          </a:p>
        </p:txBody>
      </p:sp>
    </p:spTree>
    <p:extLst>
      <p:ext uri="{BB962C8B-B14F-4D97-AF65-F5344CB8AC3E}">
        <p14:creationId xmlns:p14="http://schemas.microsoft.com/office/powerpoint/2010/main" val="12940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Tf.variable_scope</a:t>
            </a:r>
            <a:r>
              <a:rPr lang="en-US" dirty="0"/>
              <a:t>  don’t reuse</a:t>
            </a:r>
          </a:p>
          <a:p>
            <a:pPr marL="0" indent="0">
              <a:buNone/>
            </a:pPr>
            <a:r>
              <a:rPr lang="en-US" dirty="0" err="1"/>
              <a:t>Tf.layers.dense</a:t>
            </a:r>
            <a:r>
              <a:rPr lang="en-US" dirty="0"/>
              <a:t>(units=4*4*3, </a:t>
            </a:r>
            <a:r>
              <a:rPr lang="en-US" dirty="0" err="1"/>
              <a:t>lrelu</a:t>
            </a:r>
            <a:r>
              <a:rPr lang="en-US" dirty="0"/>
              <a:t>) + Dropout + </a:t>
            </a:r>
            <a:r>
              <a:rPr lang="en-US" dirty="0" err="1"/>
              <a:t>Batch_norm</a:t>
            </a:r>
            <a:r>
              <a:rPr lang="en-US" dirty="0"/>
              <a:t>(decay=0.9)</a:t>
            </a:r>
          </a:p>
          <a:p>
            <a:pPr marL="0" indent="0">
              <a:buNone/>
            </a:pPr>
            <a:r>
              <a:rPr lang="en-US" dirty="0"/>
              <a:t>Reshape([-1, 4, 4, 3]) and Resize([10,10])</a:t>
            </a:r>
          </a:p>
          <a:p>
            <a:pPr marL="0" indent="0">
              <a:buNone/>
            </a:pPr>
            <a:r>
              <a:rPr lang="en-US" dirty="0"/>
              <a:t>Conv2d_transpose(kernel size=5, filters = 256, strides = 2, padding same, </a:t>
            </a:r>
            <a:r>
              <a:rPr lang="en-US" dirty="0" err="1"/>
              <a:t>lrelu</a:t>
            </a:r>
            <a:r>
              <a:rPr lang="en-US" dirty="0"/>
              <a:t>) + Dropout + </a:t>
            </a:r>
            <a:r>
              <a:rPr lang="en-US" dirty="0" err="1"/>
              <a:t>Batch_norm</a:t>
            </a:r>
            <a:r>
              <a:rPr lang="en-US" dirty="0"/>
              <a:t>(decay=0.9)</a:t>
            </a:r>
          </a:p>
          <a:p>
            <a:pPr marL="0" indent="0">
              <a:buNone/>
            </a:pPr>
            <a:r>
              <a:rPr lang="en-US" dirty="0"/>
              <a:t>Conv2d_transpose(kernel size=5, filters = 128, strides = 2, padding same, </a:t>
            </a:r>
            <a:r>
              <a:rPr lang="en-US" dirty="0" err="1"/>
              <a:t>lrelu</a:t>
            </a:r>
            <a:r>
              <a:rPr lang="en-US" dirty="0"/>
              <a:t>) + Dropout + </a:t>
            </a:r>
            <a:r>
              <a:rPr lang="en-US" dirty="0" err="1"/>
              <a:t>Batch_norm</a:t>
            </a:r>
            <a:r>
              <a:rPr lang="en-US" dirty="0"/>
              <a:t>(decay=0.9)</a:t>
            </a:r>
          </a:p>
          <a:p>
            <a:pPr marL="0" indent="0">
              <a:buNone/>
            </a:pPr>
            <a:r>
              <a:rPr lang="en-US" dirty="0"/>
              <a:t>Conv2d_transpose(kernel size=5, filters = 64, strides = 1, padding same, </a:t>
            </a:r>
            <a:r>
              <a:rPr lang="en-US" dirty="0" err="1"/>
              <a:t>lrelu</a:t>
            </a:r>
            <a:r>
              <a:rPr lang="en-US" dirty="0"/>
              <a:t>) + Dropout + </a:t>
            </a:r>
            <a:r>
              <a:rPr lang="en-US" dirty="0" err="1"/>
              <a:t>Batch_norm</a:t>
            </a:r>
            <a:r>
              <a:rPr lang="en-US" dirty="0"/>
              <a:t>(decay=0.9)</a:t>
            </a:r>
          </a:p>
          <a:p>
            <a:pPr marL="0" indent="0">
              <a:buNone/>
            </a:pPr>
            <a:r>
              <a:rPr lang="en-US" dirty="0"/>
              <a:t>Conv2d_transpose(kernel size=5, filters = 3, strides = 1, padding same, sigmoid)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D6715EF-5DF4-4CF0-8F5A-B52B8100A810}"/>
              </a:ext>
            </a:extLst>
          </p:cNvPr>
          <p:cNvSpPr txBox="1">
            <a:spLocks/>
          </p:cNvSpPr>
          <p:nvPr/>
        </p:nvSpPr>
        <p:spPr>
          <a:xfrm>
            <a:off x="836612" y="2093119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W1: 100, 128 </a:t>
            </a:r>
            <a:r>
              <a:rPr lang="en-US" dirty="0" err="1"/>
              <a:t>stddev</a:t>
            </a:r>
            <a:r>
              <a:rPr lang="en-US" dirty="0"/>
              <a:t> = </a:t>
            </a:r>
            <a:r>
              <a:rPr lang="en-US" dirty="0" err="1"/>
              <a:t>xavier_stddev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B1: 128 - 0s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W2: 128, 784 </a:t>
            </a:r>
            <a:r>
              <a:rPr lang="en-US" dirty="0" err="1"/>
              <a:t>stddev</a:t>
            </a:r>
            <a:r>
              <a:rPr lang="en-US" dirty="0"/>
              <a:t> = </a:t>
            </a:r>
            <a:r>
              <a:rPr lang="en-US" dirty="0" err="1"/>
              <a:t>xavier_stddev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B2: 784 - 0s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Relu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sigmoid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Discriminator 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Tf.variable_scope</a:t>
            </a:r>
            <a:r>
              <a:rPr lang="en-US" dirty="0"/>
              <a:t>  </a:t>
            </a:r>
            <a:r>
              <a:rPr lang="en-US" b="1" dirty="0"/>
              <a:t>reuse</a:t>
            </a:r>
          </a:p>
          <a:p>
            <a:pPr marL="0" indent="0">
              <a:buNone/>
            </a:pPr>
            <a:r>
              <a:rPr lang="en-US" dirty="0"/>
              <a:t>Conv2d_transpose(kernel size=5, filters = 256, strides = 2, padding same, </a:t>
            </a:r>
            <a:r>
              <a:rPr lang="en-US" dirty="0" err="1"/>
              <a:t>lrelu</a:t>
            </a:r>
            <a:r>
              <a:rPr lang="en-US" dirty="0"/>
              <a:t>) + Dropout</a:t>
            </a:r>
          </a:p>
          <a:p>
            <a:pPr marL="0" indent="0">
              <a:buNone/>
            </a:pPr>
            <a:r>
              <a:rPr lang="en-US" dirty="0"/>
              <a:t>Conv2d_transpose(kernel size=5, filters = 128, strides = 1, padding same, </a:t>
            </a:r>
            <a:r>
              <a:rPr lang="en-US" dirty="0" err="1"/>
              <a:t>lrelu</a:t>
            </a:r>
            <a:r>
              <a:rPr lang="en-US" dirty="0"/>
              <a:t>) + Dropout</a:t>
            </a:r>
          </a:p>
          <a:p>
            <a:pPr marL="0" indent="0">
              <a:buNone/>
            </a:pPr>
            <a:r>
              <a:rPr lang="en-US" dirty="0"/>
              <a:t>Conv2d_transpose(kernel size=5, filters = 64, strides = 1, padding same, </a:t>
            </a:r>
            <a:r>
              <a:rPr lang="en-US" dirty="0" err="1"/>
              <a:t>lrelu</a:t>
            </a:r>
            <a:r>
              <a:rPr lang="en-US" dirty="0"/>
              <a:t>) + Dropout</a:t>
            </a:r>
          </a:p>
          <a:p>
            <a:pPr marL="0" indent="0">
              <a:buNone/>
            </a:pPr>
            <a:r>
              <a:rPr lang="en-US" dirty="0" err="1"/>
              <a:t>Tf.contrib.layers.flatten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Tf.layers.dense</a:t>
            </a:r>
            <a:r>
              <a:rPr lang="en-US" dirty="0"/>
              <a:t>(units=128, </a:t>
            </a:r>
            <a:r>
              <a:rPr lang="en-US" dirty="0" err="1"/>
              <a:t>lrelu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Tf.layers.dense</a:t>
            </a:r>
            <a:r>
              <a:rPr lang="en-US" dirty="0"/>
              <a:t>(units=1, sigmoid)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86DF968-D150-4228-990C-BE3A291B1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W1: 784, 128 </a:t>
            </a:r>
            <a:r>
              <a:rPr lang="en-US" sz="2400" dirty="0" err="1"/>
              <a:t>stddev</a:t>
            </a:r>
            <a:r>
              <a:rPr lang="en-US" sz="2400" dirty="0"/>
              <a:t> = </a:t>
            </a:r>
            <a:r>
              <a:rPr lang="en-US" sz="2400" dirty="0" err="1"/>
              <a:t>xavier_stddev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B1: 128 - 0s</a:t>
            </a:r>
          </a:p>
          <a:p>
            <a:pPr marL="0" indent="0">
              <a:buNone/>
            </a:pPr>
            <a:r>
              <a:rPr lang="en-US" sz="2400" dirty="0"/>
              <a:t>W2: 128, 1 </a:t>
            </a:r>
            <a:r>
              <a:rPr lang="en-US" sz="2400" dirty="0" err="1"/>
              <a:t>stddev</a:t>
            </a:r>
            <a:r>
              <a:rPr lang="en-US" sz="2400" dirty="0"/>
              <a:t> = </a:t>
            </a:r>
            <a:r>
              <a:rPr lang="en-US" sz="2400" dirty="0" err="1"/>
              <a:t>xavier_stddev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B2: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err="1"/>
              <a:t>Relu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Logit (W*X + b) – no sigmoid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Loss function: </a:t>
            </a:r>
            <a:r>
              <a:rPr lang="en-US" sz="1800" dirty="0" err="1"/>
              <a:t>binary_cross_entropy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Discriminator:</a:t>
            </a:r>
          </a:p>
          <a:p>
            <a:pPr marL="0" indent="0">
              <a:buNone/>
            </a:pPr>
            <a:r>
              <a:rPr lang="en-US" sz="1800" dirty="0"/>
              <a:t>real = loss function(all 1, result of discriminator for real)</a:t>
            </a:r>
          </a:p>
          <a:p>
            <a:pPr marL="0" indent="0">
              <a:buNone/>
            </a:pPr>
            <a:r>
              <a:rPr lang="en-US" sz="1800" dirty="0"/>
              <a:t>fake = loss function(all 0, result of discriminator for fakes)</a:t>
            </a:r>
          </a:p>
          <a:p>
            <a:pPr marL="0" indent="0">
              <a:buNone/>
            </a:pPr>
            <a:r>
              <a:rPr lang="en-US" sz="1800" dirty="0" err="1"/>
              <a:t>D_loss</a:t>
            </a:r>
            <a:r>
              <a:rPr lang="en-US" sz="1800" dirty="0"/>
              <a:t> = </a:t>
            </a:r>
            <a:r>
              <a:rPr lang="en-US" sz="1800" dirty="0" err="1"/>
              <a:t>reduce_mean</a:t>
            </a:r>
            <a:r>
              <a:rPr lang="en-US" sz="1800" dirty="0"/>
              <a:t>(0.5 * (real + fake))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Generator:</a:t>
            </a:r>
          </a:p>
          <a:p>
            <a:pPr marL="0" indent="0">
              <a:buNone/>
            </a:pPr>
            <a:r>
              <a:rPr lang="en-US" sz="1800" dirty="0" err="1"/>
              <a:t>G_loss</a:t>
            </a:r>
            <a:r>
              <a:rPr lang="en-US" sz="1800" dirty="0"/>
              <a:t> = </a:t>
            </a:r>
            <a:r>
              <a:rPr lang="en-US" sz="1800" dirty="0" err="1"/>
              <a:t>reduce_mean</a:t>
            </a:r>
            <a:r>
              <a:rPr lang="en-US" sz="1800" dirty="0"/>
              <a:t>(loss function(all 1s, result of discriminator for fakes))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86DF968-D150-4228-990C-BE3A291B1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Loss function: </a:t>
            </a:r>
            <a:r>
              <a:rPr lang="en-US" sz="1800" dirty="0" err="1"/>
              <a:t>sigmoid_cross_entropy_with_logits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Discriminator:</a:t>
            </a:r>
          </a:p>
          <a:p>
            <a:pPr marL="0" indent="0">
              <a:buNone/>
            </a:pPr>
            <a:r>
              <a:rPr lang="en-US" sz="1800" dirty="0"/>
              <a:t>real = </a:t>
            </a:r>
            <a:r>
              <a:rPr lang="en-US" sz="1800" dirty="0" err="1"/>
              <a:t>reduce_mean</a:t>
            </a:r>
            <a:r>
              <a:rPr lang="en-US" sz="1800" dirty="0"/>
              <a:t>(loss function(logits=</a:t>
            </a:r>
            <a:r>
              <a:rPr lang="en-US" sz="1800" dirty="0" err="1"/>
              <a:t>logit_real</a:t>
            </a:r>
            <a:r>
              <a:rPr lang="en-US" sz="1800" dirty="0"/>
              <a:t>, labels=all 1))</a:t>
            </a:r>
          </a:p>
          <a:p>
            <a:pPr marL="0" indent="0">
              <a:buNone/>
            </a:pPr>
            <a:r>
              <a:rPr lang="en-US" sz="1800" dirty="0"/>
              <a:t>fake = </a:t>
            </a:r>
            <a:r>
              <a:rPr lang="en-US" sz="1800" dirty="0" err="1"/>
              <a:t>reduce_mean</a:t>
            </a:r>
            <a:r>
              <a:rPr lang="en-US" sz="1800" dirty="0"/>
              <a:t>(loss function(logits=</a:t>
            </a:r>
            <a:r>
              <a:rPr lang="en-US" sz="1800" dirty="0" err="1"/>
              <a:t>logit_fake</a:t>
            </a:r>
            <a:r>
              <a:rPr lang="en-US" sz="1800" dirty="0"/>
              <a:t>, labels=all 0))</a:t>
            </a:r>
          </a:p>
          <a:p>
            <a:pPr marL="0" indent="0">
              <a:buNone/>
            </a:pPr>
            <a:r>
              <a:rPr lang="en-US" sz="1800" dirty="0" err="1"/>
              <a:t>D_loss</a:t>
            </a:r>
            <a:r>
              <a:rPr lang="en-US" sz="1800" dirty="0"/>
              <a:t> = real + fake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Generator:</a:t>
            </a:r>
          </a:p>
          <a:p>
            <a:pPr marL="0" indent="0">
              <a:buNone/>
            </a:pPr>
            <a:r>
              <a:rPr lang="en-US" sz="1800" dirty="0" err="1"/>
              <a:t>G_loss</a:t>
            </a:r>
            <a:r>
              <a:rPr lang="en-US" sz="1800" dirty="0"/>
              <a:t> = </a:t>
            </a:r>
            <a:r>
              <a:rPr lang="en-US" sz="1800" dirty="0" err="1"/>
              <a:t>reduce_mean</a:t>
            </a:r>
            <a:r>
              <a:rPr lang="en-US" sz="1800" dirty="0"/>
              <a:t>(loss function(logits=</a:t>
            </a:r>
            <a:r>
              <a:rPr lang="en-US" sz="1800" dirty="0" err="1"/>
              <a:t>logit_fake</a:t>
            </a:r>
            <a:r>
              <a:rPr lang="en-US" sz="1800" dirty="0"/>
              <a:t>, labels=all 1))</a:t>
            </a:r>
          </a:p>
        </p:txBody>
      </p:sp>
    </p:spTree>
    <p:extLst>
      <p:ext uri="{BB962C8B-B14F-4D97-AF65-F5344CB8AC3E}">
        <p14:creationId xmlns:p14="http://schemas.microsoft.com/office/powerpoint/2010/main" val="271374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64666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Regularize the G and D trainable variables</a:t>
            </a:r>
          </a:p>
          <a:p>
            <a:pPr marL="0" indent="0">
              <a:buNone/>
            </a:pPr>
            <a:r>
              <a:rPr lang="en-US" sz="1800" dirty="0" err="1"/>
              <a:t>reg</a:t>
            </a:r>
            <a:r>
              <a:rPr lang="en-US" sz="1800" dirty="0"/>
              <a:t> = </a:t>
            </a:r>
            <a:r>
              <a:rPr lang="en-US" sz="1800" dirty="0" err="1"/>
              <a:t>tf.contrib.layers.apply_regularization</a:t>
            </a:r>
            <a:r>
              <a:rPr lang="en-US" sz="1800" dirty="0"/>
              <a:t>(tf.contrib.layers.l2_regularizer(1e-6), trainable variables)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update_ops</a:t>
            </a:r>
            <a:r>
              <a:rPr lang="en-US" sz="1800" dirty="0"/>
              <a:t> = </a:t>
            </a:r>
            <a:r>
              <a:rPr lang="en-US" sz="1800" dirty="0" err="1"/>
              <a:t>tf.get_collection</a:t>
            </a:r>
            <a:r>
              <a:rPr lang="en-US" sz="1800" dirty="0"/>
              <a:t>(</a:t>
            </a:r>
            <a:r>
              <a:rPr lang="en-US" sz="1800" dirty="0" err="1"/>
              <a:t>tf.GraphKeys.UPDATE_OPS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with </a:t>
            </a:r>
            <a:r>
              <a:rPr lang="en-US" sz="1800" dirty="0" err="1"/>
              <a:t>tf.control_dependencies</a:t>
            </a:r>
            <a:r>
              <a:rPr lang="en-US" sz="1800" dirty="0"/>
              <a:t>(</a:t>
            </a:r>
            <a:r>
              <a:rPr lang="en-US" sz="1800" dirty="0" err="1"/>
              <a:t>update_ops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	if </a:t>
            </a:r>
            <a:r>
              <a:rPr lang="en-US" sz="1800" dirty="0" err="1"/>
              <a:t>g_loss</a:t>
            </a:r>
            <a:r>
              <a:rPr lang="en-US" sz="1800" dirty="0"/>
              <a:t> *1.35 is &lt; </a:t>
            </a:r>
            <a:r>
              <a:rPr lang="en-US" sz="1800" dirty="0" err="1"/>
              <a:t>d_loss</a:t>
            </a:r>
            <a:r>
              <a:rPr lang="en-US" sz="1800" dirty="0"/>
              <a:t>: </a:t>
            </a:r>
            <a:r>
              <a:rPr lang="en-US" sz="1800" dirty="0" err="1"/>
              <a:t>tf.train.RMSPropOptimizer</a:t>
            </a:r>
            <a:r>
              <a:rPr lang="en-US" sz="1800" dirty="0"/>
              <a:t>(</a:t>
            </a:r>
            <a:r>
              <a:rPr lang="en-US" sz="1800" dirty="0" err="1"/>
              <a:t>lr</a:t>
            </a:r>
            <a:r>
              <a:rPr lang="en-US" sz="1800" dirty="0"/>
              <a:t>=0.0002).minimize(</a:t>
            </a:r>
            <a:r>
              <a:rPr lang="en-US" sz="1800" dirty="0" err="1"/>
              <a:t>loss_g</a:t>
            </a:r>
            <a:r>
              <a:rPr lang="en-US" sz="1800" dirty="0"/>
              <a:t> + g regularized trainable </a:t>
            </a:r>
            <a:r>
              <a:rPr lang="en-US" sz="1800" dirty="0" err="1"/>
              <a:t>vars</a:t>
            </a:r>
            <a:r>
              <a:rPr lang="en-US" sz="1800" dirty="0"/>
              <a:t>, g trainable </a:t>
            </a:r>
            <a:r>
              <a:rPr lang="en-US" sz="1800" dirty="0" err="1"/>
              <a:t>vars</a:t>
            </a:r>
            <a:r>
              <a:rPr lang="en-US" sz="1800" dirty="0"/>
              <a:t> )</a:t>
            </a:r>
          </a:p>
          <a:p>
            <a:pPr marL="0" indent="0">
              <a:buNone/>
            </a:pPr>
            <a:r>
              <a:rPr lang="en-US" sz="1800" dirty="0"/>
              <a:t>	if </a:t>
            </a:r>
            <a:r>
              <a:rPr lang="en-US" sz="1800" dirty="0" err="1"/>
              <a:t>d_loss</a:t>
            </a:r>
            <a:r>
              <a:rPr lang="en-US" sz="1800" dirty="0"/>
              <a:t> *1.35 is &lt; </a:t>
            </a:r>
            <a:r>
              <a:rPr lang="en-US" sz="1800" dirty="0" err="1"/>
              <a:t>g_loss</a:t>
            </a:r>
            <a:r>
              <a:rPr lang="en-US" sz="1800" dirty="0"/>
              <a:t>: </a:t>
            </a:r>
            <a:r>
              <a:rPr lang="en-US" sz="1800" dirty="0" err="1"/>
              <a:t>tf.train.RMSPropOptimizer</a:t>
            </a:r>
            <a:r>
              <a:rPr lang="en-US" sz="1800" dirty="0"/>
              <a:t>(</a:t>
            </a:r>
            <a:r>
              <a:rPr lang="en-US" sz="1800" dirty="0" err="1"/>
              <a:t>lr</a:t>
            </a:r>
            <a:r>
              <a:rPr lang="en-US" sz="1800" dirty="0"/>
              <a:t>=0.0001).minimize(</a:t>
            </a:r>
            <a:r>
              <a:rPr lang="en-US" sz="1800" dirty="0" err="1"/>
              <a:t>loss_d</a:t>
            </a:r>
            <a:r>
              <a:rPr lang="en-US" sz="1800" dirty="0"/>
              <a:t> + regularized trainable </a:t>
            </a:r>
            <a:r>
              <a:rPr lang="en-US" sz="1800" dirty="0" err="1"/>
              <a:t>vars</a:t>
            </a:r>
            <a:r>
              <a:rPr lang="en-US" sz="1800" dirty="0"/>
              <a:t>, d trainable </a:t>
            </a:r>
            <a:r>
              <a:rPr lang="en-US" sz="1800" dirty="0" err="1"/>
              <a:t>vars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else train both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86DF968-D150-4228-990C-BE3A291B1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D_solver</a:t>
            </a:r>
            <a:r>
              <a:rPr lang="en-US" sz="1800" dirty="0"/>
              <a:t> = </a:t>
            </a:r>
            <a:r>
              <a:rPr lang="en-US" sz="1800" dirty="0" err="1"/>
              <a:t>tf.train.AdamOptimizer</a:t>
            </a:r>
            <a:r>
              <a:rPr lang="en-US" sz="1800" dirty="0"/>
              <a:t>().minimize(</a:t>
            </a:r>
            <a:r>
              <a:rPr lang="en-US" sz="1800" dirty="0" err="1"/>
              <a:t>D_loss</a:t>
            </a:r>
            <a:r>
              <a:rPr lang="en-US" sz="1800" dirty="0"/>
              <a:t>, </a:t>
            </a:r>
            <a:r>
              <a:rPr lang="en-US" sz="1800" dirty="0" err="1"/>
              <a:t>D_weights&amp;biases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G_solver</a:t>
            </a:r>
            <a:r>
              <a:rPr lang="en-US" sz="1800" dirty="0"/>
              <a:t> = </a:t>
            </a:r>
            <a:r>
              <a:rPr lang="en-US" sz="1800" dirty="0" err="1"/>
              <a:t>tf.train.AdamOptimizer</a:t>
            </a:r>
            <a:r>
              <a:rPr lang="en-US" sz="1800" dirty="0"/>
              <a:t>().minimize(</a:t>
            </a:r>
            <a:r>
              <a:rPr lang="en-US" sz="1800" dirty="0" err="1"/>
              <a:t>G_loss</a:t>
            </a:r>
            <a:r>
              <a:rPr lang="en-US" sz="1800" dirty="0"/>
              <a:t>, G _</a:t>
            </a:r>
            <a:r>
              <a:rPr lang="en-US" sz="1800" dirty="0" err="1"/>
              <a:t>weights&amp;biases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70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DE3F1-EBA3-4983-9433-66E73EEE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Mystery difference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5109-561C-4EE7-9CE7-8144679B8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Vanilla MNIST GAN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C0487-8495-4388-A90B-D42AED84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DCGAN faces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B7FA91-0921-4DA4-BF17-366154D33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64666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Reset_default_graph</a:t>
            </a:r>
            <a:r>
              <a:rPr lang="en-US" sz="1800" dirty="0"/>
              <a:t> at the beginning of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709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Noise Initialization</vt:lpstr>
      <vt:lpstr>Generator Layers</vt:lpstr>
      <vt:lpstr>Discriminator Layers</vt:lpstr>
      <vt:lpstr>Losses</vt:lpstr>
      <vt:lpstr>Optimizers</vt:lpstr>
      <vt:lpstr>Final Mystery 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Initialization</dc:title>
  <dc:creator>Kevin Hunt</dc:creator>
  <cp:lastModifiedBy>Kevin Hunt</cp:lastModifiedBy>
  <cp:revision>6</cp:revision>
  <dcterms:created xsi:type="dcterms:W3CDTF">2018-04-25T14:54:51Z</dcterms:created>
  <dcterms:modified xsi:type="dcterms:W3CDTF">2018-04-25T15:38:31Z</dcterms:modified>
</cp:coreProperties>
</file>