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Bebas Neu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b034f4b2e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b034f4b2e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b034f4b2e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Google Shape;2073;gb034f4b2e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b034f4b2e6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b034f4b2e6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b034f4b2e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b034f4b2e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b034f4b2e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7" name="Google Shape;2147;gb034f4b2e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92b9ca3f2f_0_3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g92b9ca3f2f_0_3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92b9ca3f2f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92b9ca3f2f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92b9ca3f2f_0_2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92b9ca3f2f_0_2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86ca632bb8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86ca632bb8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86ca632b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86ca632b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ca632bb8_0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ca632bb8_0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b034f4b2e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b034f4b2e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b034f4b2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b034f4b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92b9ca3f2f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92b9ca3f2f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92b9ca3f2f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92b9ca3f2f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92b9ca3f2f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92b9ca3f2f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rect b="b" l="l" r="r" t="t"/>
              <a:pathLst>
                <a:path extrusionOk="0" h="5364" w="534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rect b="b" l="l" r="r" t="t"/>
              <a:pathLst>
                <a:path extrusionOk="0" h="4808" w="5314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rect b="b" l="l" r="r" t="t"/>
              <a:pathLst>
                <a:path extrusionOk="0" h="3252" w="3585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rect b="b" l="l" r="r" t="t"/>
              <a:pathLst>
                <a:path extrusionOk="0" h="1657" w="1831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"/>
          <p:cNvSpPr txBox="1"/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" name="Google Shape;165;p2"/>
          <p:cNvSpPr txBox="1"/>
          <p:nvPr>
            <p:ph idx="1" type="subTitle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fill="none" h="8372" w="8372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rect b="b" l="l" r="r" t="t"/>
              <a:pathLst>
                <a:path extrusionOk="0" h="4813" w="4813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rect b="b" l="l" r="r" t="t"/>
              <a:pathLst>
                <a:path extrusionOk="0" fill="none" h="3259" w="3259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cap="flat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rect b="b" l="l" r="r" t="t"/>
                <a:pathLst>
                  <a:path extrusionOk="0" h="5182" w="5685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rect b="b" l="l" r="r" t="t"/>
                <a:pathLst>
                  <a:path extrusionOk="0" h="4246" w="4247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rect b="b" l="l" r="r" t="t"/>
                <a:pathLst>
                  <a:path extrusionOk="0" h="2991" w="3014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rect b="b" l="l" r="r" t="t"/>
                <a:pathLst>
                  <a:path extrusionOk="0" h="3174" w="3174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rect b="b" l="l" r="r" t="t"/>
                <a:pathLst>
                  <a:path extrusionOk="0" h="2922" w="2922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rect b="b" l="l" r="r" t="t"/>
                <a:pathLst>
                  <a:path extrusionOk="0" h="44699" w="44738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rect b="b" l="l" r="r" t="t"/>
                <a:pathLst>
                  <a:path extrusionOk="0" h="44698" w="44739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3" name="Google Shape;87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/>
          <p:nvPr>
            <p:ph idx="1" type="subTitle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1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6" name="Google Shape;1066;p13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7" name="Google Shape;1067;p13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8" name="Google Shape;1068;p13"/>
          <p:cNvSpPr txBox="1"/>
          <p:nvPr>
            <p:ph hasCustomPrompt="1"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0" name="Google Shape;1070;p13"/>
          <p:cNvSpPr txBox="1"/>
          <p:nvPr>
            <p:ph idx="5" type="title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1" name="Google Shape;1071;p13"/>
          <p:cNvSpPr txBox="1"/>
          <p:nvPr>
            <p:ph hasCustomPrompt="1"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3" name="Google Shape;1073;p13"/>
          <p:cNvSpPr txBox="1"/>
          <p:nvPr>
            <p:ph idx="8" type="title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4" name="Google Shape;1074;p13"/>
          <p:cNvSpPr txBox="1"/>
          <p:nvPr>
            <p:ph hasCustomPrompt="1"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1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1" name="Google Shape;1271;p14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2" name="Google Shape;1272;p14"/>
          <p:cNvSpPr txBox="1"/>
          <p:nvPr>
            <p:ph idx="2" type="title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3" name="Google Shape;1273;p14"/>
          <p:cNvSpPr txBox="1"/>
          <p:nvPr>
            <p:ph hasCustomPrompt="1" idx="3" type="title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5" name="Google Shape;1275;p14"/>
          <p:cNvSpPr txBox="1"/>
          <p:nvPr>
            <p:ph idx="5" type="title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6" name="Google Shape;1276;p14"/>
          <p:cNvSpPr txBox="1"/>
          <p:nvPr>
            <p:ph hasCustomPrompt="1" idx="6" type="title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8" name="Google Shape;1278;p14"/>
          <p:cNvSpPr txBox="1"/>
          <p:nvPr>
            <p:ph idx="8" type="title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9" name="Google Shape;1279;p14"/>
          <p:cNvSpPr txBox="1"/>
          <p:nvPr>
            <p:ph hasCustomPrompt="1" idx="9" type="title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8" name="Google Shape;1398;p1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9" name="Google Shape;1399;p15"/>
          <p:cNvSpPr txBox="1"/>
          <p:nvPr>
            <p:ph idx="1" type="subTitle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0" name="Google Shape;1400;p15"/>
          <p:cNvSpPr txBox="1"/>
          <p:nvPr>
            <p:ph idx="2" type="title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1" name="Google Shape;1401;p15"/>
          <p:cNvSpPr txBox="1"/>
          <p:nvPr>
            <p:ph idx="3" type="subTitle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2" name="Google Shape;1402;p15"/>
          <p:cNvSpPr txBox="1"/>
          <p:nvPr>
            <p:ph idx="4" type="title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3" name="Google Shape;1403;p15"/>
          <p:cNvSpPr txBox="1"/>
          <p:nvPr>
            <p:ph idx="5" type="subTitle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4" name="Google Shape;1404;p15"/>
          <p:cNvSpPr txBox="1"/>
          <p:nvPr>
            <p:ph idx="6" type="title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5" name="Google Shape;1405;p15"/>
          <p:cNvSpPr txBox="1"/>
          <p:nvPr>
            <p:ph idx="7" type="subTitle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6" name="Google Shape;1406;p15"/>
          <p:cNvSpPr txBox="1"/>
          <p:nvPr>
            <p:ph idx="8" type="title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/>
          <p:nvPr>
            <p:ph idx="1" type="subTitle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9" name="Google Shape;1409;p16"/>
          <p:cNvSpPr txBox="1"/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">
  <p:cSld name="CUSTOM_4"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2" name="Google Shape;1542;p17"/>
          <p:cNvSpPr txBox="1"/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3" name="Google Shape;1543;p17"/>
          <p:cNvSpPr txBox="1"/>
          <p:nvPr>
            <p:ph idx="1" type="subTitle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 1">
  <p:cSld name="CUSTOM_4_1"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flipH="1" rot="-5400000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1" name="Google Shape;1591;p18"/>
          <p:cNvSpPr txBox="1"/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2" name="Google Shape;1592;p18"/>
          <p:cNvSpPr txBox="1"/>
          <p:nvPr>
            <p:ph idx="1" type="subTitle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6" name="Google Shape;1696;p1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7" name="Google Shape;1697;p19"/>
          <p:cNvSpPr txBox="1"/>
          <p:nvPr>
            <p:ph idx="1" type="subTitle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8" name="Google Shape;1698;p19"/>
          <p:cNvSpPr txBox="1"/>
          <p:nvPr>
            <p:ph idx="2" type="title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9" name="Google Shape;1699;p19"/>
          <p:cNvSpPr txBox="1"/>
          <p:nvPr>
            <p:ph idx="3" type="subTitle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0" name="Google Shape;1700;p19"/>
          <p:cNvSpPr txBox="1"/>
          <p:nvPr>
            <p:ph idx="4" type="title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1" name="Google Shape;1701;p19"/>
          <p:cNvSpPr txBox="1"/>
          <p:nvPr>
            <p:ph idx="5" type="subTitle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2" name="Google Shape;1702;p19"/>
          <p:cNvSpPr txBox="1"/>
          <p:nvPr>
            <p:ph idx="6" type="title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3" name="Google Shape;1703;p19"/>
          <p:cNvSpPr txBox="1"/>
          <p:nvPr>
            <p:ph idx="7" type="subTitle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4" name="Google Shape;1704;p19"/>
          <p:cNvSpPr txBox="1"/>
          <p:nvPr>
            <p:ph idx="8" type="title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5" name="Google Shape;1705;p19"/>
          <p:cNvSpPr txBox="1"/>
          <p:nvPr>
            <p:ph idx="9" type="subTitle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6" name="Google Shape;1706;p19"/>
          <p:cNvSpPr txBox="1"/>
          <p:nvPr>
            <p:ph idx="13" type="title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7" name="Google Shape;1707;p19"/>
          <p:cNvSpPr txBox="1"/>
          <p:nvPr>
            <p:ph idx="14" type="subTitle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8" name="Google Shape;1708;p19"/>
          <p:cNvSpPr txBox="1"/>
          <p:nvPr>
            <p:ph idx="15" type="title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rect b="b" l="l" r="r" t="t"/>
                  <a:pathLst>
                    <a:path extrusionOk="0" h="5182" w="5685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rect b="b" l="l" r="r" t="t"/>
                  <a:pathLst>
                    <a:path extrusionOk="0" h="44419" w="206136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rect b="b" l="l" r="r" t="t"/>
                  <a:pathLst>
                    <a:path extrusionOk="0" h="58736" w="248409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rect b="b" l="l" r="r" t="t"/>
                  <a:pathLst>
                    <a:path extrusionOk="0" h="78200" w="25197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rect b="b" l="l" r="r" t="t"/>
                  <a:pathLst>
                    <a:path extrusionOk="0" h="43826" w="24640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rect b="b" l="l" r="r" t="t"/>
                  <a:pathLst>
                    <a:path extrusionOk="0" h="51587" w="18767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rect b="b" l="l" r="r" t="t"/>
                  <a:pathLst>
                    <a:path extrusionOk="0" h="60419" w="264911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rect b="b" l="l" r="r" t="t"/>
                  <a:pathLst>
                    <a:path extrusionOk="0" h="30667" w="125426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rect b="b" l="l" r="r" t="t"/>
                  <a:pathLst>
                    <a:path extrusionOk="0" h="21229" w="136427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rect b="b" l="l" r="r" t="t"/>
                  <a:pathLst>
                    <a:path extrusionOk="0" h="15819" w="80985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rect b="b" l="l" r="r" t="t"/>
                  <a:pathLst>
                    <a:path extrusionOk="0" h="20521" w="66194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rect b="b" l="l" r="r" t="t"/>
                  <a:pathLst>
                    <a:path extrusionOk="0" h="18079" w="39169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rect b="b" l="l" r="r" t="t"/>
                  <a:pathLst>
                    <a:path extrusionOk="0" h="23214" w="61196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rect b="b" l="l" r="r" t="t"/>
                  <a:pathLst>
                    <a:path extrusionOk="0" h="5387" w="5387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rect b="b" l="l" r="r" t="t"/>
                  <a:pathLst>
                    <a:path extrusionOk="0" h="3517" w="3494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rect b="b" l="l" r="r" t="t"/>
                  <a:pathLst>
                    <a:path extrusionOk="0" h="3516" w="3493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rect b="b" l="l" r="r" t="t"/>
                  <a:pathLst>
                    <a:path extrusionOk="0" h="3790" w="379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rect b="b" l="l" r="r" t="t"/>
                  <a:pathLst>
                    <a:path extrusionOk="0" h="2398" w="2398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rect b="b" l="l" r="r" t="t"/>
                  <a:pathLst>
                    <a:path extrusionOk="0" h="2786" w="2786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rect b="b" l="l" r="r" t="t"/>
                  <a:pathLst>
                    <a:path extrusionOk="0" h="2763" w="2786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rect b="b" l="l" r="r" t="t"/>
                  <a:pathLst>
                    <a:path extrusionOk="0" h="4246" w="4247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rect b="b" l="l" r="r" t="t"/>
                  <a:pathLst>
                    <a:path extrusionOk="0" h="2991" w="3014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rect b="b" l="l" r="r" t="t"/>
                  <a:pathLst>
                    <a:path extrusionOk="0" h="3174" w="3174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rect b="b" l="l" r="r" t="t"/>
                  <a:pathLst>
                    <a:path extrusionOk="0" h="5570" w="5593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rect b="b" l="l" r="r" t="t"/>
                  <a:pathLst>
                    <a:path extrusionOk="0" h="5593" w="5593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rect b="b" l="l" r="r" t="t"/>
                  <a:pathLst>
                    <a:path extrusionOk="0" h="2603" w="2603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rect b="b" l="l" r="r" t="t"/>
                  <a:pathLst>
                    <a:path extrusionOk="0" h="5776" w="5753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rect b="b" l="l" r="r" t="t"/>
                  <a:pathLst>
                    <a:path extrusionOk="0" h="3722" w="3744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rect b="b" l="l" r="r" t="t"/>
                  <a:pathLst>
                    <a:path extrusionOk="0" h="4247" w="4246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rect b="b" l="l" r="r" t="t"/>
                  <a:pathLst>
                    <a:path extrusionOk="0" h="2922" w="290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rect b="b" l="l" r="r" t="t"/>
                  <a:pathLst>
                    <a:path extrusionOk="0" h="389" w="119834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rect b="b" l="l" r="r" t="t"/>
                  <a:pathLst>
                    <a:path extrusionOk="0" h="2922" w="2922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rect b="b" l="l" r="r" t="t"/>
                  <a:pathLst>
                    <a:path extrusionOk="0" h="44699" w="44738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rect b="b" l="l" r="r" t="t"/>
                  <a:pathLst>
                    <a:path extrusionOk="0" h="44698" w="44739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rect b="b" l="l" r="r" t="t"/>
                  <a:pathLst>
                    <a:path extrusionOk="0" h="28264" w="92033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rect b="b" l="l" r="r" t="t"/>
                  <a:pathLst>
                    <a:path extrusionOk="0" h="3722" w="5982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3" name="Google Shape;1843;p20"/>
          <p:cNvSpPr txBox="1"/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4" name="Google Shape;1844;p20"/>
          <p:cNvSpPr txBox="1"/>
          <p:nvPr>
            <p:ph idx="1" type="subTitle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3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1" name="Google Shape;221;p3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rect b="b" l="l" r="r" t="t"/>
            <a:pathLst>
              <a:path extrusionOk="0" fill="none" h="7219" w="7244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4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5"/>
          <p:cNvSpPr txBox="1"/>
          <p:nvPr>
            <p:ph idx="1" type="subTitle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5"/>
          <p:cNvSpPr txBox="1"/>
          <p:nvPr>
            <p:ph idx="2" type="subTitle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5"/>
          <p:cNvSpPr txBox="1"/>
          <p:nvPr>
            <p:ph idx="3" type="title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6" name="Google Shape;396;p5"/>
          <p:cNvSpPr txBox="1"/>
          <p:nvPr>
            <p:ph idx="4" type="title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7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1" name="Google Shape;471;p7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cap="flat" cmpd="sng" w="131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flipH="1" rot="-5400000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flipH="1" rot="10800000">
            <a:off x="-3890200" y="6349394"/>
            <a:ext cx="74171" cy="74146"/>
          </a:xfrm>
          <a:custGeom>
            <a:rect b="b" l="l" r="r" t="t"/>
            <a:pathLst>
              <a:path extrusionOk="0" h="2922" w="2923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8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rect b="b" l="l" r="r" t="t"/>
                <a:pathLst>
                  <a:path extrusionOk="0" h="5364" w="534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rect b="b" l="l" r="r" t="t"/>
                <a:pathLst>
                  <a:path extrusionOk="0" h="3059" w="3084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rect b="b" l="l" r="r" t="t"/>
                <a:pathLst>
                  <a:path extrusionOk="0" h="4808" w="5314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rect b="b" l="l" r="r" t="t"/>
                <a:pathLst>
                  <a:path extrusionOk="0" h="3252" w="3585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rect b="b" l="l" r="r" t="t"/>
                <a:pathLst>
                  <a:path extrusionOk="0" h="1657" w="1831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cap="flat" cmpd="sng" w="9525">
                <a:solidFill>
                  <a:schemeClr val="dk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8" name="Google Shape;708;p9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9" name="Google Shape;709;p9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0" name="Google Shape;710;p9"/>
          <p:cNvSpPr txBox="1"/>
          <p:nvPr>
            <p:ph hasCustomPrompt="1"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1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43" name="Google Shape;743;p10"/>
          <p:cNvGrpSpPr/>
          <p:nvPr/>
        </p:nvGrpSpPr>
        <p:grpSpPr>
          <a:xfrm flipH="1" rot="5400000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hyperlink" Target="http://www.youtube.com/watch?v=aKSfd4w6F7E" TargetMode="External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2"/>
          <p:cNvSpPr txBox="1"/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Sprint 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52" name="Google Shape;1852;p22"/>
          <p:cNvSpPr txBox="1"/>
          <p:nvPr>
            <p:ph idx="1" type="subTitle"/>
          </p:nvPr>
        </p:nvSpPr>
        <p:spPr>
          <a:xfrm>
            <a:off x="1009200" y="3040646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Matt, Andrew, and Estania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53" name="Google Shape;1853;p22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4" name="Google Shape;1854;p22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rect b="b" l="l" r="r" t="t"/>
              <a:pathLst>
                <a:path extrusionOk="0" fill="none" h="20126" w="3309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2"/>
            <p:cNvSpPr/>
            <p:nvPr/>
          </p:nvSpPr>
          <p:spPr>
            <a:xfrm rot="5400000">
              <a:off x="294064" y="-86060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2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2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rect b="b" l="l" r="r" t="t"/>
              <a:pathLst>
                <a:path extrusionOk="0" fill="none" h="21405" w="1681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2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2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2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2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2" name="Google Shape;1862;p22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3" name="Google Shape;1863;p22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6008817" y="118125"/>
              <a:ext cx="3134824" cy="182018"/>
            </a:xfrm>
            <a:custGeom>
              <a:rect b="b" l="l" r="r" t="t"/>
              <a:pathLst>
                <a:path extrusionOk="0" fill="none" h="1480" w="2549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5876365" y="182815"/>
              <a:ext cx="234282" cy="234409"/>
            </a:xfrm>
            <a:custGeom>
              <a:rect b="b" l="l" r="r" t="t"/>
              <a:pathLst>
                <a:path extrusionOk="0" h="1906" w="1905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2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2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2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3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We Faced</a:t>
            </a:r>
            <a:endParaRPr/>
          </a:p>
        </p:txBody>
      </p:sp>
      <p:sp>
        <p:nvSpPr>
          <p:cNvPr id="1979" name="Google Shape;1979;p31"/>
          <p:cNvSpPr txBox="1"/>
          <p:nvPr>
            <p:ph idx="2" type="title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Variability </a:t>
            </a:r>
            <a:endParaRPr/>
          </a:p>
        </p:txBody>
      </p:sp>
      <p:sp>
        <p:nvSpPr>
          <p:cNvPr id="1980" name="Google Shape;1980;p31"/>
          <p:cNvSpPr txBox="1"/>
          <p:nvPr>
            <p:ph idx="4" type="title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Guidelines</a:t>
            </a:r>
            <a:endParaRPr/>
          </a:p>
        </p:txBody>
      </p:sp>
      <p:sp>
        <p:nvSpPr>
          <p:cNvPr id="1981" name="Google Shape;1981;p31"/>
          <p:cNvSpPr txBox="1"/>
          <p:nvPr>
            <p:ph idx="6" type="title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Difficulties</a:t>
            </a:r>
            <a:endParaRPr/>
          </a:p>
        </p:txBody>
      </p:sp>
      <p:sp>
        <p:nvSpPr>
          <p:cNvPr id="1982" name="Google Shape;1982;p31"/>
          <p:cNvSpPr txBox="1"/>
          <p:nvPr>
            <p:ph idx="8" type="title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Document</a:t>
            </a:r>
            <a:endParaRPr/>
          </a:p>
        </p:txBody>
      </p:sp>
      <p:grpSp>
        <p:nvGrpSpPr>
          <p:cNvPr id="1983" name="Google Shape;1983;p31"/>
          <p:cNvGrpSpPr/>
          <p:nvPr/>
        </p:nvGrpSpPr>
        <p:grpSpPr>
          <a:xfrm>
            <a:off x="3133557" y="1731871"/>
            <a:ext cx="980782" cy="877163"/>
            <a:chOff x="3354270" y="1731871"/>
            <a:chExt cx="980782" cy="877163"/>
          </a:xfrm>
        </p:grpSpPr>
        <p:sp>
          <p:nvSpPr>
            <p:cNvPr id="1984" name="Google Shape;1984;p31"/>
            <p:cNvSpPr/>
            <p:nvPr/>
          </p:nvSpPr>
          <p:spPr>
            <a:xfrm>
              <a:off x="3442605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3442605" y="1841470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1"/>
            <p:cNvSpPr/>
            <p:nvPr/>
          </p:nvSpPr>
          <p:spPr>
            <a:xfrm>
              <a:off x="3442605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1"/>
            <p:cNvSpPr/>
            <p:nvPr/>
          </p:nvSpPr>
          <p:spPr>
            <a:xfrm>
              <a:off x="3488170" y="1820085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4142970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4142970" y="1862734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4142970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3466906" y="2520571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3354270" y="1731871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4237469" y="2283025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4234444" y="239262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4234331" y="1951069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4234344" y="2042442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7" name="Google Shape;1997;p31"/>
            <p:cNvGrpSpPr/>
            <p:nvPr/>
          </p:nvGrpSpPr>
          <p:grpSpPr>
            <a:xfrm>
              <a:off x="3680871" y="1943001"/>
              <a:ext cx="224255" cy="454737"/>
              <a:chOff x="3417000" y="1881451"/>
              <a:chExt cx="203979" cy="413623"/>
            </a:xfrm>
          </p:grpSpPr>
          <p:sp>
            <p:nvSpPr>
              <p:cNvPr id="1998" name="Google Shape;1998;p31"/>
              <p:cNvSpPr/>
              <p:nvPr/>
            </p:nvSpPr>
            <p:spPr>
              <a:xfrm>
                <a:off x="3417000" y="1881451"/>
                <a:ext cx="203979" cy="364813"/>
              </a:xfrm>
              <a:custGeom>
                <a:rect b="b" l="l" r="r" t="t"/>
                <a:pathLst>
                  <a:path extrusionOk="0" fill="none" h="6367" w="3560">
                    <a:moveTo>
                      <a:pt x="3559" y="6366"/>
                    </a:moveTo>
                    <a:lnTo>
                      <a:pt x="0" y="6366"/>
                    </a:lnTo>
                    <a:lnTo>
                      <a:pt x="0" y="0"/>
                    </a:lnTo>
                    <a:lnTo>
                      <a:pt x="3559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31"/>
              <p:cNvSpPr/>
              <p:nvPr/>
            </p:nvSpPr>
            <p:spPr>
              <a:xfrm>
                <a:off x="3464384" y="2246200"/>
                <a:ext cx="109209" cy="48875"/>
              </a:xfrm>
              <a:custGeom>
                <a:rect b="b" l="l" r="r" t="t"/>
                <a:pathLst>
                  <a:path extrusionOk="0" fill="none" h="853" w="1906">
                    <a:moveTo>
                      <a:pt x="1905" y="853"/>
                    </a:moveTo>
                    <a:lnTo>
                      <a:pt x="0" y="853"/>
                    </a:lnTo>
                    <a:lnTo>
                      <a:pt x="0" y="0"/>
                    </a:lnTo>
                    <a:lnTo>
                      <a:pt x="1905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31"/>
              <p:cNvSpPr/>
              <p:nvPr/>
            </p:nvSpPr>
            <p:spPr>
              <a:xfrm>
                <a:off x="3438544" y="2151432"/>
                <a:ext cx="160891" cy="70419"/>
              </a:xfrm>
              <a:custGeom>
                <a:rect b="b" l="l" r="r" t="t"/>
                <a:pathLst>
                  <a:path extrusionOk="0" h="1229" w="2808">
                    <a:moveTo>
                      <a:pt x="0" y="0"/>
                    </a:moveTo>
                    <a:lnTo>
                      <a:pt x="0" y="1228"/>
                    </a:lnTo>
                    <a:lnTo>
                      <a:pt x="2807" y="1228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31"/>
              <p:cNvSpPr/>
              <p:nvPr/>
            </p:nvSpPr>
            <p:spPr>
              <a:xfrm>
                <a:off x="3438544" y="2068123"/>
                <a:ext cx="160891" cy="70419"/>
              </a:xfrm>
              <a:custGeom>
                <a:rect b="b" l="l" r="r" t="t"/>
                <a:pathLst>
                  <a:path extrusionOk="0" h="1229" w="2808">
                    <a:moveTo>
                      <a:pt x="0" y="1"/>
                    </a:moveTo>
                    <a:lnTo>
                      <a:pt x="0" y="1229"/>
                    </a:lnTo>
                    <a:lnTo>
                      <a:pt x="2807" y="1229"/>
                    </a:lnTo>
                    <a:lnTo>
                      <a:pt x="28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31"/>
              <p:cNvSpPr/>
              <p:nvPr/>
            </p:nvSpPr>
            <p:spPr>
              <a:xfrm>
                <a:off x="3438544" y="1983381"/>
                <a:ext cx="160891" cy="71908"/>
              </a:xfrm>
              <a:custGeom>
                <a:rect b="b" l="l" r="r" t="t"/>
                <a:pathLst>
                  <a:path extrusionOk="0" h="1255" w="2808">
                    <a:moveTo>
                      <a:pt x="0" y="1"/>
                    </a:moveTo>
                    <a:lnTo>
                      <a:pt x="0" y="1254"/>
                    </a:lnTo>
                    <a:lnTo>
                      <a:pt x="2807" y="1254"/>
                    </a:lnTo>
                    <a:lnTo>
                      <a:pt x="28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31"/>
              <p:cNvSpPr/>
              <p:nvPr/>
            </p:nvSpPr>
            <p:spPr>
              <a:xfrm>
                <a:off x="3438544" y="1900130"/>
                <a:ext cx="160891" cy="70419"/>
              </a:xfrm>
              <a:custGeom>
                <a:rect b="b" l="l" r="r" t="t"/>
                <a:pathLst>
                  <a:path extrusionOk="0" h="1229" w="2808">
                    <a:moveTo>
                      <a:pt x="0" y="0"/>
                    </a:moveTo>
                    <a:lnTo>
                      <a:pt x="0" y="1228"/>
                    </a:lnTo>
                    <a:lnTo>
                      <a:pt x="2807" y="1228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04" name="Google Shape;2004;p31"/>
          <p:cNvGrpSpPr/>
          <p:nvPr/>
        </p:nvGrpSpPr>
        <p:grpSpPr>
          <a:xfrm>
            <a:off x="5029673" y="1731871"/>
            <a:ext cx="980782" cy="877163"/>
            <a:chOff x="4808949" y="1731871"/>
            <a:chExt cx="980782" cy="877163"/>
          </a:xfrm>
        </p:grpSpPr>
        <p:sp>
          <p:nvSpPr>
            <p:cNvPr id="2005" name="Google Shape;2005;p31"/>
            <p:cNvSpPr/>
            <p:nvPr/>
          </p:nvSpPr>
          <p:spPr>
            <a:xfrm flipH="1">
              <a:off x="5701275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 flipH="1">
              <a:off x="5701275" y="1841470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 flipH="1">
              <a:off x="5701275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 flipH="1">
              <a:off x="5022169" y="1820085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 flipH="1">
              <a:off x="5000910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 flipH="1">
              <a:off x="5000910" y="1862734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 flipH="1">
              <a:off x="5000910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 flipH="1">
              <a:off x="5043555" y="2520571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 flipH="1">
              <a:off x="4909531" y="1731871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 flipH="1">
              <a:off x="4842376" y="2283025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 flipH="1">
              <a:off x="4808949" y="239262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 flipH="1">
              <a:off x="4809062" y="1951069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 flipH="1">
              <a:off x="4833351" y="2042442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8" name="Google Shape;2018;p31"/>
            <p:cNvGrpSpPr/>
            <p:nvPr/>
          </p:nvGrpSpPr>
          <p:grpSpPr>
            <a:xfrm>
              <a:off x="5122483" y="1943088"/>
              <a:ext cx="454767" cy="454767"/>
              <a:chOff x="5122483" y="1943088"/>
              <a:chExt cx="454767" cy="454767"/>
            </a:xfrm>
          </p:grpSpPr>
          <p:sp>
            <p:nvSpPr>
              <p:cNvPr id="2019" name="Google Shape;2019;p31"/>
              <p:cNvSpPr/>
              <p:nvPr/>
            </p:nvSpPr>
            <p:spPr>
              <a:xfrm>
                <a:off x="5122483" y="1943088"/>
                <a:ext cx="454767" cy="454767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31"/>
              <p:cNvSpPr/>
              <p:nvPr/>
            </p:nvSpPr>
            <p:spPr>
              <a:xfrm>
                <a:off x="5122483" y="1943088"/>
                <a:ext cx="454767" cy="454767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31"/>
              <p:cNvSpPr/>
              <p:nvPr/>
            </p:nvSpPr>
            <p:spPr>
              <a:xfrm>
                <a:off x="5219172" y="2039724"/>
                <a:ext cx="261442" cy="261442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31"/>
              <p:cNvSpPr/>
              <p:nvPr/>
            </p:nvSpPr>
            <p:spPr>
              <a:xfrm>
                <a:off x="5219172" y="2039724"/>
                <a:ext cx="261442" cy="261442"/>
              </a:xfrm>
              <a:custGeom>
                <a:rect b="b" l="l" r="r" t="t"/>
                <a:pathLst>
                  <a:path extrusionOk="0" fill="none" h="4813" w="4813">
                    <a:moveTo>
                      <a:pt x="4812" y="2407"/>
                    </a:moveTo>
                    <a:cubicBezTo>
                      <a:pt x="4812" y="3735"/>
                      <a:pt x="3735" y="4813"/>
                      <a:pt x="2406" y="4813"/>
                    </a:cubicBezTo>
                    <a:cubicBezTo>
                      <a:pt x="1078" y="4813"/>
                      <a:pt x="0" y="3735"/>
                      <a:pt x="0" y="2407"/>
                    </a:cubicBezTo>
                    <a:cubicBezTo>
                      <a:pt x="0" y="1078"/>
                      <a:pt x="1078" y="1"/>
                      <a:pt x="2406" y="1"/>
                    </a:cubicBezTo>
                    <a:cubicBezTo>
                      <a:pt x="3735" y="1"/>
                      <a:pt x="4812" y="1078"/>
                      <a:pt x="4812" y="2407"/>
                    </a:cubicBezTo>
                    <a:close/>
                  </a:path>
                </a:pathLst>
              </a:custGeom>
              <a:noFill/>
              <a:ln cap="flat" cmpd="sng" w="4375">
                <a:solidFill>
                  <a:schemeClr val="accent3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31"/>
              <p:cNvSpPr/>
              <p:nvPr/>
            </p:nvSpPr>
            <p:spPr>
              <a:xfrm>
                <a:off x="5261379" y="2081930"/>
                <a:ext cx="177029" cy="177029"/>
              </a:xfrm>
              <a:custGeom>
                <a:rect b="b" l="l" r="r" t="t"/>
                <a:pathLst>
                  <a:path extrusionOk="0" h="3259" w="3259">
                    <a:moveTo>
                      <a:pt x="1629" y="1"/>
                    </a:moveTo>
                    <a:cubicBezTo>
                      <a:pt x="727" y="1"/>
                      <a:pt x="0" y="727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7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31"/>
              <p:cNvSpPr/>
              <p:nvPr/>
            </p:nvSpPr>
            <p:spPr>
              <a:xfrm>
                <a:off x="5261379" y="2081930"/>
                <a:ext cx="177029" cy="177029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noFill/>
              <a:ln cap="flat" cmpd="sng" w="4375">
                <a:solidFill>
                  <a:schemeClr val="accent3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5" name="Google Shape;2025;p31"/>
          <p:cNvGrpSpPr/>
          <p:nvPr/>
        </p:nvGrpSpPr>
        <p:grpSpPr>
          <a:xfrm>
            <a:off x="3133557" y="3269746"/>
            <a:ext cx="980670" cy="877163"/>
            <a:chOff x="3354270" y="3269746"/>
            <a:chExt cx="980670" cy="877163"/>
          </a:xfrm>
        </p:grpSpPr>
        <p:sp>
          <p:nvSpPr>
            <p:cNvPr id="2026" name="Google Shape;2026;p31"/>
            <p:cNvSpPr/>
            <p:nvPr/>
          </p:nvSpPr>
          <p:spPr>
            <a:xfrm>
              <a:off x="3442605" y="4058446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3442605" y="3379345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3442605" y="3357960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3488170" y="3357960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4142970" y="3357960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4142970" y="3400609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4142970" y="4058446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>
              <a:off x="3466906" y="4058446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>
              <a:off x="3354270" y="3269746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>
              <a:off x="4237469" y="3820900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>
              <a:off x="4234331" y="348894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4234344" y="3580317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8" name="Google Shape;2038;p31"/>
            <p:cNvGrpSpPr/>
            <p:nvPr/>
          </p:nvGrpSpPr>
          <p:grpSpPr>
            <a:xfrm>
              <a:off x="3565463" y="3584713"/>
              <a:ext cx="454772" cy="247102"/>
              <a:chOff x="4045113" y="4372050"/>
              <a:chExt cx="454772" cy="247102"/>
            </a:xfrm>
          </p:grpSpPr>
          <p:sp>
            <p:nvSpPr>
              <p:cNvPr id="2039" name="Google Shape;2039;p31"/>
              <p:cNvSpPr/>
              <p:nvPr/>
            </p:nvSpPr>
            <p:spPr>
              <a:xfrm>
                <a:off x="4045113" y="4372050"/>
                <a:ext cx="454772" cy="247102"/>
              </a:xfrm>
              <a:custGeom>
                <a:rect b="b" l="l" r="r" t="t"/>
                <a:pathLst>
                  <a:path extrusionOk="0" fill="none" h="5339" w="9826">
                    <a:moveTo>
                      <a:pt x="9825" y="2682"/>
                    </a:moveTo>
                    <a:cubicBezTo>
                      <a:pt x="9825" y="2682"/>
                      <a:pt x="7645" y="5338"/>
                      <a:pt x="4913" y="5338"/>
                    </a:cubicBezTo>
                    <a:cubicBezTo>
                      <a:pt x="2206" y="5338"/>
                      <a:pt x="1" y="2682"/>
                      <a:pt x="1" y="2682"/>
                    </a:cubicBezTo>
                    <a:cubicBezTo>
                      <a:pt x="1" y="2682"/>
                      <a:pt x="2206" y="0"/>
                      <a:pt x="4913" y="0"/>
                    </a:cubicBezTo>
                    <a:cubicBezTo>
                      <a:pt x="7645" y="0"/>
                      <a:pt x="9825" y="2682"/>
                      <a:pt x="9825" y="268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31"/>
              <p:cNvSpPr/>
              <p:nvPr/>
            </p:nvSpPr>
            <p:spPr>
              <a:xfrm>
                <a:off x="4152998" y="4376678"/>
                <a:ext cx="239003" cy="239003"/>
              </a:xfrm>
              <a:custGeom>
                <a:rect b="b" l="l" r="r" t="t"/>
                <a:pathLst>
                  <a:path extrusionOk="0" h="5164" w="5164">
                    <a:moveTo>
                      <a:pt x="2582" y="0"/>
                    </a:moveTo>
                    <a:cubicBezTo>
                      <a:pt x="1153" y="0"/>
                      <a:pt x="1" y="1153"/>
                      <a:pt x="1" y="2582"/>
                    </a:cubicBezTo>
                    <a:cubicBezTo>
                      <a:pt x="1" y="3985"/>
                      <a:pt x="1153" y="5163"/>
                      <a:pt x="2582" y="5163"/>
                    </a:cubicBezTo>
                    <a:cubicBezTo>
                      <a:pt x="4011" y="5163"/>
                      <a:pt x="5163" y="3985"/>
                      <a:pt x="5163" y="2582"/>
                    </a:cubicBezTo>
                    <a:cubicBezTo>
                      <a:pt x="5163" y="1153"/>
                      <a:pt x="4011" y="0"/>
                      <a:pt x="25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31"/>
              <p:cNvSpPr/>
              <p:nvPr/>
            </p:nvSpPr>
            <p:spPr>
              <a:xfrm>
                <a:off x="4152998" y="4376678"/>
                <a:ext cx="239003" cy="239003"/>
              </a:xfrm>
              <a:custGeom>
                <a:rect b="b" l="l" r="r" t="t"/>
                <a:pathLst>
                  <a:path extrusionOk="0" fill="none" h="5164" w="5164">
                    <a:moveTo>
                      <a:pt x="5163" y="2582"/>
                    </a:moveTo>
                    <a:cubicBezTo>
                      <a:pt x="5163" y="3985"/>
                      <a:pt x="4011" y="5163"/>
                      <a:pt x="2582" y="5163"/>
                    </a:cubicBezTo>
                    <a:cubicBezTo>
                      <a:pt x="1153" y="5163"/>
                      <a:pt x="1" y="3985"/>
                      <a:pt x="1" y="2582"/>
                    </a:cubicBezTo>
                    <a:cubicBezTo>
                      <a:pt x="1" y="1153"/>
                      <a:pt x="1153" y="0"/>
                      <a:pt x="2582" y="0"/>
                    </a:cubicBezTo>
                    <a:cubicBezTo>
                      <a:pt x="4011" y="0"/>
                      <a:pt x="5163" y="1153"/>
                      <a:pt x="5163" y="2582"/>
                    </a:cubicBezTo>
                    <a:close/>
                  </a:path>
                </a:pathLst>
              </a:custGeom>
              <a:noFill/>
              <a:ln cap="flat" cmpd="sng" w="4375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31"/>
              <p:cNvSpPr/>
              <p:nvPr/>
            </p:nvSpPr>
            <p:spPr>
              <a:xfrm>
                <a:off x="4221450" y="4445131"/>
                <a:ext cx="102099" cy="102099"/>
              </a:xfrm>
              <a:custGeom>
                <a:rect b="b" l="l" r="r" t="t"/>
                <a:pathLst>
                  <a:path extrusionOk="0" fill="none" h="2206" w="2206">
                    <a:moveTo>
                      <a:pt x="2206" y="1103"/>
                    </a:moveTo>
                    <a:cubicBezTo>
                      <a:pt x="2206" y="1704"/>
                      <a:pt x="1705" y="2206"/>
                      <a:pt x="1103" y="2206"/>
                    </a:cubicBezTo>
                    <a:cubicBezTo>
                      <a:pt x="502" y="2206"/>
                      <a:pt x="0" y="1704"/>
                      <a:pt x="0" y="1103"/>
                    </a:cubicBezTo>
                    <a:cubicBezTo>
                      <a:pt x="0" y="476"/>
                      <a:pt x="502" y="0"/>
                      <a:pt x="1103" y="0"/>
                    </a:cubicBezTo>
                    <a:cubicBezTo>
                      <a:pt x="1705" y="0"/>
                      <a:pt x="2206" y="476"/>
                      <a:pt x="2206" y="1103"/>
                    </a:cubicBezTo>
                    <a:close/>
                  </a:path>
                </a:pathLst>
              </a:custGeom>
              <a:noFill/>
              <a:ln cap="flat" cmpd="sng" w="4375">
                <a:solidFill>
                  <a:schemeClr val="accent3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43" name="Google Shape;2043;p31"/>
          <p:cNvGrpSpPr/>
          <p:nvPr/>
        </p:nvGrpSpPr>
        <p:grpSpPr>
          <a:xfrm>
            <a:off x="5029786" y="3269746"/>
            <a:ext cx="980670" cy="877163"/>
            <a:chOff x="4809062" y="3269746"/>
            <a:chExt cx="980670" cy="877163"/>
          </a:xfrm>
        </p:grpSpPr>
        <p:sp>
          <p:nvSpPr>
            <p:cNvPr id="2044" name="Google Shape;2044;p31"/>
            <p:cNvSpPr/>
            <p:nvPr/>
          </p:nvSpPr>
          <p:spPr>
            <a:xfrm flipH="1">
              <a:off x="5701275" y="4058446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 flipH="1">
              <a:off x="5701275" y="3379345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 flipH="1">
              <a:off x="5701275" y="3357960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 flipH="1">
              <a:off x="5022169" y="3357960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 flipH="1">
              <a:off x="5000910" y="3357960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1"/>
            <p:cNvSpPr/>
            <p:nvPr/>
          </p:nvSpPr>
          <p:spPr>
            <a:xfrm flipH="1">
              <a:off x="5000910" y="3400609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1"/>
            <p:cNvSpPr/>
            <p:nvPr/>
          </p:nvSpPr>
          <p:spPr>
            <a:xfrm flipH="1">
              <a:off x="5000910" y="4058446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 flipH="1">
              <a:off x="5043555" y="4058446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1"/>
            <p:cNvSpPr/>
            <p:nvPr/>
          </p:nvSpPr>
          <p:spPr>
            <a:xfrm flipH="1">
              <a:off x="4909531" y="3269746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1"/>
            <p:cNvSpPr/>
            <p:nvPr/>
          </p:nvSpPr>
          <p:spPr>
            <a:xfrm flipH="1">
              <a:off x="4809062" y="348894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 flipH="1">
              <a:off x="4833351" y="3580317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5" name="Google Shape;2055;p31"/>
            <p:cNvGrpSpPr/>
            <p:nvPr/>
          </p:nvGrpSpPr>
          <p:grpSpPr>
            <a:xfrm>
              <a:off x="5122475" y="3525766"/>
              <a:ext cx="454750" cy="364987"/>
              <a:chOff x="5122475" y="3525766"/>
              <a:chExt cx="454750" cy="364987"/>
            </a:xfrm>
          </p:grpSpPr>
          <p:sp>
            <p:nvSpPr>
              <p:cNvPr id="2056" name="Google Shape;2056;p31"/>
              <p:cNvSpPr/>
              <p:nvPr/>
            </p:nvSpPr>
            <p:spPr>
              <a:xfrm>
                <a:off x="5304911" y="3681546"/>
                <a:ext cx="182496" cy="209207"/>
              </a:xfrm>
              <a:custGeom>
                <a:rect b="b" l="l" r="r" t="t"/>
                <a:pathLst>
                  <a:path extrusionOk="0" fill="none" h="3736" w="3259">
                    <a:moveTo>
                      <a:pt x="3259" y="928"/>
                    </a:moveTo>
                    <a:lnTo>
                      <a:pt x="3259" y="2808"/>
                    </a:lnTo>
                    <a:lnTo>
                      <a:pt x="1629" y="3735"/>
                    </a:lnTo>
                    <a:lnTo>
                      <a:pt x="0" y="2808"/>
                    </a:lnTo>
                    <a:lnTo>
                      <a:pt x="0" y="928"/>
                    </a:lnTo>
                    <a:lnTo>
                      <a:pt x="1629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31"/>
              <p:cNvSpPr/>
              <p:nvPr/>
            </p:nvSpPr>
            <p:spPr>
              <a:xfrm>
                <a:off x="5122475" y="3681546"/>
                <a:ext cx="182496" cy="209207"/>
              </a:xfrm>
              <a:custGeom>
                <a:rect b="b" l="l" r="r" t="t"/>
                <a:pathLst>
                  <a:path extrusionOk="0" h="3736" w="3259">
                    <a:moveTo>
                      <a:pt x="1629" y="1"/>
                    </a:moveTo>
                    <a:lnTo>
                      <a:pt x="0" y="928"/>
                    </a:lnTo>
                    <a:lnTo>
                      <a:pt x="0" y="2808"/>
                    </a:lnTo>
                    <a:lnTo>
                      <a:pt x="1629" y="3735"/>
                    </a:lnTo>
                    <a:lnTo>
                      <a:pt x="3258" y="2808"/>
                    </a:lnTo>
                    <a:lnTo>
                      <a:pt x="3258" y="928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31"/>
              <p:cNvSpPr/>
              <p:nvPr/>
            </p:nvSpPr>
            <p:spPr>
              <a:xfrm>
                <a:off x="5122475" y="3681546"/>
                <a:ext cx="182496" cy="209207"/>
              </a:xfrm>
              <a:custGeom>
                <a:rect b="b" l="l" r="r" t="t"/>
                <a:pathLst>
                  <a:path extrusionOk="0" fill="none" h="3736" w="3259">
                    <a:moveTo>
                      <a:pt x="3258" y="928"/>
                    </a:moveTo>
                    <a:lnTo>
                      <a:pt x="3258" y="2808"/>
                    </a:lnTo>
                    <a:lnTo>
                      <a:pt x="1629" y="3735"/>
                    </a:lnTo>
                    <a:lnTo>
                      <a:pt x="0" y="2808"/>
                    </a:lnTo>
                    <a:lnTo>
                      <a:pt x="0" y="928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31"/>
              <p:cNvSpPr/>
              <p:nvPr/>
            </p:nvSpPr>
            <p:spPr>
              <a:xfrm>
                <a:off x="5396129" y="3525766"/>
                <a:ext cx="181096" cy="209207"/>
              </a:xfrm>
              <a:custGeom>
                <a:rect b="b" l="l" r="r" t="t"/>
                <a:pathLst>
                  <a:path extrusionOk="0" h="3736" w="3234">
                    <a:moveTo>
                      <a:pt x="1630" y="1"/>
                    </a:moveTo>
                    <a:lnTo>
                      <a:pt x="0" y="928"/>
                    </a:lnTo>
                    <a:lnTo>
                      <a:pt x="0" y="2808"/>
                    </a:lnTo>
                    <a:lnTo>
                      <a:pt x="1630" y="3735"/>
                    </a:lnTo>
                    <a:lnTo>
                      <a:pt x="3234" y="2808"/>
                    </a:lnTo>
                    <a:lnTo>
                      <a:pt x="3234" y="928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31"/>
              <p:cNvSpPr/>
              <p:nvPr/>
            </p:nvSpPr>
            <p:spPr>
              <a:xfrm>
                <a:off x="5396129" y="3525766"/>
                <a:ext cx="181096" cy="209207"/>
              </a:xfrm>
              <a:custGeom>
                <a:rect b="b" l="l" r="r" t="t"/>
                <a:pathLst>
                  <a:path extrusionOk="0" fill="none" h="3736" w="3234">
                    <a:moveTo>
                      <a:pt x="3234" y="928"/>
                    </a:moveTo>
                    <a:lnTo>
                      <a:pt x="3234" y="2808"/>
                    </a:lnTo>
                    <a:lnTo>
                      <a:pt x="1630" y="3735"/>
                    </a:lnTo>
                    <a:lnTo>
                      <a:pt x="0" y="2808"/>
                    </a:lnTo>
                    <a:lnTo>
                      <a:pt x="0" y="928"/>
                    </a:lnTo>
                    <a:lnTo>
                      <a:pt x="163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61" name="Google Shape;2061;p31"/>
            <p:cNvSpPr/>
            <p:nvPr/>
          </p:nvSpPr>
          <p:spPr>
            <a:xfrm flipH="1">
              <a:off x="4842376" y="3820900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2" name="Google Shape;2062;p31"/>
          <p:cNvGrpSpPr/>
          <p:nvPr/>
        </p:nvGrpSpPr>
        <p:grpSpPr>
          <a:xfrm>
            <a:off x="4010567" y="2217025"/>
            <a:ext cx="1117490" cy="1716075"/>
            <a:chOff x="4010560" y="2217025"/>
            <a:chExt cx="1117490" cy="1716075"/>
          </a:xfrm>
        </p:grpSpPr>
        <p:sp>
          <p:nvSpPr>
            <p:cNvPr id="2063" name="Google Shape;2063;p31"/>
            <p:cNvSpPr/>
            <p:nvPr/>
          </p:nvSpPr>
          <p:spPr>
            <a:xfrm>
              <a:off x="4114325" y="23916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noFill/>
            <a:ln cap="flat" cmpd="sng" w="13125">
              <a:solidFill>
                <a:schemeClr val="accent4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1"/>
            <p:cNvSpPr/>
            <p:nvPr/>
          </p:nvSpPr>
          <p:spPr>
            <a:xfrm>
              <a:off x="4626400" y="2217025"/>
              <a:ext cx="445675" cy="1608154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noFill/>
            <a:ln cap="flat" cmpd="sng" w="13125">
              <a:solidFill>
                <a:schemeClr val="accent4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1"/>
            <p:cNvSpPr/>
            <p:nvPr/>
          </p:nvSpPr>
          <p:spPr>
            <a:xfrm rot="-5400000">
              <a:off x="4432796" y="1794789"/>
              <a:ext cx="174625" cy="1019097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noFill/>
            <a:ln cap="flat" cmpd="sng" w="13125">
              <a:solidFill>
                <a:schemeClr val="accent4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1"/>
            <p:cNvSpPr/>
            <p:nvPr/>
          </p:nvSpPr>
          <p:spPr>
            <a:xfrm>
              <a:off x="5012675" y="23645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1"/>
            <p:cNvSpPr/>
            <p:nvPr/>
          </p:nvSpPr>
          <p:spPr>
            <a:xfrm>
              <a:off x="5040950" y="37891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8" name="Google Shape;2068;p31"/>
            <p:cNvCxnSpPr/>
            <p:nvPr/>
          </p:nvCxnSpPr>
          <p:spPr>
            <a:xfrm>
              <a:off x="4015950" y="3933100"/>
              <a:ext cx="111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69" name="Google Shape;2069;p31"/>
            <p:cNvSpPr/>
            <p:nvPr/>
          </p:nvSpPr>
          <p:spPr>
            <a:xfrm>
              <a:off x="4084638" y="34550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4084638" y="23645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32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Variability</a:t>
            </a:r>
            <a:endParaRPr/>
          </a:p>
        </p:txBody>
      </p:sp>
      <p:sp>
        <p:nvSpPr>
          <p:cNvPr id="2076" name="Google Shape;2076;p32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Same code, different results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Things on the floor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Tape interference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7" name="Google Shape;2077;p32"/>
          <p:cNvPicPr preferRelativeResize="0"/>
          <p:nvPr/>
        </p:nvPicPr>
        <p:blipFill rotWithShape="1">
          <a:blip r:embed="rId3">
            <a:alphaModFix/>
          </a:blip>
          <a:srcRect b="39219" l="15719" r="8118" t="34560"/>
          <a:stretch/>
        </p:blipFill>
        <p:spPr>
          <a:xfrm>
            <a:off x="4390925" y="540000"/>
            <a:ext cx="4640800" cy="4028874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078" name="Google Shape;2078;p32"/>
          <p:cNvSpPr/>
          <p:nvPr/>
        </p:nvSpPr>
        <p:spPr>
          <a:xfrm>
            <a:off x="4229700" y="856550"/>
            <a:ext cx="2195400" cy="18561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33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Difficulties</a:t>
            </a:r>
            <a:endParaRPr/>
          </a:p>
        </p:txBody>
      </p:sp>
      <p:sp>
        <p:nvSpPr>
          <p:cNvPr id="2084" name="Google Shape;2084;p33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Computer connectivity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Lack of sync between phone and computer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Difficulty editing code on phone</a:t>
            </a:r>
            <a:endParaRPr/>
          </a:p>
        </p:txBody>
      </p:sp>
      <p:grpSp>
        <p:nvGrpSpPr>
          <p:cNvPr id="2085" name="Google Shape;2085;p33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2086" name="Google Shape;2086;p33"/>
            <p:cNvSpPr/>
            <p:nvPr/>
          </p:nvSpPr>
          <p:spPr>
            <a:xfrm>
              <a:off x="2088552" y="2798660"/>
              <a:ext cx="602092" cy="233408"/>
            </a:xfrm>
            <a:custGeom>
              <a:rect b="b" l="l" r="r" t="t"/>
              <a:pathLst>
                <a:path extrusionOk="0" h="2031" w="5239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3"/>
            <p:cNvSpPr/>
            <p:nvPr/>
          </p:nvSpPr>
          <p:spPr>
            <a:xfrm>
              <a:off x="2088552" y="2798660"/>
              <a:ext cx="602092" cy="233408"/>
            </a:xfrm>
            <a:custGeom>
              <a:rect b="b" l="l" r="r" t="t"/>
              <a:pathLst>
                <a:path extrusionOk="0" fill="none" h="2031" w="5239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3"/>
            <p:cNvSpPr/>
            <p:nvPr/>
          </p:nvSpPr>
          <p:spPr>
            <a:xfrm>
              <a:off x="2082806" y="2732463"/>
              <a:ext cx="610711" cy="129633"/>
            </a:xfrm>
            <a:custGeom>
              <a:rect b="b" l="l" r="r" t="t"/>
              <a:pathLst>
                <a:path extrusionOk="0" h="1128" w="5314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3"/>
            <p:cNvSpPr/>
            <p:nvPr/>
          </p:nvSpPr>
          <p:spPr>
            <a:xfrm>
              <a:off x="2082806" y="2732463"/>
              <a:ext cx="610711" cy="129633"/>
            </a:xfrm>
            <a:custGeom>
              <a:rect b="b" l="l" r="r" t="t"/>
              <a:pathLst>
                <a:path extrusionOk="0" fill="none" h="1128" w="5314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3"/>
            <p:cNvSpPr/>
            <p:nvPr/>
          </p:nvSpPr>
          <p:spPr>
            <a:xfrm>
              <a:off x="2169229" y="2700744"/>
              <a:ext cx="414879" cy="161351"/>
            </a:xfrm>
            <a:custGeom>
              <a:rect b="b" l="l" r="r" t="t"/>
              <a:pathLst>
                <a:path extrusionOk="0" h="1404" w="361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3"/>
            <p:cNvSpPr/>
            <p:nvPr/>
          </p:nvSpPr>
          <p:spPr>
            <a:xfrm>
              <a:off x="2169229" y="2700744"/>
              <a:ext cx="414879" cy="161351"/>
            </a:xfrm>
            <a:custGeom>
              <a:rect b="b" l="l" r="r" t="t"/>
              <a:pathLst>
                <a:path extrusionOk="0" fill="none" h="1404" w="361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3"/>
            <p:cNvSpPr/>
            <p:nvPr/>
          </p:nvSpPr>
          <p:spPr>
            <a:xfrm>
              <a:off x="2074187" y="2490433"/>
              <a:ext cx="602092" cy="236281"/>
            </a:xfrm>
            <a:custGeom>
              <a:rect b="b" l="l" r="r" t="t"/>
              <a:pathLst>
                <a:path extrusionOk="0" h="2056" w="5239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3"/>
            <p:cNvSpPr/>
            <p:nvPr/>
          </p:nvSpPr>
          <p:spPr>
            <a:xfrm>
              <a:off x="2074187" y="2490433"/>
              <a:ext cx="602092" cy="236281"/>
            </a:xfrm>
            <a:custGeom>
              <a:rect b="b" l="l" r="r" t="t"/>
              <a:pathLst>
                <a:path extrusionOk="0" fill="none" h="2056" w="5239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2071313" y="2424236"/>
              <a:ext cx="610711" cy="124001"/>
            </a:xfrm>
            <a:custGeom>
              <a:rect b="b" l="l" r="r" t="t"/>
              <a:pathLst>
                <a:path extrusionOk="0" h="1079" w="5314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2247033" y="2490433"/>
              <a:ext cx="259271" cy="43326"/>
            </a:xfrm>
            <a:custGeom>
              <a:rect b="b" l="l" r="r" t="t"/>
              <a:pathLst>
                <a:path extrusionOk="0" h="377" w="2256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2071313" y="2424236"/>
              <a:ext cx="610711" cy="124001"/>
            </a:xfrm>
            <a:custGeom>
              <a:rect b="b" l="l" r="r" t="t"/>
              <a:pathLst>
                <a:path extrusionOk="0" fill="none" h="1079" w="5314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2169229" y="2392517"/>
              <a:ext cx="414879" cy="161466"/>
            </a:xfrm>
            <a:custGeom>
              <a:rect b="b" l="l" r="r" t="t"/>
              <a:pathLst>
                <a:path extrusionOk="0" h="1405" w="361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3"/>
            <p:cNvSpPr/>
            <p:nvPr/>
          </p:nvSpPr>
          <p:spPr>
            <a:xfrm>
              <a:off x="2169229" y="2392517"/>
              <a:ext cx="414879" cy="161466"/>
            </a:xfrm>
            <a:custGeom>
              <a:rect b="b" l="l" r="r" t="t"/>
              <a:pathLst>
                <a:path extrusionOk="0" fill="none" h="1405" w="361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3"/>
            <p:cNvSpPr/>
            <p:nvPr/>
          </p:nvSpPr>
          <p:spPr>
            <a:xfrm>
              <a:off x="2074187" y="2182320"/>
              <a:ext cx="602092" cy="236281"/>
            </a:xfrm>
            <a:custGeom>
              <a:rect b="b" l="l" r="r" t="t"/>
              <a:pathLst>
                <a:path extrusionOk="0" h="2056" w="5239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>
              <a:off x="2074187" y="2182320"/>
              <a:ext cx="602092" cy="236281"/>
            </a:xfrm>
            <a:custGeom>
              <a:rect b="b" l="l" r="r" t="t"/>
              <a:pathLst>
                <a:path extrusionOk="0" fill="none" h="2056" w="5239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>
              <a:off x="2071313" y="2116009"/>
              <a:ext cx="610711" cy="121128"/>
            </a:xfrm>
            <a:custGeom>
              <a:rect b="b" l="l" r="r" t="t"/>
              <a:pathLst>
                <a:path extrusionOk="0" h="1054" w="5314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>
              <a:off x="2071313" y="2116009"/>
              <a:ext cx="610711" cy="121128"/>
            </a:xfrm>
            <a:custGeom>
              <a:rect b="b" l="l" r="r" t="t"/>
              <a:pathLst>
                <a:path extrusionOk="0" fill="none" h="1054" w="5314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3"/>
            <p:cNvSpPr/>
            <p:nvPr/>
          </p:nvSpPr>
          <p:spPr>
            <a:xfrm>
              <a:off x="2247033" y="2162094"/>
              <a:ext cx="259271" cy="43326"/>
            </a:xfrm>
            <a:custGeom>
              <a:rect b="b" l="l" r="r" t="t"/>
              <a:pathLst>
                <a:path extrusionOk="0" h="377" w="2256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Programmable Robot Ball: Sphero SPRK+ | Teach STEM with Sphero" id="2104" name="Google Shape;21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750" y="1855949"/>
            <a:ext cx="1887225" cy="18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34"/>
          <p:cNvSpPr txBox="1"/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Document</a:t>
            </a:r>
            <a:endParaRPr/>
          </a:p>
        </p:txBody>
      </p:sp>
      <p:sp>
        <p:nvSpPr>
          <p:cNvPr id="2110" name="Google Shape;2110;p34"/>
          <p:cNvSpPr txBox="1"/>
          <p:nvPr>
            <p:ph idx="1" type="subTitle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Filling in the Less Specified Sections</a:t>
            </a:r>
            <a:endParaRPr/>
          </a:p>
        </p:txBody>
      </p:sp>
      <p:grpSp>
        <p:nvGrpSpPr>
          <p:cNvPr id="2111" name="Google Shape;2111;p34"/>
          <p:cNvGrpSpPr/>
          <p:nvPr/>
        </p:nvGrpSpPr>
        <p:grpSpPr>
          <a:xfrm>
            <a:off x="-308554" y="1747410"/>
            <a:ext cx="4264278" cy="2945528"/>
            <a:chOff x="-95154" y="1747410"/>
            <a:chExt cx="4264278" cy="2945528"/>
          </a:xfrm>
        </p:grpSpPr>
        <p:grpSp>
          <p:nvGrpSpPr>
            <p:cNvPr id="2112" name="Google Shape;2112;p34"/>
            <p:cNvGrpSpPr/>
            <p:nvPr/>
          </p:nvGrpSpPr>
          <p:grpSpPr>
            <a:xfrm flipH="1">
              <a:off x="1313607" y="1747410"/>
              <a:ext cx="2855518" cy="2153259"/>
              <a:chOff x="3499629" y="1503696"/>
              <a:chExt cx="1163286" cy="877163"/>
            </a:xfrm>
          </p:grpSpPr>
          <p:sp>
            <p:nvSpPr>
              <p:cNvPr id="2113" name="Google Shape;2113;p3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3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3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3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3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3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3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3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26" name="Google Shape;2126;p34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27" name="Google Shape;2127;p3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3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3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3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131" name="Google Shape;2131;p34"/>
            <p:cNvCxnSpPr/>
            <p:nvPr/>
          </p:nvCxnSpPr>
          <p:spPr>
            <a:xfrm rot="10800000">
              <a:off x="-6511" y="2785546"/>
              <a:ext cx="1575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2" name="Google Shape;2132;p34"/>
            <p:cNvCxnSpPr/>
            <p:nvPr/>
          </p:nvCxnSpPr>
          <p:spPr>
            <a:xfrm>
              <a:off x="2762023" y="3900638"/>
              <a:ext cx="0" cy="792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3" name="Google Shape;2133;p34"/>
            <p:cNvCxnSpPr/>
            <p:nvPr/>
          </p:nvCxnSpPr>
          <p:spPr>
            <a:xfrm rot="10800000">
              <a:off x="-95154" y="4690190"/>
              <a:ext cx="2859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34" name="Google Shape;2134;p34"/>
            <p:cNvGrpSpPr/>
            <p:nvPr/>
          </p:nvGrpSpPr>
          <p:grpSpPr>
            <a:xfrm>
              <a:off x="2100720" y="2297855"/>
              <a:ext cx="978660" cy="1086821"/>
              <a:chOff x="2100720" y="2028530"/>
              <a:chExt cx="978660" cy="1086821"/>
            </a:xfrm>
          </p:grpSpPr>
          <p:sp>
            <p:nvSpPr>
              <p:cNvPr id="2135" name="Google Shape;2135;p34"/>
              <p:cNvSpPr/>
              <p:nvPr/>
            </p:nvSpPr>
            <p:spPr>
              <a:xfrm flipH="1">
                <a:off x="2100720" y="2028530"/>
                <a:ext cx="978660" cy="1086821"/>
              </a:xfrm>
              <a:custGeom>
                <a:rect b="b" l="l" r="r" t="t"/>
                <a:pathLst>
                  <a:path extrusionOk="0" fill="none" h="15866" w="14287">
                    <a:moveTo>
                      <a:pt x="13033" y="12331"/>
                    </a:moveTo>
                    <a:cubicBezTo>
                      <a:pt x="13033" y="12331"/>
                      <a:pt x="13459" y="12983"/>
                      <a:pt x="12683" y="13284"/>
                    </a:cubicBezTo>
                    <a:cubicBezTo>
                      <a:pt x="12532" y="13459"/>
                      <a:pt x="12482" y="13735"/>
                      <a:pt x="12582" y="13935"/>
                    </a:cubicBezTo>
                    <a:cubicBezTo>
                      <a:pt x="12632" y="14036"/>
                      <a:pt x="12657" y="14161"/>
                      <a:pt x="12657" y="14261"/>
                    </a:cubicBezTo>
                    <a:lnTo>
                      <a:pt x="12657" y="14261"/>
                    </a:lnTo>
                    <a:cubicBezTo>
                      <a:pt x="12657" y="14637"/>
                      <a:pt x="12231" y="14863"/>
                      <a:pt x="11906" y="14687"/>
                    </a:cubicBezTo>
                    <a:lnTo>
                      <a:pt x="9700" y="13509"/>
                    </a:lnTo>
                    <a:lnTo>
                      <a:pt x="9800" y="15865"/>
                    </a:lnTo>
                    <a:lnTo>
                      <a:pt x="3535" y="15840"/>
                    </a:lnTo>
                    <a:lnTo>
                      <a:pt x="3434" y="11329"/>
                    </a:lnTo>
                    <a:cubicBezTo>
                      <a:pt x="3434" y="11329"/>
                      <a:pt x="2783" y="10677"/>
                      <a:pt x="2106" y="9950"/>
                    </a:cubicBezTo>
                    <a:cubicBezTo>
                      <a:pt x="276" y="8046"/>
                      <a:pt x="1" y="5063"/>
                      <a:pt x="1429" y="2858"/>
                    </a:cubicBezTo>
                    <a:cubicBezTo>
                      <a:pt x="2758" y="828"/>
                      <a:pt x="5790" y="1"/>
                      <a:pt x="8071" y="402"/>
                    </a:cubicBezTo>
                    <a:cubicBezTo>
                      <a:pt x="9449" y="627"/>
                      <a:pt x="10753" y="1354"/>
                      <a:pt x="11655" y="2432"/>
                    </a:cubicBezTo>
                    <a:cubicBezTo>
                      <a:pt x="12733" y="3735"/>
                      <a:pt x="12958" y="5439"/>
                      <a:pt x="12958" y="7043"/>
                    </a:cubicBezTo>
                    <a:lnTo>
                      <a:pt x="12733" y="7795"/>
                    </a:lnTo>
                    <a:lnTo>
                      <a:pt x="14287" y="10878"/>
                    </a:lnTo>
                    <a:lnTo>
                      <a:pt x="12958" y="11304"/>
                    </a:lnTo>
                    <a:cubicBezTo>
                      <a:pt x="12958" y="11304"/>
                      <a:pt x="13585" y="11805"/>
                      <a:pt x="13033" y="1233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34"/>
              <p:cNvSpPr/>
              <p:nvPr/>
            </p:nvSpPr>
            <p:spPr>
              <a:xfrm flipH="1">
                <a:off x="2414860" y="2729012"/>
                <a:ext cx="144330" cy="224954"/>
              </a:xfrm>
              <a:custGeom>
                <a:rect b="b" l="l" r="r" t="t"/>
                <a:pathLst>
                  <a:path extrusionOk="0" fill="none" h="3284" w="2107">
                    <a:moveTo>
                      <a:pt x="1" y="0"/>
                    </a:moveTo>
                    <a:lnTo>
                      <a:pt x="1" y="2130"/>
                    </a:lnTo>
                    <a:lnTo>
                      <a:pt x="2106" y="3283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37" name="Google Shape;2137;p34"/>
              <p:cNvGrpSpPr/>
              <p:nvPr/>
            </p:nvGrpSpPr>
            <p:grpSpPr>
              <a:xfrm>
                <a:off x="2414845" y="2150838"/>
                <a:ext cx="454767" cy="454767"/>
                <a:chOff x="5122483" y="1943088"/>
                <a:chExt cx="454767" cy="454767"/>
              </a:xfrm>
            </p:grpSpPr>
            <p:sp>
              <p:nvSpPr>
                <p:cNvPr id="2138" name="Google Shape;2138;p34"/>
                <p:cNvSpPr/>
                <p:nvPr/>
              </p:nvSpPr>
              <p:spPr>
                <a:xfrm>
                  <a:off x="5122483" y="1943088"/>
                  <a:ext cx="454767" cy="454767"/>
                </a:xfrm>
                <a:custGeom>
                  <a:rect b="b" l="l" r="r" t="t"/>
                  <a:pathLst>
                    <a:path extrusionOk="0" h="8372" w="8372">
                      <a:moveTo>
                        <a:pt x="3860" y="0"/>
                      </a:moveTo>
                      <a:lnTo>
                        <a:pt x="3560" y="727"/>
                      </a:lnTo>
                      <a:cubicBezTo>
                        <a:pt x="3234" y="777"/>
                        <a:pt x="2908" y="877"/>
                        <a:pt x="2632" y="1028"/>
                      </a:cubicBezTo>
                      <a:lnTo>
                        <a:pt x="1956" y="652"/>
                      </a:lnTo>
                      <a:cubicBezTo>
                        <a:pt x="1605" y="877"/>
                        <a:pt x="1279" y="1153"/>
                        <a:pt x="1003" y="1454"/>
                      </a:cubicBezTo>
                      <a:lnTo>
                        <a:pt x="1279" y="2181"/>
                      </a:lnTo>
                      <a:cubicBezTo>
                        <a:pt x="1103" y="2456"/>
                        <a:pt x="953" y="2757"/>
                        <a:pt x="853" y="3058"/>
                      </a:cubicBezTo>
                      <a:lnTo>
                        <a:pt x="101" y="3258"/>
                      </a:lnTo>
                      <a:cubicBezTo>
                        <a:pt x="26" y="3559"/>
                        <a:pt x="1" y="3860"/>
                        <a:pt x="1" y="4186"/>
                      </a:cubicBezTo>
                      <a:cubicBezTo>
                        <a:pt x="1" y="4286"/>
                        <a:pt x="1" y="4411"/>
                        <a:pt x="26" y="4512"/>
                      </a:cubicBezTo>
                      <a:lnTo>
                        <a:pt x="728" y="4812"/>
                      </a:lnTo>
                      <a:cubicBezTo>
                        <a:pt x="778" y="5163"/>
                        <a:pt x="878" y="5464"/>
                        <a:pt x="1028" y="5765"/>
                      </a:cubicBezTo>
                      <a:lnTo>
                        <a:pt x="652" y="6441"/>
                      </a:lnTo>
                      <a:cubicBezTo>
                        <a:pt x="878" y="6792"/>
                        <a:pt x="1154" y="7093"/>
                        <a:pt x="1454" y="7369"/>
                      </a:cubicBezTo>
                      <a:lnTo>
                        <a:pt x="2181" y="7093"/>
                      </a:lnTo>
                      <a:cubicBezTo>
                        <a:pt x="2457" y="7268"/>
                        <a:pt x="2758" y="7419"/>
                        <a:pt x="3058" y="7519"/>
                      </a:cubicBezTo>
                      <a:lnTo>
                        <a:pt x="3284" y="8271"/>
                      </a:lnTo>
                      <a:cubicBezTo>
                        <a:pt x="3560" y="8346"/>
                        <a:pt x="3885" y="8371"/>
                        <a:pt x="4186" y="8371"/>
                      </a:cubicBezTo>
                      <a:lnTo>
                        <a:pt x="4512" y="8371"/>
                      </a:lnTo>
                      <a:lnTo>
                        <a:pt x="4838" y="7644"/>
                      </a:lnTo>
                      <a:cubicBezTo>
                        <a:pt x="5164" y="7594"/>
                        <a:pt x="5464" y="7494"/>
                        <a:pt x="5765" y="7344"/>
                      </a:cubicBezTo>
                      <a:lnTo>
                        <a:pt x="6442" y="7720"/>
                      </a:lnTo>
                      <a:cubicBezTo>
                        <a:pt x="6793" y="7519"/>
                        <a:pt x="7093" y="7243"/>
                        <a:pt x="7369" y="6918"/>
                      </a:cubicBezTo>
                      <a:lnTo>
                        <a:pt x="7093" y="6191"/>
                      </a:lnTo>
                      <a:cubicBezTo>
                        <a:pt x="7269" y="5915"/>
                        <a:pt x="7419" y="5639"/>
                        <a:pt x="7545" y="5314"/>
                      </a:cubicBezTo>
                      <a:lnTo>
                        <a:pt x="8271" y="5113"/>
                      </a:lnTo>
                      <a:cubicBezTo>
                        <a:pt x="8347" y="4812"/>
                        <a:pt x="8372" y="4512"/>
                        <a:pt x="8372" y="4186"/>
                      </a:cubicBezTo>
                      <a:cubicBezTo>
                        <a:pt x="8372" y="4085"/>
                        <a:pt x="8372" y="3985"/>
                        <a:pt x="8372" y="3860"/>
                      </a:cubicBezTo>
                      <a:lnTo>
                        <a:pt x="7670" y="3559"/>
                      </a:lnTo>
                      <a:cubicBezTo>
                        <a:pt x="7595" y="3233"/>
                        <a:pt x="7494" y="2907"/>
                        <a:pt x="7344" y="2632"/>
                      </a:cubicBezTo>
                      <a:lnTo>
                        <a:pt x="7745" y="1955"/>
                      </a:lnTo>
                      <a:cubicBezTo>
                        <a:pt x="7520" y="1604"/>
                        <a:pt x="7244" y="1278"/>
                        <a:pt x="6918" y="1003"/>
                      </a:cubicBezTo>
                      <a:lnTo>
                        <a:pt x="6191" y="1278"/>
                      </a:lnTo>
                      <a:cubicBezTo>
                        <a:pt x="5941" y="1103"/>
                        <a:pt x="5640" y="953"/>
                        <a:pt x="5314" y="852"/>
                      </a:cubicBezTo>
                      <a:lnTo>
                        <a:pt x="5114" y="100"/>
                      </a:lnTo>
                      <a:cubicBezTo>
                        <a:pt x="4813" y="25"/>
                        <a:pt x="4512" y="0"/>
                        <a:pt x="41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5122483" y="1943088"/>
                  <a:ext cx="454767" cy="454767"/>
                </a:xfrm>
                <a:custGeom>
                  <a:rect b="b" l="l" r="r" t="t"/>
                  <a:pathLst>
                    <a:path extrusionOk="0" fill="none" h="8372" w="8372">
                      <a:moveTo>
                        <a:pt x="8372" y="4186"/>
                      </a:moveTo>
                      <a:cubicBezTo>
                        <a:pt x="8372" y="4512"/>
                        <a:pt x="8347" y="4812"/>
                        <a:pt x="8271" y="5113"/>
                      </a:cubicBezTo>
                      <a:lnTo>
                        <a:pt x="7545" y="5314"/>
                      </a:lnTo>
                      <a:cubicBezTo>
                        <a:pt x="7419" y="5639"/>
                        <a:pt x="7269" y="5915"/>
                        <a:pt x="7093" y="6191"/>
                      </a:cubicBezTo>
                      <a:lnTo>
                        <a:pt x="7369" y="6918"/>
                      </a:lnTo>
                      <a:cubicBezTo>
                        <a:pt x="7093" y="7243"/>
                        <a:pt x="6793" y="7519"/>
                        <a:pt x="6442" y="7720"/>
                      </a:cubicBezTo>
                      <a:lnTo>
                        <a:pt x="5765" y="7344"/>
                      </a:lnTo>
                      <a:cubicBezTo>
                        <a:pt x="5464" y="7494"/>
                        <a:pt x="5164" y="7594"/>
                        <a:pt x="4838" y="7644"/>
                      </a:cubicBezTo>
                      <a:lnTo>
                        <a:pt x="4512" y="8371"/>
                      </a:lnTo>
                      <a:cubicBezTo>
                        <a:pt x="4412" y="8371"/>
                        <a:pt x="4312" y="8371"/>
                        <a:pt x="4186" y="8371"/>
                      </a:cubicBezTo>
                      <a:cubicBezTo>
                        <a:pt x="3885" y="8371"/>
                        <a:pt x="3560" y="8346"/>
                        <a:pt x="3284" y="8271"/>
                      </a:cubicBezTo>
                      <a:lnTo>
                        <a:pt x="3058" y="7519"/>
                      </a:lnTo>
                      <a:cubicBezTo>
                        <a:pt x="2758" y="7419"/>
                        <a:pt x="2457" y="7268"/>
                        <a:pt x="2181" y="7093"/>
                      </a:cubicBezTo>
                      <a:lnTo>
                        <a:pt x="1454" y="7369"/>
                      </a:lnTo>
                      <a:cubicBezTo>
                        <a:pt x="1154" y="7093"/>
                        <a:pt x="878" y="6792"/>
                        <a:pt x="652" y="6441"/>
                      </a:cubicBezTo>
                      <a:lnTo>
                        <a:pt x="1028" y="5765"/>
                      </a:lnTo>
                      <a:cubicBezTo>
                        <a:pt x="878" y="5464"/>
                        <a:pt x="778" y="5163"/>
                        <a:pt x="728" y="4812"/>
                      </a:cubicBezTo>
                      <a:lnTo>
                        <a:pt x="26" y="4512"/>
                      </a:lnTo>
                      <a:cubicBezTo>
                        <a:pt x="1" y="4411"/>
                        <a:pt x="1" y="4286"/>
                        <a:pt x="1" y="4186"/>
                      </a:cubicBezTo>
                      <a:cubicBezTo>
                        <a:pt x="1" y="3860"/>
                        <a:pt x="26" y="3559"/>
                        <a:pt x="101" y="3258"/>
                      </a:cubicBezTo>
                      <a:lnTo>
                        <a:pt x="853" y="3058"/>
                      </a:lnTo>
                      <a:cubicBezTo>
                        <a:pt x="953" y="2757"/>
                        <a:pt x="1103" y="2456"/>
                        <a:pt x="1279" y="2181"/>
                      </a:cubicBezTo>
                      <a:lnTo>
                        <a:pt x="1003" y="1454"/>
                      </a:lnTo>
                      <a:cubicBezTo>
                        <a:pt x="1279" y="1153"/>
                        <a:pt x="1605" y="877"/>
                        <a:pt x="1956" y="652"/>
                      </a:cubicBezTo>
                      <a:lnTo>
                        <a:pt x="2632" y="1028"/>
                      </a:lnTo>
                      <a:cubicBezTo>
                        <a:pt x="2908" y="877"/>
                        <a:pt x="3234" y="777"/>
                        <a:pt x="3560" y="727"/>
                      </a:cubicBezTo>
                      <a:lnTo>
                        <a:pt x="3860" y="0"/>
                      </a:lnTo>
                      <a:cubicBezTo>
                        <a:pt x="3986" y="0"/>
                        <a:pt x="4086" y="0"/>
                        <a:pt x="4186" y="0"/>
                      </a:cubicBezTo>
                      <a:cubicBezTo>
                        <a:pt x="4512" y="0"/>
                        <a:pt x="4813" y="25"/>
                        <a:pt x="5114" y="100"/>
                      </a:cubicBezTo>
                      <a:lnTo>
                        <a:pt x="5314" y="852"/>
                      </a:lnTo>
                      <a:cubicBezTo>
                        <a:pt x="5640" y="953"/>
                        <a:pt x="5941" y="1103"/>
                        <a:pt x="6191" y="1278"/>
                      </a:cubicBezTo>
                      <a:lnTo>
                        <a:pt x="6918" y="1003"/>
                      </a:lnTo>
                      <a:cubicBezTo>
                        <a:pt x="7244" y="1278"/>
                        <a:pt x="7520" y="1604"/>
                        <a:pt x="7745" y="1955"/>
                      </a:cubicBezTo>
                      <a:lnTo>
                        <a:pt x="7344" y="2632"/>
                      </a:lnTo>
                      <a:cubicBezTo>
                        <a:pt x="7494" y="2907"/>
                        <a:pt x="7595" y="3233"/>
                        <a:pt x="7670" y="3559"/>
                      </a:cubicBezTo>
                      <a:lnTo>
                        <a:pt x="8372" y="3860"/>
                      </a:lnTo>
                      <a:cubicBezTo>
                        <a:pt x="8372" y="3985"/>
                        <a:pt x="8372" y="4085"/>
                        <a:pt x="8372" y="418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2"/>
                  </a:solidFill>
                  <a:prstDash val="solid"/>
                  <a:miter lim="250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5219172" y="2039724"/>
                  <a:ext cx="261442" cy="261442"/>
                </a:xfrm>
                <a:custGeom>
                  <a:rect b="b" l="l" r="r" t="t"/>
                  <a:pathLst>
                    <a:path extrusionOk="0" h="4813" w="4813">
                      <a:moveTo>
                        <a:pt x="2406" y="1"/>
                      </a:moveTo>
                      <a:cubicBezTo>
                        <a:pt x="1078" y="1"/>
                        <a:pt x="0" y="1078"/>
                        <a:pt x="0" y="2407"/>
                      </a:cubicBezTo>
                      <a:cubicBezTo>
                        <a:pt x="0" y="3735"/>
                        <a:pt x="1078" y="4813"/>
                        <a:pt x="2406" y="4813"/>
                      </a:cubicBezTo>
                      <a:cubicBezTo>
                        <a:pt x="3735" y="4813"/>
                        <a:pt x="4812" y="3735"/>
                        <a:pt x="4812" y="2407"/>
                      </a:cubicBezTo>
                      <a:cubicBezTo>
                        <a:pt x="4812" y="1078"/>
                        <a:pt x="3735" y="1"/>
                        <a:pt x="240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5219172" y="2039724"/>
                  <a:ext cx="261442" cy="261442"/>
                </a:xfrm>
                <a:custGeom>
                  <a:rect b="b" l="l" r="r" t="t"/>
                  <a:pathLst>
                    <a:path extrusionOk="0" fill="none" h="4813" w="4813">
                      <a:moveTo>
                        <a:pt x="4812" y="2407"/>
                      </a:moveTo>
                      <a:cubicBezTo>
                        <a:pt x="4812" y="3735"/>
                        <a:pt x="3735" y="4813"/>
                        <a:pt x="2406" y="4813"/>
                      </a:cubicBezTo>
                      <a:cubicBezTo>
                        <a:pt x="1078" y="4813"/>
                        <a:pt x="0" y="3735"/>
                        <a:pt x="0" y="2407"/>
                      </a:cubicBezTo>
                      <a:cubicBezTo>
                        <a:pt x="0" y="1078"/>
                        <a:pt x="1078" y="1"/>
                        <a:pt x="2406" y="1"/>
                      </a:cubicBezTo>
                      <a:cubicBezTo>
                        <a:pt x="3735" y="1"/>
                        <a:pt x="4812" y="1078"/>
                        <a:pt x="4812" y="2407"/>
                      </a:cubicBezTo>
                      <a:close/>
                    </a:path>
                  </a:pathLst>
                </a:custGeom>
                <a:noFill/>
                <a:ln cap="flat" cmpd="sng" w="4375">
                  <a:solidFill>
                    <a:schemeClr val="accent3"/>
                  </a:solidFill>
                  <a:prstDash val="solid"/>
                  <a:miter lim="250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5261379" y="2081930"/>
                  <a:ext cx="177029" cy="177029"/>
                </a:xfrm>
                <a:custGeom>
                  <a:rect b="b" l="l" r="r" t="t"/>
                  <a:pathLst>
                    <a:path extrusionOk="0" h="3259" w="3259">
                      <a:moveTo>
                        <a:pt x="1629" y="1"/>
                      </a:moveTo>
                      <a:cubicBezTo>
                        <a:pt x="727" y="1"/>
                        <a:pt x="0" y="727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7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5261379" y="2081930"/>
                  <a:ext cx="177029" cy="177029"/>
                </a:xfrm>
                <a:custGeom>
                  <a:rect b="b" l="l" r="r" t="t"/>
                  <a:pathLst>
                    <a:path extrusionOk="0" fill="none" h="3259" w="3259">
                      <a:moveTo>
                        <a:pt x="3258" y="1630"/>
                      </a:moveTo>
                      <a:cubicBezTo>
                        <a:pt x="3258" y="2532"/>
                        <a:pt x="2531" y="3259"/>
                        <a:pt x="1629" y="3259"/>
                      </a:cubicBezTo>
                      <a:cubicBezTo>
                        <a:pt x="727" y="3259"/>
                        <a:pt x="0" y="2532"/>
                        <a:pt x="0" y="1630"/>
                      </a:cubicBezTo>
                      <a:cubicBezTo>
                        <a:pt x="0" y="727"/>
                        <a:pt x="727" y="1"/>
                        <a:pt x="1629" y="1"/>
                      </a:cubicBezTo>
                      <a:cubicBezTo>
                        <a:pt x="2531" y="1"/>
                        <a:pt x="3258" y="727"/>
                        <a:pt x="3258" y="1630"/>
                      </a:cubicBezTo>
                      <a:close/>
                    </a:path>
                  </a:pathLst>
                </a:custGeom>
                <a:noFill/>
                <a:ln cap="flat" cmpd="sng" w="4375">
                  <a:solidFill>
                    <a:schemeClr val="accent3"/>
                  </a:solidFill>
                  <a:prstDash val="solid"/>
                  <a:miter lim="250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2144" name="Google Shape;21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850" y="1747400"/>
            <a:ext cx="2179550" cy="21721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35"/>
          <p:cNvSpPr txBox="1"/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guidelines</a:t>
            </a:r>
            <a:endParaRPr/>
          </a:p>
        </p:txBody>
      </p:sp>
      <p:sp>
        <p:nvSpPr>
          <p:cNvPr id="2150" name="Google Shape;2150;p35"/>
          <p:cNvSpPr txBox="1"/>
          <p:nvPr>
            <p:ph idx="1" type="subTitle"/>
          </p:nvPr>
        </p:nvSpPr>
        <p:spPr>
          <a:xfrm>
            <a:off x="886325" y="2614800"/>
            <a:ext cx="3084300" cy="141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Covid risks</a:t>
            </a:r>
            <a:endParaRPr/>
          </a:p>
          <a:p>
            <a:pPr indent="-361950" lvl="0" marL="457200" rtl="0" algn="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Robot sign out</a:t>
            </a:r>
            <a:endParaRPr/>
          </a:p>
          <a:p>
            <a:pPr indent="-361950" lvl="0" marL="457200" rtl="0" algn="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Robot testing sign up </a:t>
            </a:r>
            <a:endParaRPr/>
          </a:p>
        </p:txBody>
      </p:sp>
      <p:grpSp>
        <p:nvGrpSpPr>
          <p:cNvPr id="2151" name="Google Shape;2151;p35"/>
          <p:cNvGrpSpPr/>
          <p:nvPr/>
        </p:nvGrpSpPr>
        <p:grpSpPr>
          <a:xfrm>
            <a:off x="5223124" y="1747380"/>
            <a:ext cx="4264443" cy="2945603"/>
            <a:chOff x="5011723" y="1494466"/>
            <a:chExt cx="4267431" cy="2947666"/>
          </a:xfrm>
        </p:grpSpPr>
        <p:grpSp>
          <p:nvGrpSpPr>
            <p:cNvPr id="2152" name="Google Shape;2152;p35"/>
            <p:cNvGrpSpPr/>
            <p:nvPr/>
          </p:nvGrpSpPr>
          <p:grpSpPr>
            <a:xfrm>
              <a:off x="5011723" y="1494466"/>
              <a:ext cx="2857496" cy="2154750"/>
              <a:chOff x="3499629" y="1503696"/>
              <a:chExt cx="1163286" cy="877163"/>
            </a:xfrm>
          </p:grpSpPr>
          <p:sp>
            <p:nvSpPr>
              <p:cNvPr id="2153" name="Google Shape;2153;p35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35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35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35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35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35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35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35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35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35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35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35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35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66" name="Google Shape;2166;p35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67" name="Google Shape;2167;p35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35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35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35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171" name="Google Shape;2171;p35"/>
            <p:cNvCxnSpPr/>
            <p:nvPr/>
          </p:nvCxnSpPr>
          <p:spPr>
            <a:xfrm>
              <a:off x="7613647" y="2533359"/>
              <a:ext cx="1576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2" name="Google Shape;2172;p35"/>
            <p:cNvCxnSpPr/>
            <p:nvPr/>
          </p:nvCxnSpPr>
          <p:spPr>
            <a:xfrm>
              <a:off x="6419878" y="3649232"/>
              <a:ext cx="0" cy="7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3" name="Google Shape;2173;p35"/>
            <p:cNvCxnSpPr/>
            <p:nvPr/>
          </p:nvCxnSpPr>
          <p:spPr>
            <a:xfrm>
              <a:off x="6417753" y="4439338"/>
              <a:ext cx="2861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74" name="Google Shape;2174;p35"/>
            <p:cNvGrpSpPr/>
            <p:nvPr/>
          </p:nvGrpSpPr>
          <p:grpSpPr>
            <a:xfrm>
              <a:off x="6090716" y="2028530"/>
              <a:ext cx="978651" cy="1086812"/>
              <a:chOff x="6151275" y="2095925"/>
              <a:chExt cx="857113" cy="951841"/>
            </a:xfrm>
          </p:grpSpPr>
          <p:sp>
            <p:nvSpPr>
              <p:cNvPr id="2175" name="Google Shape;2175;p35"/>
              <p:cNvSpPr/>
              <p:nvPr/>
            </p:nvSpPr>
            <p:spPr>
              <a:xfrm>
                <a:off x="6271561" y="2201333"/>
                <a:ext cx="526314" cy="386352"/>
              </a:xfrm>
              <a:custGeom>
                <a:rect b="b" l="l" r="r" t="t"/>
                <a:pathLst>
                  <a:path extrusionOk="0" h="6440" w="8773">
                    <a:moveTo>
                      <a:pt x="4899" y="1"/>
                    </a:moveTo>
                    <a:cubicBezTo>
                      <a:pt x="4456" y="1"/>
                      <a:pt x="4015" y="76"/>
                      <a:pt x="3610" y="223"/>
                    </a:cubicBezTo>
                    <a:cubicBezTo>
                      <a:pt x="3535" y="249"/>
                      <a:pt x="3485" y="274"/>
                      <a:pt x="3434" y="299"/>
                    </a:cubicBezTo>
                    <a:cubicBezTo>
                      <a:pt x="3359" y="299"/>
                      <a:pt x="3284" y="274"/>
                      <a:pt x="3209" y="274"/>
                    </a:cubicBezTo>
                    <a:cubicBezTo>
                      <a:pt x="3155" y="267"/>
                      <a:pt x="3103" y="264"/>
                      <a:pt x="3052" y="264"/>
                    </a:cubicBezTo>
                    <a:cubicBezTo>
                      <a:pt x="2913" y="264"/>
                      <a:pt x="2779" y="287"/>
                      <a:pt x="2632" y="324"/>
                    </a:cubicBezTo>
                    <a:cubicBezTo>
                      <a:pt x="2181" y="424"/>
                      <a:pt x="1730" y="574"/>
                      <a:pt x="1354" y="875"/>
                    </a:cubicBezTo>
                    <a:cubicBezTo>
                      <a:pt x="978" y="1176"/>
                      <a:pt x="728" y="1652"/>
                      <a:pt x="778" y="2128"/>
                    </a:cubicBezTo>
                    <a:cubicBezTo>
                      <a:pt x="803" y="2178"/>
                      <a:pt x="803" y="2254"/>
                      <a:pt x="753" y="2329"/>
                    </a:cubicBezTo>
                    <a:cubicBezTo>
                      <a:pt x="728" y="2354"/>
                      <a:pt x="703" y="2354"/>
                      <a:pt x="677" y="2379"/>
                    </a:cubicBezTo>
                    <a:cubicBezTo>
                      <a:pt x="352" y="2554"/>
                      <a:pt x="176" y="2905"/>
                      <a:pt x="101" y="3281"/>
                    </a:cubicBezTo>
                    <a:cubicBezTo>
                      <a:pt x="1" y="3858"/>
                      <a:pt x="76" y="4459"/>
                      <a:pt x="352" y="4960"/>
                    </a:cubicBezTo>
                    <a:cubicBezTo>
                      <a:pt x="452" y="5136"/>
                      <a:pt x="552" y="5286"/>
                      <a:pt x="728" y="5411"/>
                    </a:cubicBezTo>
                    <a:cubicBezTo>
                      <a:pt x="828" y="5478"/>
                      <a:pt x="950" y="5523"/>
                      <a:pt x="1073" y="5523"/>
                    </a:cubicBezTo>
                    <a:cubicBezTo>
                      <a:pt x="1134" y="5523"/>
                      <a:pt x="1195" y="5512"/>
                      <a:pt x="1254" y="5487"/>
                    </a:cubicBezTo>
                    <a:cubicBezTo>
                      <a:pt x="1354" y="5712"/>
                      <a:pt x="1404" y="5938"/>
                      <a:pt x="1555" y="6113"/>
                    </a:cubicBezTo>
                    <a:cubicBezTo>
                      <a:pt x="1705" y="6314"/>
                      <a:pt x="1981" y="6414"/>
                      <a:pt x="2231" y="6439"/>
                    </a:cubicBezTo>
                    <a:cubicBezTo>
                      <a:pt x="2236" y="6440"/>
                      <a:pt x="2242" y="6440"/>
                      <a:pt x="2247" y="6440"/>
                    </a:cubicBezTo>
                    <a:cubicBezTo>
                      <a:pt x="2509" y="6440"/>
                      <a:pt x="3161" y="5863"/>
                      <a:pt x="3284" y="5863"/>
                    </a:cubicBezTo>
                    <a:cubicBezTo>
                      <a:pt x="3339" y="5863"/>
                      <a:pt x="3639" y="5997"/>
                      <a:pt x="3938" y="5997"/>
                    </a:cubicBezTo>
                    <a:cubicBezTo>
                      <a:pt x="4187" y="5997"/>
                      <a:pt x="4435" y="5904"/>
                      <a:pt x="4537" y="5562"/>
                    </a:cubicBezTo>
                    <a:cubicBezTo>
                      <a:pt x="4584" y="5420"/>
                      <a:pt x="4587" y="5234"/>
                      <a:pt x="4734" y="5234"/>
                    </a:cubicBezTo>
                    <a:cubicBezTo>
                      <a:pt x="4743" y="5234"/>
                      <a:pt x="4753" y="5235"/>
                      <a:pt x="4763" y="5236"/>
                    </a:cubicBezTo>
                    <a:cubicBezTo>
                      <a:pt x="4838" y="5236"/>
                      <a:pt x="4888" y="5286"/>
                      <a:pt x="4963" y="5311"/>
                    </a:cubicBezTo>
                    <a:cubicBezTo>
                      <a:pt x="5085" y="5372"/>
                      <a:pt x="5215" y="5405"/>
                      <a:pt x="5344" y="5405"/>
                    </a:cubicBezTo>
                    <a:cubicBezTo>
                      <a:pt x="5428" y="5405"/>
                      <a:pt x="5511" y="5391"/>
                      <a:pt x="5590" y="5361"/>
                    </a:cubicBezTo>
                    <a:cubicBezTo>
                      <a:pt x="5715" y="5336"/>
                      <a:pt x="5840" y="5261"/>
                      <a:pt x="5891" y="5136"/>
                    </a:cubicBezTo>
                    <a:cubicBezTo>
                      <a:pt x="5966" y="5036"/>
                      <a:pt x="5966" y="4885"/>
                      <a:pt x="5865" y="4785"/>
                    </a:cubicBezTo>
                    <a:lnTo>
                      <a:pt x="5865" y="4785"/>
                    </a:lnTo>
                    <a:cubicBezTo>
                      <a:pt x="5923" y="4816"/>
                      <a:pt x="5983" y="4830"/>
                      <a:pt x="6044" y="4830"/>
                    </a:cubicBezTo>
                    <a:cubicBezTo>
                      <a:pt x="6274" y="4830"/>
                      <a:pt x="6502" y="4627"/>
                      <a:pt x="6542" y="4409"/>
                    </a:cubicBezTo>
                    <a:cubicBezTo>
                      <a:pt x="6592" y="4259"/>
                      <a:pt x="6567" y="4083"/>
                      <a:pt x="6517" y="3933"/>
                    </a:cubicBezTo>
                    <a:cubicBezTo>
                      <a:pt x="6467" y="3807"/>
                      <a:pt x="6367" y="3707"/>
                      <a:pt x="6492" y="3607"/>
                    </a:cubicBezTo>
                    <a:cubicBezTo>
                      <a:pt x="6617" y="3557"/>
                      <a:pt x="6843" y="3557"/>
                      <a:pt x="6993" y="3532"/>
                    </a:cubicBezTo>
                    <a:cubicBezTo>
                      <a:pt x="7144" y="3507"/>
                      <a:pt x="7319" y="3457"/>
                      <a:pt x="7495" y="3432"/>
                    </a:cubicBezTo>
                    <a:cubicBezTo>
                      <a:pt x="7921" y="3331"/>
                      <a:pt x="8372" y="3156"/>
                      <a:pt x="8597" y="2780"/>
                    </a:cubicBezTo>
                    <a:cubicBezTo>
                      <a:pt x="8773" y="2479"/>
                      <a:pt x="8773" y="2103"/>
                      <a:pt x="8723" y="1752"/>
                    </a:cubicBezTo>
                    <a:cubicBezTo>
                      <a:pt x="8673" y="1527"/>
                      <a:pt x="8622" y="1301"/>
                      <a:pt x="8497" y="1151"/>
                    </a:cubicBezTo>
                    <a:cubicBezTo>
                      <a:pt x="8381" y="1016"/>
                      <a:pt x="8221" y="925"/>
                      <a:pt x="8061" y="925"/>
                    </a:cubicBezTo>
                    <a:cubicBezTo>
                      <a:pt x="8014" y="925"/>
                      <a:pt x="7967" y="933"/>
                      <a:pt x="7921" y="950"/>
                    </a:cubicBezTo>
                    <a:cubicBezTo>
                      <a:pt x="7667" y="558"/>
                      <a:pt x="7221" y="293"/>
                      <a:pt x="6741" y="293"/>
                    </a:cubicBezTo>
                    <a:cubicBezTo>
                      <a:pt x="6700" y="293"/>
                      <a:pt x="6659" y="295"/>
                      <a:pt x="6617" y="299"/>
                    </a:cubicBezTo>
                    <a:lnTo>
                      <a:pt x="6442" y="299"/>
                    </a:lnTo>
                    <a:cubicBezTo>
                      <a:pt x="6367" y="299"/>
                      <a:pt x="6317" y="274"/>
                      <a:pt x="6241" y="249"/>
                    </a:cubicBezTo>
                    <a:cubicBezTo>
                      <a:pt x="5820" y="82"/>
                      <a:pt x="5359" y="1"/>
                      <a:pt x="48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35"/>
              <p:cNvSpPr/>
              <p:nvPr/>
            </p:nvSpPr>
            <p:spPr>
              <a:xfrm>
                <a:off x="6271561" y="2196653"/>
                <a:ext cx="526314" cy="392531"/>
              </a:xfrm>
              <a:custGeom>
                <a:rect b="b" l="l" r="r" t="t"/>
                <a:pathLst>
                  <a:path extrusionOk="0" fill="none" h="6543" w="8773">
                    <a:moveTo>
                      <a:pt x="7495" y="3510"/>
                    </a:moveTo>
                    <a:cubicBezTo>
                      <a:pt x="7921" y="3409"/>
                      <a:pt x="8372" y="3234"/>
                      <a:pt x="8597" y="2858"/>
                    </a:cubicBezTo>
                    <a:cubicBezTo>
                      <a:pt x="8773" y="2557"/>
                      <a:pt x="8773" y="2181"/>
                      <a:pt x="8723" y="1830"/>
                    </a:cubicBezTo>
                    <a:cubicBezTo>
                      <a:pt x="8673" y="1605"/>
                      <a:pt x="8622" y="1379"/>
                      <a:pt x="8497" y="1229"/>
                    </a:cubicBezTo>
                    <a:cubicBezTo>
                      <a:pt x="8347" y="1053"/>
                      <a:pt x="8121" y="953"/>
                      <a:pt x="7921" y="1028"/>
                    </a:cubicBezTo>
                    <a:cubicBezTo>
                      <a:pt x="7645" y="602"/>
                      <a:pt x="7144" y="327"/>
                      <a:pt x="6617" y="377"/>
                    </a:cubicBezTo>
                    <a:cubicBezTo>
                      <a:pt x="6567" y="377"/>
                      <a:pt x="6492" y="377"/>
                      <a:pt x="6442" y="377"/>
                    </a:cubicBezTo>
                    <a:cubicBezTo>
                      <a:pt x="6367" y="377"/>
                      <a:pt x="6317" y="352"/>
                      <a:pt x="6241" y="327"/>
                    </a:cubicBezTo>
                    <a:cubicBezTo>
                      <a:pt x="5414" y="1"/>
                      <a:pt x="4437" y="1"/>
                      <a:pt x="3610" y="301"/>
                    </a:cubicBezTo>
                    <a:cubicBezTo>
                      <a:pt x="3535" y="327"/>
                      <a:pt x="3485" y="352"/>
                      <a:pt x="3434" y="377"/>
                    </a:cubicBezTo>
                    <a:cubicBezTo>
                      <a:pt x="3359" y="377"/>
                      <a:pt x="3284" y="352"/>
                      <a:pt x="3209" y="352"/>
                    </a:cubicBezTo>
                    <a:cubicBezTo>
                      <a:pt x="3008" y="327"/>
                      <a:pt x="2833" y="352"/>
                      <a:pt x="2632" y="402"/>
                    </a:cubicBezTo>
                    <a:cubicBezTo>
                      <a:pt x="2181" y="502"/>
                      <a:pt x="1730" y="652"/>
                      <a:pt x="1354" y="953"/>
                    </a:cubicBezTo>
                    <a:cubicBezTo>
                      <a:pt x="978" y="1254"/>
                      <a:pt x="728" y="1730"/>
                      <a:pt x="778" y="2206"/>
                    </a:cubicBezTo>
                    <a:cubicBezTo>
                      <a:pt x="803" y="2256"/>
                      <a:pt x="803" y="2332"/>
                      <a:pt x="753" y="2407"/>
                    </a:cubicBezTo>
                    <a:cubicBezTo>
                      <a:pt x="728" y="2432"/>
                      <a:pt x="703" y="2432"/>
                      <a:pt x="677" y="2457"/>
                    </a:cubicBezTo>
                    <a:cubicBezTo>
                      <a:pt x="352" y="2632"/>
                      <a:pt x="176" y="2983"/>
                      <a:pt x="101" y="3359"/>
                    </a:cubicBezTo>
                    <a:cubicBezTo>
                      <a:pt x="1" y="3936"/>
                      <a:pt x="76" y="4537"/>
                      <a:pt x="352" y="5038"/>
                    </a:cubicBezTo>
                    <a:cubicBezTo>
                      <a:pt x="452" y="5214"/>
                      <a:pt x="552" y="5364"/>
                      <a:pt x="728" y="5489"/>
                    </a:cubicBezTo>
                    <a:cubicBezTo>
                      <a:pt x="878" y="5590"/>
                      <a:pt x="1078" y="5640"/>
                      <a:pt x="1254" y="5565"/>
                    </a:cubicBezTo>
                    <a:cubicBezTo>
                      <a:pt x="1354" y="5790"/>
                      <a:pt x="1404" y="6016"/>
                      <a:pt x="1555" y="6191"/>
                    </a:cubicBezTo>
                    <a:cubicBezTo>
                      <a:pt x="1705" y="6392"/>
                      <a:pt x="1981" y="6492"/>
                      <a:pt x="2231" y="6517"/>
                    </a:cubicBezTo>
                    <a:cubicBezTo>
                      <a:pt x="2482" y="6542"/>
                      <a:pt x="3159" y="5941"/>
                      <a:pt x="3284" y="5941"/>
                    </a:cubicBezTo>
                    <a:cubicBezTo>
                      <a:pt x="3384" y="5941"/>
                      <a:pt x="4312" y="6392"/>
                      <a:pt x="4537" y="5640"/>
                    </a:cubicBezTo>
                    <a:cubicBezTo>
                      <a:pt x="4587" y="5489"/>
                      <a:pt x="4587" y="5289"/>
                      <a:pt x="4763" y="5314"/>
                    </a:cubicBezTo>
                    <a:cubicBezTo>
                      <a:pt x="4838" y="5314"/>
                      <a:pt x="4888" y="5364"/>
                      <a:pt x="4963" y="5389"/>
                    </a:cubicBezTo>
                    <a:cubicBezTo>
                      <a:pt x="5164" y="5489"/>
                      <a:pt x="5389" y="5515"/>
                      <a:pt x="5590" y="5439"/>
                    </a:cubicBezTo>
                    <a:cubicBezTo>
                      <a:pt x="5715" y="5414"/>
                      <a:pt x="5840" y="5339"/>
                      <a:pt x="5891" y="5214"/>
                    </a:cubicBezTo>
                    <a:cubicBezTo>
                      <a:pt x="5966" y="5114"/>
                      <a:pt x="5966" y="4963"/>
                      <a:pt x="5865" y="4863"/>
                    </a:cubicBezTo>
                    <a:cubicBezTo>
                      <a:pt x="6141" y="5013"/>
                      <a:pt x="6492" y="4763"/>
                      <a:pt x="6542" y="4487"/>
                    </a:cubicBezTo>
                    <a:cubicBezTo>
                      <a:pt x="6592" y="4337"/>
                      <a:pt x="6567" y="4161"/>
                      <a:pt x="6517" y="4011"/>
                    </a:cubicBezTo>
                    <a:cubicBezTo>
                      <a:pt x="6467" y="3885"/>
                      <a:pt x="6367" y="3785"/>
                      <a:pt x="6492" y="3685"/>
                    </a:cubicBezTo>
                    <a:cubicBezTo>
                      <a:pt x="6617" y="3635"/>
                      <a:pt x="6843" y="3635"/>
                      <a:pt x="6993" y="3610"/>
                    </a:cubicBezTo>
                    <a:cubicBezTo>
                      <a:pt x="7144" y="3585"/>
                      <a:pt x="7319" y="3535"/>
                      <a:pt x="7495" y="351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35"/>
              <p:cNvSpPr/>
              <p:nvPr/>
            </p:nvSpPr>
            <p:spPr>
              <a:xfrm>
                <a:off x="6677534" y="2258326"/>
                <a:ext cx="70731" cy="51174"/>
              </a:xfrm>
              <a:custGeom>
                <a:rect b="b" l="l" r="r" t="t"/>
                <a:pathLst>
                  <a:path extrusionOk="0" fill="none" h="853" w="1179">
                    <a:moveTo>
                      <a:pt x="1154" y="0"/>
                    </a:moveTo>
                    <a:cubicBezTo>
                      <a:pt x="1154" y="0"/>
                      <a:pt x="1179" y="852"/>
                      <a:pt x="1" y="852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35"/>
              <p:cNvSpPr/>
              <p:nvPr/>
            </p:nvSpPr>
            <p:spPr>
              <a:xfrm>
                <a:off x="6588864" y="2205712"/>
                <a:ext cx="40615" cy="60172"/>
              </a:xfrm>
              <a:custGeom>
                <a:rect b="b" l="l" r="r" t="t"/>
                <a:pathLst>
                  <a:path extrusionOk="0" fill="none" h="1003" w="677">
                    <a:moveTo>
                      <a:pt x="326" y="0"/>
                    </a:moveTo>
                    <a:cubicBezTo>
                      <a:pt x="326" y="0"/>
                      <a:pt x="0" y="652"/>
                      <a:pt x="677" y="1003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35"/>
              <p:cNvSpPr/>
              <p:nvPr/>
            </p:nvSpPr>
            <p:spPr>
              <a:xfrm>
                <a:off x="6527192" y="2309440"/>
                <a:ext cx="133903" cy="108286"/>
              </a:xfrm>
              <a:custGeom>
                <a:rect b="b" l="l" r="r" t="t"/>
                <a:pathLst>
                  <a:path extrusionOk="0" fill="none" h="1805" w="2232">
                    <a:moveTo>
                      <a:pt x="2231" y="1805"/>
                    </a:moveTo>
                    <a:cubicBezTo>
                      <a:pt x="2231" y="1805"/>
                      <a:pt x="677" y="1579"/>
                      <a:pt x="0" y="0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35"/>
              <p:cNvSpPr/>
              <p:nvPr/>
            </p:nvSpPr>
            <p:spPr>
              <a:xfrm>
                <a:off x="6579805" y="2300441"/>
                <a:ext cx="42175" cy="79730"/>
              </a:xfrm>
              <a:custGeom>
                <a:rect b="b" l="l" r="r" t="t"/>
                <a:pathLst>
                  <a:path extrusionOk="0" fill="none" h="1329" w="703">
                    <a:moveTo>
                      <a:pt x="402" y="0"/>
                    </a:moveTo>
                    <a:cubicBezTo>
                      <a:pt x="402" y="0"/>
                      <a:pt x="702" y="1153"/>
                      <a:pt x="1" y="1328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35"/>
              <p:cNvSpPr/>
              <p:nvPr/>
            </p:nvSpPr>
            <p:spPr>
              <a:xfrm>
                <a:off x="6405406" y="2219211"/>
                <a:ext cx="72231" cy="108346"/>
              </a:xfrm>
              <a:custGeom>
                <a:rect b="b" l="l" r="r" t="t"/>
                <a:pathLst>
                  <a:path extrusionOk="0" fill="none" h="1806" w="1204">
                    <a:moveTo>
                      <a:pt x="1203" y="1"/>
                    </a:moveTo>
                    <a:cubicBezTo>
                      <a:pt x="1203" y="1"/>
                      <a:pt x="0" y="928"/>
                      <a:pt x="627" y="1805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35"/>
              <p:cNvSpPr/>
              <p:nvPr/>
            </p:nvSpPr>
            <p:spPr>
              <a:xfrm>
                <a:off x="6324175" y="2324499"/>
                <a:ext cx="48174" cy="39115"/>
              </a:xfrm>
              <a:custGeom>
                <a:rect b="b" l="l" r="r" t="t"/>
                <a:pathLst>
                  <a:path extrusionOk="0" fill="none" h="652" w="803">
                    <a:moveTo>
                      <a:pt x="1" y="251"/>
                    </a:moveTo>
                    <a:cubicBezTo>
                      <a:pt x="1" y="251"/>
                      <a:pt x="703" y="0"/>
                      <a:pt x="803" y="652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35"/>
              <p:cNvSpPr/>
              <p:nvPr/>
            </p:nvSpPr>
            <p:spPr>
              <a:xfrm>
                <a:off x="6346732" y="2380112"/>
                <a:ext cx="139903" cy="150401"/>
              </a:xfrm>
              <a:custGeom>
                <a:rect b="b" l="l" r="r" t="t"/>
                <a:pathLst>
                  <a:path extrusionOk="0" fill="none" h="2507" w="2332">
                    <a:moveTo>
                      <a:pt x="1" y="2507"/>
                    </a:moveTo>
                    <a:cubicBezTo>
                      <a:pt x="126" y="2482"/>
                      <a:pt x="2332" y="1730"/>
                      <a:pt x="2031" y="0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35"/>
              <p:cNvSpPr/>
              <p:nvPr/>
            </p:nvSpPr>
            <p:spPr>
              <a:xfrm>
                <a:off x="6369290" y="2410169"/>
                <a:ext cx="48174" cy="82790"/>
              </a:xfrm>
              <a:custGeom>
                <a:rect b="b" l="l" r="r" t="t"/>
                <a:pathLst>
                  <a:path extrusionOk="0" fill="none" h="1380" w="803">
                    <a:moveTo>
                      <a:pt x="427" y="1"/>
                    </a:moveTo>
                    <a:cubicBezTo>
                      <a:pt x="427" y="1"/>
                      <a:pt x="1" y="853"/>
                      <a:pt x="803" y="1379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35"/>
              <p:cNvSpPr/>
              <p:nvPr/>
            </p:nvSpPr>
            <p:spPr>
              <a:xfrm>
                <a:off x="6279120" y="2429726"/>
                <a:ext cx="49674" cy="28616"/>
              </a:xfrm>
              <a:custGeom>
                <a:rect b="b" l="l" r="r" t="t"/>
                <a:pathLst>
                  <a:path extrusionOk="0" fill="none" h="477" w="828">
                    <a:moveTo>
                      <a:pt x="827" y="0"/>
                    </a:moveTo>
                    <a:cubicBezTo>
                      <a:pt x="827" y="0"/>
                      <a:pt x="727" y="477"/>
                      <a:pt x="0" y="477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35"/>
              <p:cNvSpPr/>
              <p:nvPr/>
            </p:nvSpPr>
            <p:spPr>
              <a:xfrm>
                <a:off x="6518193" y="2435726"/>
                <a:ext cx="34616" cy="76730"/>
              </a:xfrm>
              <a:custGeom>
                <a:rect b="b" l="l" r="r" t="t"/>
                <a:pathLst>
                  <a:path extrusionOk="0" fill="none" h="1279" w="577">
                    <a:moveTo>
                      <a:pt x="577" y="1279"/>
                    </a:moveTo>
                    <a:cubicBezTo>
                      <a:pt x="577" y="1279"/>
                      <a:pt x="0" y="903"/>
                      <a:pt x="75" y="1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35"/>
              <p:cNvSpPr/>
              <p:nvPr/>
            </p:nvSpPr>
            <p:spPr>
              <a:xfrm>
                <a:off x="6677534" y="2363554"/>
                <a:ext cx="70731" cy="39175"/>
              </a:xfrm>
              <a:custGeom>
                <a:rect b="b" l="l" r="r" t="t"/>
                <a:pathLst>
                  <a:path extrusionOk="0" fill="none" h="653" w="1179">
                    <a:moveTo>
                      <a:pt x="1179" y="577"/>
                    </a:moveTo>
                    <a:cubicBezTo>
                      <a:pt x="1179" y="577"/>
                      <a:pt x="126" y="652"/>
                      <a:pt x="1" y="1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35"/>
              <p:cNvSpPr/>
              <p:nvPr/>
            </p:nvSpPr>
            <p:spPr>
              <a:xfrm>
                <a:off x="6455020" y="2210212"/>
                <a:ext cx="85789" cy="48174"/>
              </a:xfrm>
              <a:custGeom>
                <a:rect b="b" l="l" r="r" t="t"/>
                <a:pathLst>
                  <a:path extrusionOk="0" fill="none" h="803" w="1430">
                    <a:moveTo>
                      <a:pt x="0" y="502"/>
                    </a:moveTo>
                    <a:cubicBezTo>
                      <a:pt x="126" y="527"/>
                      <a:pt x="1053" y="0"/>
                      <a:pt x="1429" y="802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35"/>
              <p:cNvSpPr/>
              <p:nvPr/>
            </p:nvSpPr>
            <p:spPr>
              <a:xfrm>
                <a:off x="6151275" y="2095925"/>
                <a:ext cx="857113" cy="951841"/>
              </a:xfrm>
              <a:custGeom>
                <a:rect b="b" l="l" r="r" t="t"/>
                <a:pathLst>
                  <a:path extrusionOk="0" fill="none" h="15866" w="14287">
                    <a:moveTo>
                      <a:pt x="13033" y="12331"/>
                    </a:moveTo>
                    <a:cubicBezTo>
                      <a:pt x="13033" y="12331"/>
                      <a:pt x="13459" y="12983"/>
                      <a:pt x="12683" y="13284"/>
                    </a:cubicBezTo>
                    <a:cubicBezTo>
                      <a:pt x="12532" y="13459"/>
                      <a:pt x="12482" y="13735"/>
                      <a:pt x="12582" y="13935"/>
                    </a:cubicBezTo>
                    <a:cubicBezTo>
                      <a:pt x="12632" y="14036"/>
                      <a:pt x="12657" y="14161"/>
                      <a:pt x="12657" y="14261"/>
                    </a:cubicBezTo>
                    <a:lnTo>
                      <a:pt x="12657" y="14261"/>
                    </a:lnTo>
                    <a:cubicBezTo>
                      <a:pt x="12657" y="14637"/>
                      <a:pt x="12231" y="14863"/>
                      <a:pt x="11906" y="14687"/>
                    </a:cubicBezTo>
                    <a:lnTo>
                      <a:pt x="9700" y="13509"/>
                    </a:lnTo>
                    <a:lnTo>
                      <a:pt x="9800" y="15865"/>
                    </a:lnTo>
                    <a:lnTo>
                      <a:pt x="3535" y="15840"/>
                    </a:lnTo>
                    <a:lnTo>
                      <a:pt x="3434" y="11329"/>
                    </a:lnTo>
                    <a:cubicBezTo>
                      <a:pt x="3434" y="11329"/>
                      <a:pt x="2783" y="10677"/>
                      <a:pt x="2106" y="9950"/>
                    </a:cubicBezTo>
                    <a:cubicBezTo>
                      <a:pt x="276" y="8046"/>
                      <a:pt x="1" y="5063"/>
                      <a:pt x="1429" y="2858"/>
                    </a:cubicBezTo>
                    <a:cubicBezTo>
                      <a:pt x="2758" y="828"/>
                      <a:pt x="5790" y="1"/>
                      <a:pt x="8071" y="402"/>
                    </a:cubicBezTo>
                    <a:cubicBezTo>
                      <a:pt x="9449" y="627"/>
                      <a:pt x="10753" y="1354"/>
                      <a:pt x="11655" y="2432"/>
                    </a:cubicBezTo>
                    <a:cubicBezTo>
                      <a:pt x="12733" y="3735"/>
                      <a:pt x="12958" y="5439"/>
                      <a:pt x="12958" y="7043"/>
                    </a:cubicBezTo>
                    <a:lnTo>
                      <a:pt x="12733" y="7795"/>
                    </a:lnTo>
                    <a:lnTo>
                      <a:pt x="14287" y="10878"/>
                    </a:lnTo>
                    <a:lnTo>
                      <a:pt x="12958" y="11304"/>
                    </a:lnTo>
                    <a:cubicBezTo>
                      <a:pt x="12958" y="11304"/>
                      <a:pt x="13585" y="11805"/>
                      <a:pt x="13033" y="1233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35"/>
              <p:cNvSpPr/>
              <p:nvPr/>
            </p:nvSpPr>
            <p:spPr>
              <a:xfrm>
                <a:off x="6606862" y="2709414"/>
                <a:ext cx="126404" cy="197015"/>
              </a:xfrm>
              <a:custGeom>
                <a:rect b="b" l="l" r="r" t="t"/>
                <a:pathLst>
                  <a:path extrusionOk="0" fill="none" h="3284" w="2107">
                    <a:moveTo>
                      <a:pt x="1" y="0"/>
                    </a:moveTo>
                    <a:lnTo>
                      <a:pt x="1" y="2130"/>
                    </a:lnTo>
                    <a:lnTo>
                      <a:pt x="2106" y="3283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191" name="Google Shape;2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750" y="1747375"/>
            <a:ext cx="2126548" cy="21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3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We WOuld Make</a:t>
            </a:r>
            <a:endParaRPr/>
          </a:p>
        </p:txBody>
      </p:sp>
      <p:sp>
        <p:nvSpPr>
          <p:cNvPr id="2197" name="Google Shape;2197;p36"/>
          <p:cNvSpPr txBox="1"/>
          <p:nvPr/>
        </p:nvSpPr>
        <p:spPr>
          <a:xfrm>
            <a:off x="720000" y="3350125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Further Research Previous Sphero Programs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8" name="Google Shape;2198;p36"/>
          <p:cNvSpPr txBox="1"/>
          <p:nvPr/>
        </p:nvSpPr>
        <p:spPr>
          <a:xfrm>
            <a:off x="720000" y="29559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Research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99" name="Google Shape;2199;p36"/>
          <p:cNvSpPr txBox="1"/>
          <p:nvPr/>
        </p:nvSpPr>
        <p:spPr>
          <a:xfrm>
            <a:off x="3488851" y="3350123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Focus On Precision of Movements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0" name="Google Shape;2200;p36"/>
          <p:cNvSpPr txBox="1"/>
          <p:nvPr/>
        </p:nvSpPr>
        <p:spPr>
          <a:xfrm>
            <a:off x="3488859" y="2955980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Accuracy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01" name="Google Shape;2201;p36"/>
          <p:cNvSpPr txBox="1"/>
          <p:nvPr/>
        </p:nvSpPr>
        <p:spPr>
          <a:xfrm>
            <a:off x="6257701" y="335284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Continuous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Work on System Design Document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2" name="Google Shape;2202;p36"/>
          <p:cNvSpPr txBox="1"/>
          <p:nvPr/>
        </p:nvSpPr>
        <p:spPr>
          <a:xfrm>
            <a:off x="6257709" y="2955980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Time Management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2203" name="Google Shape;2203;p36"/>
          <p:cNvCxnSpPr/>
          <p:nvPr/>
        </p:nvCxnSpPr>
        <p:spPr>
          <a:xfrm>
            <a:off x="2250275" y="2137325"/>
            <a:ext cx="188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4" name="Google Shape;2204;p36"/>
          <p:cNvCxnSpPr/>
          <p:nvPr/>
        </p:nvCxnSpPr>
        <p:spPr>
          <a:xfrm>
            <a:off x="5012100" y="2137325"/>
            <a:ext cx="188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05" name="Google Shape;2205;p36"/>
          <p:cNvGrpSpPr/>
          <p:nvPr/>
        </p:nvGrpSpPr>
        <p:grpSpPr>
          <a:xfrm>
            <a:off x="6798123" y="1694596"/>
            <a:ext cx="980795" cy="877163"/>
            <a:chOff x="6798123" y="1694596"/>
            <a:chExt cx="980795" cy="877163"/>
          </a:xfrm>
        </p:grpSpPr>
        <p:grpSp>
          <p:nvGrpSpPr>
            <p:cNvPr id="2206" name="Google Shape;2206;p36"/>
            <p:cNvGrpSpPr/>
            <p:nvPr/>
          </p:nvGrpSpPr>
          <p:grpSpPr>
            <a:xfrm>
              <a:off x="6798123" y="1694596"/>
              <a:ext cx="980795" cy="877163"/>
              <a:chOff x="4031298" y="1694596"/>
              <a:chExt cx="980795" cy="877163"/>
            </a:xfrm>
          </p:grpSpPr>
          <p:sp>
            <p:nvSpPr>
              <p:cNvPr id="2207" name="Google Shape;2207;p36"/>
              <p:cNvSpPr/>
              <p:nvPr/>
            </p:nvSpPr>
            <p:spPr>
              <a:xfrm flipH="1">
                <a:off x="4923636" y="24832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36"/>
              <p:cNvSpPr/>
              <p:nvPr/>
            </p:nvSpPr>
            <p:spPr>
              <a:xfrm flipH="1">
                <a:off x="4923636" y="18041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36"/>
              <p:cNvSpPr/>
              <p:nvPr/>
            </p:nvSpPr>
            <p:spPr>
              <a:xfrm flipH="1">
                <a:off x="4923636" y="17828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36"/>
              <p:cNvSpPr/>
              <p:nvPr/>
            </p:nvSpPr>
            <p:spPr>
              <a:xfrm flipH="1">
                <a:off x="4244531" y="17828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36"/>
              <p:cNvSpPr/>
              <p:nvPr/>
            </p:nvSpPr>
            <p:spPr>
              <a:xfrm flipH="1">
                <a:off x="4223272" y="17828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36"/>
              <p:cNvSpPr/>
              <p:nvPr/>
            </p:nvSpPr>
            <p:spPr>
              <a:xfrm flipH="1">
                <a:off x="4223272" y="18254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36"/>
              <p:cNvSpPr/>
              <p:nvPr/>
            </p:nvSpPr>
            <p:spPr>
              <a:xfrm flipH="1">
                <a:off x="4223272" y="24832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36"/>
              <p:cNvSpPr/>
              <p:nvPr/>
            </p:nvSpPr>
            <p:spPr>
              <a:xfrm flipH="1">
                <a:off x="4265916" y="24832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36"/>
              <p:cNvSpPr/>
              <p:nvPr/>
            </p:nvSpPr>
            <p:spPr>
              <a:xfrm flipH="1">
                <a:off x="4131893" y="16945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36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36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36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9" name="Google Shape;2219;p36"/>
            <p:cNvGrpSpPr/>
            <p:nvPr/>
          </p:nvGrpSpPr>
          <p:grpSpPr>
            <a:xfrm>
              <a:off x="7159102" y="1948388"/>
              <a:ext cx="368987" cy="369566"/>
              <a:chOff x="-59502375" y="1904375"/>
              <a:chExt cx="319000" cy="319500"/>
            </a:xfrm>
          </p:grpSpPr>
          <p:sp>
            <p:nvSpPr>
              <p:cNvPr id="2220" name="Google Shape;2220;p36"/>
              <p:cNvSpPr/>
              <p:nvPr/>
            </p:nvSpPr>
            <p:spPr>
              <a:xfrm>
                <a:off x="-59455125" y="2097050"/>
                <a:ext cx="227650" cy="62225"/>
              </a:xfrm>
              <a:custGeom>
                <a:rect b="b" l="l" r="r" t="t"/>
                <a:pathLst>
                  <a:path extrusionOk="0" h="2489" w="9106">
                    <a:moveTo>
                      <a:pt x="1670" y="819"/>
                    </a:moveTo>
                    <a:lnTo>
                      <a:pt x="1670" y="1670"/>
                    </a:lnTo>
                    <a:lnTo>
                      <a:pt x="820" y="1670"/>
                    </a:lnTo>
                    <a:lnTo>
                      <a:pt x="820" y="819"/>
                    </a:lnTo>
                    <a:close/>
                    <a:moveTo>
                      <a:pt x="3309" y="819"/>
                    </a:moveTo>
                    <a:lnTo>
                      <a:pt x="3309" y="1670"/>
                    </a:lnTo>
                    <a:lnTo>
                      <a:pt x="2489" y="1670"/>
                    </a:lnTo>
                    <a:lnTo>
                      <a:pt x="2489" y="819"/>
                    </a:lnTo>
                    <a:close/>
                    <a:moveTo>
                      <a:pt x="4978" y="819"/>
                    </a:moveTo>
                    <a:lnTo>
                      <a:pt x="4978" y="1670"/>
                    </a:lnTo>
                    <a:lnTo>
                      <a:pt x="4128" y="1670"/>
                    </a:lnTo>
                    <a:lnTo>
                      <a:pt x="4128" y="819"/>
                    </a:lnTo>
                    <a:close/>
                    <a:moveTo>
                      <a:pt x="6617" y="819"/>
                    </a:moveTo>
                    <a:lnTo>
                      <a:pt x="6617" y="1670"/>
                    </a:lnTo>
                    <a:lnTo>
                      <a:pt x="5798" y="1670"/>
                    </a:lnTo>
                    <a:lnTo>
                      <a:pt x="5798" y="819"/>
                    </a:lnTo>
                    <a:close/>
                    <a:moveTo>
                      <a:pt x="8286" y="819"/>
                    </a:moveTo>
                    <a:lnTo>
                      <a:pt x="8286" y="1670"/>
                    </a:lnTo>
                    <a:lnTo>
                      <a:pt x="7436" y="1670"/>
                    </a:lnTo>
                    <a:lnTo>
                      <a:pt x="7436" y="819"/>
                    </a:lnTo>
                    <a:close/>
                    <a:moveTo>
                      <a:pt x="410" y="0"/>
                    </a:moveTo>
                    <a:cubicBezTo>
                      <a:pt x="158" y="0"/>
                      <a:pt x="1" y="189"/>
                      <a:pt x="1" y="410"/>
                    </a:cubicBezTo>
                    <a:lnTo>
                      <a:pt x="1" y="2048"/>
                    </a:lnTo>
                    <a:cubicBezTo>
                      <a:pt x="1" y="2300"/>
                      <a:pt x="190" y="2489"/>
                      <a:pt x="410" y="2489"/>
                    </a:cubicBezTo>
                    <a:lnTo>
                      <a:pt x="8664" y="2489"/>
                    </a:lnTo>
                    <a:cubicBezTo>
                      <a:pt x="8917" y="2489"/>
                      <a:pt x="9106" y="2300"/>
                      <a:pt x="9106" y="2048"/>
                    </a:cubicBezTo>
                    <a:lnTo>
                      <a:pt x="9106" y="410"/>
                    </a:lnTo>
                    <a:cubicBezTo>
                      <a:pt x="9106" y="158"/>
                      <a:pt x="8917" y="0"/>
                      <a:pt x="86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36"/>
              <p:cNvSpPr/>
              <p:nvPr/>
            </p:nvSpPr>
            <p:spPr>
              <a:xfrm>
                <a:off x="-59502375" y="1966300"/>
                <a:ext cx="319000" cy="257575"/>
              </a:xfrm>
              <a:custGeom>
                <a:rect b="b" l="l" r="r" t="t"/>
                <a:pathLst>
                  <a:path extrusionOk="0" h="10303" w="12760">
                    <a:moveTo>
                      <a:pt x="8633" y="1639"/>
                    </a:moveTo>
                    <a:lnTo>
                      <a:pt x="8633" y="3592"/>
                    </a:lnTo>
                    <a:lnTo>
                      <a:pt x="7814" y="3592"/>
                    </a:lnTo>
                    <a:lnTo>
                      <a:pt x="7814" y="1639"/>
                    </a:lnTo>
                    <a:close/>
                    <a:moveTo>
                      <a:pt x="11941" y="819"/>
                    </a:moveTo>
                    <a:lnTo>
                      <a:pt x="11941" y="3592"/>
                    </a:lnTo>
                    <a:lnTo>
                      <a:pt x="11122" y="3592"/>
                    </a:lnTo>
                    <a:lnTo>
                      <a:pt x="11122" y="819"/>
                    </a:lnTo>
                    <a:close/>
                    <a:moveTo>
                      <a:pt x="5041" y="3119"/>
                    </a:moveTo>
                    <a:lnTo>
                      <a:pt x="5041" y="3970"/>
                    </a:lnTo>
                    <a:cubicBezTo>
                      <a:pt x="5041" y="4222"/>
                      <a:pt x="5230" y="4411"/>
                      <a:pt x="5482" y="4411"/>
                    </a:cubicBezTo>
                    <a:lnTo>
                      <a:pt x="11941" y="4411"/>
                    </a:lnTo>
                    <a:lnTo>
                      <a:pt x="11941" y="9357"/>
                    </a:lnTo>
                    <a:lnTo>
                      <a:pt x="914" y="9357"/>
                    </a:lnTo>
                    <a:lnTo>
                      <a:pt x="914" y="4222"/>
                    </a:lnTo>
                    <a:lnTo>
                      <a:pt x="2552" y="3119"/>
                    </a:lnTo>
                    <a:lnTo>
                      <a:pt x="2552" y="3970"/>
                    </a:lnTo>
                    <a:cubicBezTo>
                      <a:pt x="2552" y="4207"/>
                      <a:pt x="2767" y="4373"/>
                      <a:pt x="2980" y="4373"/>
                    </a:cubicBezTo>
                    <a:cubicBezTo>
                      <a:pt x="3050" y="4373"/>
                      <a:pt x="3120" y="4355"/>
                      <a:pt x="3182" y="4316"/>
                    </a:cubicBezTo>
                    <a:lnTo>
                      <a:pt x="5041" y="3119"/>
                    </a:lnTo>
                    <a:close/>
                    <a:moveTo>
                      <a:pt x="10712" y="0"/>
                    </a:moveTo>
                    <a:cubicBezTo>
                      <a:pt x="10491" y="0"/>
                      <a:pt x="10334" y="189"/>
                      <a:pt x="10334" y="441"/>
                    </a:cubicBezTo>
                    <a:lnTo>
                      <a:pt x="10334" y="3592"/>
                    </a:lnTo>
                    <a:lnTo>
                      <a:pt x="9483" y="3592"/>
                    </a:lnTo>
                    <a:lnTo>
                      <a:pt x="9483" y="1261"/>
                    </a:lnTo>
                    <a:cubicBezTo>
                      <a:pt x="9483" y="1008"/>
                      <a:pt x="9294" y="819"/>
                      <a:pt x="9074" y="819"/>
                    </a:cubicBezTo>
                    <a:lnTo>
                      <a:pt x="7404" y="819"/>
                    </a:lnTo>
                    <a:cubicBezTo>
                      <a:pt x="7183" y="819"/>
                      <a:pt x="6963" y="1008"/>
                      <a:pt x="6963" y="1261"/>
                    </a:cubicBezTo>
                    <a:lnTo>
                      <a:pt x="6963" y="3592"/>
                    </a:lnTo>
                    <a:lnTo>
                      <a:pt x="5860" y="3592"/>
                    </a:lnTo>
                    <a:lnTo>
                      <a:pt x="5860" y="2363"/>
                    </a:lnTo>
                    <a:cubicBezTo>
                      <a:pt x="5860" y="2206"/>
                      <a:pt x="5797" y="2080"/>
                      <a:pt x="5640" y="2017"/>
                    </a:cubicBezTo>
                    <a:cubicBezTo>
                      <a:pt x="5581" y="1973"/>
                      <a:pt x="5509" y="1949"/>
                      <a:pt x="5436" y="1949"/>
                    </a:cubicBezTo>
                    <a:cubicBezTo>
                      <a:pt x="5352" y="1949"/>
                      <a:pt x="5266" y="1981"/>
                      <a:pt x="5199" y="2048"/>
                    </a:cubicBezTo>
                    <a:lnTo>
                      <a:pt x="3340" y="3245"/>
                    </a:lnTo>
                    <a:lnTo>
                      <a:pt x="3340" y="2395"/>
                    </a:lnTo>
                    <a:cubicBezTo>
                      <a:pt x="3340" y="2237"/>
                      <a:pt x="3277" y="2111"/>
                      <a:pt x="3119" y="2048"/>
                    </a:cubicBezTo>
                    <a:cubicBezTo>
                      <a:pt x="3061" y="2004"/>
                      <a:pt x="2989" y="1981"/>
                      <a:pt x="2916" y="1981"/>
                    </a:cubicBezTo>
                    <a:cubicBezTo>
                      <a:pt x="2831" y="1981"/>
                      <a:pt x="2746" y="2012"/>
                      <a:pt x="2678" y="2080"/>
                    </a:cubicBezTo>
                    <a:lnTo>
                      <a:pt x="189" y="3718"/>
                    </a:lnTo>
                    <a:cubicBezTo>
                      <a:pt x="95" y="3812"/>
                      <a:pt x="0" y="3938"/>
                      <a:pt x="0" y="4096"/>
                    </a:cubicBezTo>
                    <a:lnTo>
                      <a:pt x="0" y="9861"/>
                    </a:lnTo>
                    <a:cubicBezTo>
                      <a:pt x="0" y="10113"/>
                      <a:pt x="189" y="10302"/>
                      <a:pt x="441" y="10302"/>
                    </a:cubicBezTo>
                    <a:lnTo>
                      <a:pt x="12287" y="10302"/>
                    </a:lnTo>
                    <a:cubicBezTo>
                      <a:pt x="12539" y="10302"/>
                      <a:pt x="12697" y="10113"/>
                      <a:pt x="12697" y="9861"/>
                    </a:cubicBezTo>
                    <a:lnTo>
                      <a:pt x="12697" y="504"/>
                    </a:lnTo>
                    <a:cubicBezTo>
                      <a:pt x="12760" y="158"/>
                      <a:pt x="12602" y="0"/>
                      <a:pt x="123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36"/>
              <p:cNvSpPr/>
              <p:nvPr/>
            </p:nvSpPr>
            <p:spPr>
              <a:xfrm>
                <a:off x="-59322800" y="1904375"/>
                <a:ext cx="106350" cy="41175"/>
              </a:xfrm>
              <a:custGeom>
                <a:rect b="b" l="l" r="r" t="t"/>
                <a:pathLst>
                  <a:path extrusionOk="0" h="1647" w="4254">
                    <a:moveTo>
                      <a:pt x="1291" y="0"/>
                    </a:moveTo>
                    <a:cubicBezTo>
                      <a:pt x="890" y="0"/>
                      <a:pt x="485" y="181"/>
                      <a:pt x="158" y="556"/>
                    </a:cubicBezTo>
                    <a:cubicBezTo>
                      <a:pt x="0" y="713"/>
                      <a:pt x="32" y="965"/>
                      <a:pt x="189" y="1123"/>
                    </a:cubicBezTo>
                    <a:cubicBezTo>
                      <a:pt x="265" y="1198"/>
                      <a:pt x="369" y="1237"/>
                      <a:pt x="474" y="1237"/>
                    </a:cubicBezTo>
                    <a:cubicBezTo>
                      <a:pt x="589" y="1237"/>
                      <a:pt x="706" y="1190"/>
                      <a:pt x="788" y="1091"/>
                    </a:cubicBezTo>
                    <a:cubicBezTo>
                      <a:pt x="946" y="918"/>
                      <a:pt x="1119" y="831"/>
                      <a:pt x="1292" y="831"/>
                    </a:cubicBezTo>
                    <a:cubicBezTo>
                      <a:pt x="1465" y="831"/>
                      <a:pt x="1639" y="918"/>
                      <a:pt x="1796" y="1091"/>
                    </a:cubicBezTo>
                    <a:cubicBezTo>
                      <a:pt x="2115" y="1457"/>
                      <a:pt x="2530" y="1646"/>
                      <a:pt x="2948" y="1646"/>
                    </a:cubicBezTo>
                    <a:cubicBezTo>
                      <a:pt x="3357" y="1646"/>
                      <a:pt x="3769" y="1465"/>
                      <a:pt x="4096" y="1091"/>
                    </a:cubicBezTo>
                    <a:cubicBezTo>
                      <a:pt x="4254" y="902"/>
                      <a:pt x="4191" y="650"/>
                      <a:pt x="4033" y="493"/>
                    </a:cubicBezTo>
                    <a:cubicBezTo>
                      <a:pt x="3975" y="420"/>
                      <a:pt x="3885" y="381"/>
                      <a:pt x="3788" y="381"/>
                    </a:cubicBezTo>
                    <a:cubicBezTo>
                      <a:pt x="3674" y="381"/>
                      <a:pt x="3551" y="436"/>
                      <a:pt x="3466" y="556"/>
                    </a:cubicBezTo>
                    <a:cubicBezTo>
                      <a:pt x="3308" y="729"/>
                      <a:pt x="3127" y="815"/>
                      <a:pt x="2946" y="815"/>
                    </a:cubicBezTo>
                    <a:cubicBezTo>
                      <a:pt x="2765" y="815"/>
                      <a:pt x="2584" y="729"/>
                      <a:pt x="2426" y="556"/>
                    </a:cubicBezTo>
                    <a:cubicBezTo>
                      <a:pt x="2108" y="189"/>
                      <a:pt x="1701" y="0"/>
                      <a:pt x="12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23" name="Google Shape;2223;p36"/>
          <p:cNvGrpSpPr/>
          <p:nvPr/>
        </p:nvGrpSpPr>
        <p:grpSpPr>
          <a:xfrm>
            <a:off x="4031298" y="1694596"/>
            <a:ext cx="1089808" cy="877163"/>
            <a:chOff x="4031298" y="1694596"/>
            <a:chExt cx="1089808" cy="877163"/>
          </a:xfrm>
        </p:grpSpPr>
        <p:grpSp>
          <p:nvGrpSpPr>
            <p:cNvPr id="2224" name="Google Shape;2224;p36"/>
            <p:cNvGrpSpPr/>
            <p:nvPr/>
          </p:nvGrpSpPr>
          <p:grpSpPr>
            <a:xfrm>
              <a:off x="4031298" y="1694596"/>
              <a:ext cx="1089808" cy="877163"/>
              <a:chOff x="4031298" y="1694596"/>
              <a:chExt cx="1089808" cy="877163"/>
            </a:xfrm>
          </p:grpSpPr>
          <p:grpSp>
            <p:nvGrpSpPr>
              <p:cNvPr id="2225" name="Google Shape;2225;p36"/>
              <p:cNvGrpSpPr/>
              <p:nvPr/>
            </p:nvGrpSpPr>
            <p:grpSpPr>
              <a:xfrm>
                <a:off x="5012112" y="1913794"/>
                <a:ext cx="108994" cy="332078"/>
                <a:chOff x="4031312" y="1913794"/>
                <a:chExt cx="108994" cy="332078"/>
              </a:xfrm>
            </p:grpSpPr>
            <p:sp>
              <p:nvSpPr>
                <p:cNvPr id="2226" name="Google Shape;2226;p36"/>
                <p:cNvSpPr/>
                <p:nvPr/>
              </p:nvSpPr>
              <p:spPr>
                <a:xfrm flipH="1">
                  <a:off x="4039698" y="1913794"/>
                  <a:ext cx="100608" cy="122"/>
                </a:xfrm>
                <a:custGeom>
                  <a:rect b="b" l="l" r="r" t="t"/>
                  <a:pathLst>
                    <a:path extrusionOk="0" fill="none" h="1" w="828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7" name="Google Shape;2227;p36"/>
                <p:cNvSpPr/>
                <p:nvPr/>
              </p:nvSpPr>
              <p:spPr>
                <a:xfrm flipH="1">
                  <a:off x="4031312" y="2005167"/>
                  <a:ext cx="76307" cy="122"/>
                </a:xfrm>
                <a:custGeom>
                  <a:rect b="b" l="l" r="r" t="t"/>
                  <a:pathLst>
                    <a:path extrusionOk="0" fill="none" h="1" w="628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8" name="Google Shape;2228;p36"/>
                <p:cNvSpPr/>
                <p:nvPr/>
              </p:nvSpPr>
              <p:spPr>
                <a:xfrm flipH="1">
                  <a:off x="4037376" y="2245750"/>
                  <a:ext cx="64156" cy="122"/>
                </a:xfrm>
                <a:custGeom>
                  <a:rect b="b" l="l" r="r" t="t"/>
                  <a:pathLst>
                    <a:path extrusionOk="0" fill="none" h="1" w="528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29" name="Google Shape;2229;p36"/>
              <p:cNvGrpSpPr/>
              <p:nvPr/>
            </p:nvGrpSpPr>
            <p:grpSpPr>
              <a:xfrm>
                <a:off x="4031298" y="1694596"/>
                <a:ext cx="980795" cy="877163"/>
                <a:chOff x="4031298" y="1694596"/>
                <a:chExt cx="980795" cy="877163"/>
              </a:xfrm>
            </p:grpSpPr>
            <p:sp>
              <p:nvSpPr>
                <p:cNvPr id="2230" name="Google Shape;2230;p36"/>
                <p:cNvSpPr/>
                <p:nvPr/>
              </p:nvSpPr>
              <p:spPr>
                <a:xfrm flipH="1">
                  <a:off x="4923636" y="2483296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1" name="Google Shape;2231;p36"/>
                <p:cNvSpPr/>
                <p:nvPr/>
              </p:nvSpPr>
              <p:spPr>
                <a:xfrm flipH="1">
                  <a:off x="4923636" y="1804195"/>
                  <a:ext cx="122" cy="633540"/>
                </a:xfrm>
                <a:custGeom>
                  <a:rect b="b" l="l" r="r" t="t"/>
                  <a:pathLst>
                    <a:path extrusionOk="0" fill="none" h="5214" w="1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2" name="Google Shape;2232;p36"/>
                <p:cNvSpPr/>
                <p:nvPr/>
              </p:nvSpPr>
              <p:spPr>
                <a:xfrm flipH="1">
                  <a:off x="4923636" y="1782810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3" name="Google Shape;2233;p36"/>
                <p:cNvSpPr/>
                <p:nvPr/>
              </p:nvSpPr>
              <p:spPr>
                <a:xfrm flipH="1">
                  <a:off x="4244531" y="1782810"/>
                  <a:ext cx="633662" cy="122"/>
                </a:xfrm>
                <a:custGeom>
                  <a:rect b="b" l="l" r="r" t="t"/>
                  <a:pathLst>
                    <a:path extrusionOk="0" fill="none" h="1" w="5215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4" name="Google Shape;2234;p36"/>
                <p:cNvSpPr/>
                <p:nvPr/>
              </p:nvSpPr>
              <p:spPr>
                <a:xfrm flipH="1">
                  <a:off x="4223272" y="1782810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5" name="Google Shape;2235;p36"/>
                <p:cNvSpPr/>
                <p:nvPr/>
              </p:nvSpPr>
              <p:spPr>
                <a:xfrm flipH="1">
                  <a:off x="4223272" y="1825459"/>
                  <a:ext cx="122" cy="633540"/>
                </a:xfrm>
                <a:custGeom>
                  <a:rect b="b" l="l" r="r" t="t"/>
                  <a:pathLst>
                    <a:path extrusionOk="0" fill="none" h="5214" w="1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6" name="Google Shape;2236;p36"/>
                <p:cNvSpPr/>
                <p:nvPr/>
              </p:nvSpPr>
              <p:spPr>
                <a:xfrm flipH="1">
                  <a:off x="4223272" y="2483296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7" name="Google Shape;2237;p36"/>
                <p:cNvSpPr/>
                <p:nvPr/>
              </p:nvSpPr>
              <p:spPr>
                <a:xfrm flipH="1">
                  <a:off x="4265916" y="2483296"/>
                  <a:ext cx="633540" cy="122"/>
                </a:xfrm>
                <a:custGeom>
                  <a:rect b="b" l="l" r="r" t="t"/>
                  <a:pathLst>
                    <a:path extrusionOk="0" fill="none" h="1" w="5214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8" name="Google Shape;2238;p36"/>
                <p:cNvSpPr/>
                <p:nvPr/>
              </p:nvSpPr>
              <p:spPr>
                <a:xfrm flipH="1">
                  <a:off x="4131893" y="1694596"/>
                  <a:ext cx="880200" cy="877163"/>
                </a:xfrm>
                <a:custGeom>
                  <a:rect b="b" l="l" r="r" t="t"/>
                  <a:pathLst>
                    <a:path extrusionOk="0" fill="none" h="7219" w="7244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9" name="Google Shape;2239;p36"/>
                <p:cNvSpPr/>
                <p:nvPr/>
              </p:nvSpPr>
              <p:spPr>
                <a:xfrm flipH="1">
                  <a:off x="4031298" y="1913794"/>
                  <a:ext cx="100608" cy="122"/>
                </a:xfrm>
                <a:custGeom>
                  <a:rect b="b" l="l" r="r" t="t"/>
                  <a:pathLst>
                    <a:path extrusionOk="0" fill="none" h="1" w="828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0" name="Google Shape;2240;p36"/>
                <p:cNvSpPr/>
                <p:nvPr/>
              </p:nvSpPr>
              <p:spPr>
                <a:xfrm flipH="1">
                  <a:off x="4055587" y="2005167"/>
                  <a:ext cx="76307" cy="122"/>
                </a:xfrm>
                <a:custGeom>
                  <a:rect b="b" l="l" r="r" t="t"/>
                  <a:pathLst>
                    <a:path extrusionOk="0" fill="none" h="1" w="628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1" name="Google Shape;2241;p36"/>
                <p:cNvSpPr/>
                <p:nvPr/>
              </p:nvSpPr>
              <p:spPr>
                <a:xfrm flipH="1">
                  <a:off x="4064613" y="2245750"/>
                  <a:ext cx="64156" cy="122"/>
                </a:xfrm>
                <a:custGeom>
                  <a:rect b="b" l="l" r="r" t="t"/>
                  <a:pathLst>
                    <a:path extrusionOk="0" fill="none" h="1" w="528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42" name="Google Shape;2242;p36"/>
            <p:cNvGrpSpPr/>
            <p:nvPr/>
          </p:nvGrpSpPr>
          <p:grpSpPr>
            <a:xfrm>
              <a:off x="4389334" y="1948784"/>
              <a:ext cx="365344" cy="368785"/>
              <a:chOff x="-60987050" y="2671400"/>
              <a:chExt cx="315850" cy="318825"/>
            </a:xfrm>
          </p:grpSpPr>
          <p:sp>
            <p:nvSpPr>
              <p:cNvPr id="2243" name="Google Shape;2243;p36"/>
              <p:cNvSpPr/>
              <p:nvPr/>
            </p:nvSpPr>
            <p:spPr>
              <a:xfrm>
                <a:off x="-60987050" y="2671400"/>
                <a:ext cx="315850" cy="318825"/>
              </a:xfrm>
              <a:custGeom>
                <a:rect b="b" l="l" r="r" t="t"/>
                <a:pathLst>
                  <a:path extrusionOk="0" h="12753" w="12634">
                    <a:moveTo>
                      <a:pt x="6270" y="844"/>
                    </a:moveTo>
                    <a:lnTo>
                      <a:pt x="11783" y="3175"/>
                    </a:lnTo>
                    <a:lnTo>
                      <a:pt x="11783" y="4152"/>
                    </a:lnTo>
                    <a:lnTo>
                      <a:pt x="757" y="4152"/>
                    </a:lnTo>
                    <a:lnTo>
                      <a:pt x="757" y="3175"/>
                    </a:lnTo>
                    <a:lnTo>
                      <a:pt x="6270" y="844"/>
                    </a:lnTo>
                    <a:close/>
                    <a:moveTo>
                      <a:pt x="2552" y="5002"/>
                    </a:moveTo>
                    <a:lnTo>
                      <a:pt x="2552" y="10232"/>
                    </a:lnTo>
                    <a:lnTo>
                      <a:pt x="1733" y="10232"/>
                    </a:lnTo>
                    <a:lnTo>
                      <a:pt x="1733" y="5002"/>
                    </a:lnTo>
                    <a:close/>
                    <a:moveTo>
                      <a:pt x="5041" y="5002"/>
                    </a:moveTo>
                    <a:lnTo>
                      <a:pt x="5041" y="10232"/>
                    </a:lnTo>
                    <a:lnTo>
                      <a:pt x="3403" y="10232"/>
                    </a:lnTo>
                    <a:lnTo>
                      <a:pt x="3403" y="5002"/>
                    </a:lnTo>
                    <a:close/>
                    <a:moveTo>
                      <a:pt x="6711" y="5002"/>
                    </a:moveTo>
                    <a:lnTo>
                      <a:pt x="6711" y="10232"/>
                    </a:lnTo>
                    <a:lnTo>
                      <a:pt x="5860" y="10232"/>
                    </a:lnTo>
                    <a:lnTo>
                      <a:pt x="5860" y="5002"/>
                    </a:lnTo>
                    <a:close/>
                    <a:moveTo>
                      <a:pt x="9168" y="5002"/>
                    </a:moveTo>
                    <a:lnTo>
                      <a:pt x="9168" y="10232"/>
                    </a:lnTo>
                    <a:lnTo>
                      <a:pt x="7530" y="10232"/>
                    </a:lnTo>
                    <a:lnTo>
                      <a:pt x="7530" y="5002"/>
                    </a:lnTo>
                    <a:close/>
                    <a:moveTo>
                      <a:pt x="10838" y="5002"/>
                    </a:moveTo>
                    <a:lnTo>
                      <a:pt x="10838" y="10232"/>
                    </a:lnTo>
                    <a:lnTo>
                      <a:pt x="10019" y="10232"/>
                    </a:lnTo>
                    <a:lnTo>
                      <a:pt x="10019" y="5002"/>
                    </a:lnTo>
                    <a:close/>
                    <a:moveTo>
                      <a:pt x="11374" y="11020"/>
                    </a:moveTo>
                    <a:cubicBezTo>
                      <a:pt x="11594" y="11051"/>
                      <a:pt x="11783" y="11209"/>
                      <a:pt x="11783" y="11461"/>
                    </a:cubicBezTo>
                    <a:lnTo>
                      <a:pt x="11783" y="11870"/>
                    </a:lnTo>
                    <a:lnTo>
                      <a:pt x="757" y="11870"/>
                    </a:lnTo>
                    <a:lnTo>
                      <a:pt x="757" y="11461"/>
                    </a:lnTo>
                    <a:cubicBezTo>
                      <a:pt x="757" y="11209"/>
                      <a:pt x="946" y="11020"/>
                      <a:pt x="1198" y="11020"/>
                    </a:cubicBezTo>
                    <a:close/>
                    <a:moveTo>
                      <a:pt x="6290" y="1"/>
                    </a:moveTo>
                    <a:cubicBezTo>
                      <a:pt x="6238" y="1"/>
                      <a:pt x="6191" y="9"/>
                      <a:pt x="6144" y="25"/>
                    </a:cubicBezTo>
                    <a:lnTo>
                      <a:pt x="252" y="2514"/>
                    </a:lnTo>
                    <a:cubicBezTo>
                      <a:pt x="95" y="2577"/>
                      <a:pt x="0" y="2703"/>
                      <a:pt x="0" y="2892"/>
                    </a:cubicBezTo>
                    <a:lnTo>
                      <a:pt x="0" y="4561"/>
                    </a:lnTo>
                    <a:cubicBezTo>
                      <a:pt x="0" y="4782"/>
                      <a:pt x="189" y="5002"/>
                      <a:pt x="410" y="5002"/>
                    </a:cubicBezTo>
                    <a:lnTo>
                      <a:pt x="946" y="5002"/>
                    </a:lnTo>
                    <a:lnTo>
                      <a:pt x="946" y="10264"/>
                    </a:lnTo>
                    <a:cubicBezTo>
                      <a:pt x="410" y="10390"/>
                      <a:pt x="0" y="10894"/>
                      <a:pt x="0" y="11492"/>
                    </a:cubicBezTo>
                    <a:lnTo>
                      <a:pt x="0" y="12311"/>
                    </a:lnTo>
                    <a:cubicBezTo>
                      <a:pt x="0" y="12532"/>
                      <a:pt x="189" y="12753"/>
                      <a:pt x="410" y="12753"/>
                    </a:cubicBezTo>
                    <a:lnTo>
                      <a:pt x="12256" y="12753"/>
                    </a:lnTo>
                    <a:cubicBezTo>
                      <a:pt x="12476" y="12753"/>
                      <a:pt x="12634" y="12532"/>
                      <a:pt x="12634" y="12311"/>
                    </a:cubicBezTo>
                    <a:lnTo>
                      <a:pt x="12634" y="11492"/>
                    </a:lnTo>
                    <a:cubicBezTo>
                      <a:pt x="12634" y="10894"/>
                      <a:pt x="12256" y="10390"/>
                      <a:pt x="11689" y="10264"/>
                    </a:cubicBezTo>
                    <a:lnTo>
                      <a:pt x="11689" y="5002"/>
                    </a:lnTo>
                    <a:lnTo>
                      <a:pt x="12256" y="5002"/>
                    </a:lnTo>
                    <a:cubicBezTo>
                      <a:pt x="12476" y="5002"/>
                      <a:pt x="12634" y="4782"/>
                      <a:pt x="12634" y="4561"/>
                    </a:cubicBezTo>
                    <a:lnTo>
                      <a:pt x="12634" y="2892"/>
                    </a:lnTo>
                    <a:cubicBezTo>
                      <a:pt x="12602" y="2734"/>
                      <a:pt x="12539" y="2577"/>
                      <a:pt x="12382" y="2514"/>
                    </a:cubicBezTo>
                    <a:lnTo>
                      <a:pt x="6459" y="25"/>
                    </a:lnTo>
                    <a:cubicBezTo>
                      <a:pt x="6396" y="9"/>
                      <a:pt x="6341" y="1"/>
                      <a:pt x="62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36"/>
              <p:cNvSpPr/>
              <p:nvPr/>
            </p:nvSpPr>
            <p:spPr>
              <a:xfrm>
                <a:off x="-60839775" y="2731075"/>
                <a:ext cx="19725" cy="19725"/>
              </a:xfrm>
              <a:custGeom>
                <a:rect b="b" l="l" r="r" t="t"/>
                <a:pathLst>
                  <a:path extrusionOk="0" h="789" w="789">
                    <a:moveTo>
                      <a:pt x="379" y="0"/>
                    </a:moveTo>
                    <a:cubicBezTo>
                      <a:pt x="158" y="0"/>
                      <a:pt x="1" y="190"/>
                      <a:pt x="1" y="379"/>
                    </a:cubicBezTo>
                    <a:cubicBezTo>
                      <a:pt x="1" y="599"/>
                      <a:pt x="158" y="788"/>
                      <a:pt x="379" y="788"/>
                    </a:cubicBezTo>
                    <a:cubicBezTo>
                      <a:pt x="599" y="788"/>
                      <a:pt x="789" y="599"/>
                      <a:pt x="789" y="379"/>
                    </a:cubicBezTo>
                    <a:cubicBezTo>
                      <a:pt x="789" y="190"/>
                      <a:pt x="599" y="0"/>
                      <a:pt x="3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45" name="Google Shape;2245;p36"/>
          <p:cNvGrpSpPr/>
          <p:nvPr/>
        </p:nvGrpSpPr>
        <p:grpSpPr>
          <a:xfrm>
            <a:off x="1363057" y="1694596"/>
            <a:ext cx="980795" cy="877163"/>
            <a:chOff x="1363057" y="1694596"/>
            <a:chExt cx="980795" cy="877163"/>
          </a:xfrm>
        </p:grpSpPr>
        <p:grpSp>
          <p:nvGrpSpPr>
            <p:cNvPr id="2246" name="Google Shape;2246;p36"/>
            <p:cNvGrpSpPr/>
            <p:nvPr/>
          </p:nvGrpSpPr>
          <p:grpSpPr>
            <a:xfrm>
              <a:off x="1363057" y="1694596"/>
              <a:ext cx="980795" cy="877163"/>
              <a:chOff x="1363057" y="1694596"/>
              <a:chExt cx="980795" cy="877163"/>
            </a:xfrm>
          </p:grpSpPr>
          <p:sp>
            <p:nvSpPr>
              <p:cNvPr id="2247" name="Google Shape;2247;p36"/>
              <p:cNvSpPr/>
              <p:nvPr/>
            </p:nvSpPr>
            <p:spPr>
              <a:xfrm>
                <a:off x="1451392" y="24832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36"/>
              <p:cNvSpPr/>
              <p:nvPr/>
            </p:nvSpPr>
            <p:spPr>
              <a:xfrm>
                <a:off x="1451392" y="18041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36"/>
              <p:cNvSpPr/>
              <p:nvPr/>
            </p:nvSpPr>
            <p:spPr>
              <a:xfrm>
                <a:off x="1451392" y="17828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36"/>
              <p:cNvSpPr/>
              <p:nvPr/>
            </p:nvSpPr>
            <p:spPr>
              <a:xfrm>
                <a:off x="1496957" y="17828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36"/>
              <p:cNvSpPr/>
              <p:nvPr/>
            </p:nvSpPr>
            <p:spPr>
              <a:xfrm>
                <a:off x="2151757" y="17828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36"/>
              <p:cNvSpPr/>
              <p:nvPr/>
            </p:nvSpPr>
            <p:spPr>
              <a:xfrm>
                <a:off x="2151757" y="18254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36"/>
              <p:cNvSpPr/>
              <p:nvPr/>
            </p:nvSpPr>
            <p:spPr>
              <a:xfrm>
                <a:off x="2151757" y="24832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36"/>
              <p:cNvSpPr/>
              <p:nvPr/>
            </p:nvSpPr>
            <p:spPr>
              <a:xfrm>
                <a:off x="1475693" y="24832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36"/>
              <p:cNvSpPr/>
              <p:nvPr/>
            </p:nvSpPr>
            <p:spPr>
              <a:xfrm>
                <a:off x="1363057" y="16945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36"/>
              <p:cNvSpPr/>
              <p:nvPr/>
            </p:nvSpPr>
            <p:spPr>
              <a:xfrm>
                <a:off x="2246381" y="22457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36"/>
              <p:cNvSpPr/>
              <p:nvPr/>
            </p:nvSpPr>
            <p:spPr>
              <a:xfrm>
                <a:off x="2243243" y="19137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36"/>
              <p:cNvSpPr/>
              <p:nvPr/>
            </p:nvSpPr>
            <p:spPr>
              <a:xfrm>
                <a:off x="2243256" y="20051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9" name="Google Shape;2259;p36"/>
            <p:cNvGrpSpPr/>
            <p:nvPr/>
          </p:nvGrpSpPr>
          <p:grpSpPr>
            <a:xfrm>
              <a:off x="1621383" y="1967513"/>
              <a:ext cx="363522" cy="365373"/>
              <a:chOff x="-62150375" y="2297875"/>
              <a:chExt cx="314275" cy="315875"/>
            </a:xfrm>
          </p:grpSpPr>
          <p:sp>
            <p:nvSpPr>
              <p:cNvPr id="2260" name="Google Shape;2260;p36"/>
              <p:cNvSpPr/>
              <p:nvPr/>
            </p:nvSpPr>
            <p:spPr>
              <a:xfrm>
                <a:off x="-61994425" y="2297875"/>
                <a:ext cx="64600" cy="69925"/>
              </a:xfrm>
              <a:custGeom>
                <a:rect b="b" l="l" r="r" t="t"/>
                <a:pathLst>
                  <a:path extrusionOk="0" h="2797" w="2584">
                    <a:moveTo>
                      <a:pt x="1324" y="1"/>
                    </a:moveTo>
                    <a:cubicBezTo>
                      <a:pt x="1072" y="1"/>
                      <a:pt x="883" y="190"/>
                      <a:pt x="883" y="442"/>
                    </a:cubicBezTo>
                    <a:lnTo>
                      <a:pt x="883" y="1387"/>
                    </a:lnTo>
                    <a:lnTo>
                      <a:pt x="757" y="1261"/>
                    </a:lnTo>
                    <a:cubicBezTo>
                      <a:pt x="678" y="1182"/>
                      <a:pt x="568" y="1143"/>
                      <a:pt x="457" y="1143"/>
                    </a:cubicBezTo>
                    <a:cubicBezTo>
                      <a:pt x="347" y="1143"/>
                      <a:pt x="237" y="1182"/>
                      <a:pt x="158" y="1261"/>
                    </a:cubicBezTo>
                    <a:cubicBezTo>
                      <a:pt x="1" y="1419"/>
                      <a:pt x="1" y="1702"/>
                      <a:pt x="158" y="1860"/>
                    </a:cubicBezTo>
                    <a:lnTo>
                      <a:pt x="1009" y="2679"/>
                    </a:lnTo>
                    <a:cubicBezTo>
                      <a:pt x="1088" y="2758"/>
                      <a:pt x="1190" y="2797"/>
                      <a:pt x="1292" y="2797"/>
                    </a:cubicBezTo>
                    <a:cubicBezTo>
                      <a:pt x="1395" y="2797"/>
                      <a:pt x="1497" y="2758"/>
                      <a:pt x="1576" y="2679"/>
                    </a:cubicBezTo>
                    <a:lnTo>
                      <a:pt x="2426" y="1860"/>
                    </a:lnTo>
                    <a:cubicBezTo>
                      <a:pt x="2584" y="1702"/>
                      <a:pt x="2584" y="1419"/>
                      <a:pt x="2426" y="1261"/>
                    </a:cubicBezTo>
                    <a:cubicBezTo>
                      <a:pt x="2348" y="1182"/>
                      <a:pt x="2237" y="1143"/>
                      <a:pt x="2127" y="1143"/>
                    </a:cubicBezTo>
                    <a:cubicBezTo>
                      <a:pt x="2017" y="1143"/>
                      <a:pt x="1907" y="1182"/>
                      <a:pt x="1828" y="1261"/>
                    </a:cubicBezTo>
                    <a:lnTo>
                      <a:pt x="1702" y="1387"/>
                    </a:lnTo>
                    <a:lnTo>
                      <a:pt x="1702" y="442"/>
                    </a:lnTo>
                    <a:cubicBezTo>
                      <a:pt x="1733" y="190"/>
                      <a:pt x="1544" y="1"/>
                      <a:pt x="13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36"/>
              <p:cNvSpPr/>
              <p:nvPr/>
            </p:nvSpPr>
            <p:spPr>
              <a:xfrm>
                <a:off x="-62150375" y="2338050"/>
                <a:ext cx="314275" cy="275700"/>
              </a:xfrm>
              <a:custGeom>
                <a:rect b="b" l="l" r="r" t="t"/>
                <a:pathLst>
                  <a:path extrusionOk="0" h="11028" w="12571">
                    <a:moveTo>
                      <a:pt x="11752" y="2805"/>
                    </a:moveTo>
                    <a:lnTo>
                      <a:pt x="11059" y="6932"/>
                    </a:lnTo>
                    <a:lnTo>
                      <a:pt x="3970" y="6932"/>
                    </a:lnTo>
                    <a:lnTo>
                      <a:pt x="3183" y="2805"/>
                    </a:lnTo>
                    <a:close/>
                    <a:moveTo>
                      <a:pt x="5199" y="9421"/>
                    </a:moveTo>
                    <a:cubicBezTo>
                      <a:pt x="5388" y="9452"/>
                      <a:pt x="5514" y="9610"/>
                      <a:pt x="5514" y="9830"/>
                    </a:cubicBezTo>
                    <a:cubicBezTo>
                      <a:pt x="5514" y="10051"/>
                      <a:pt x="5293" y="10240"/>
                      <a:pt x="5073" y="10240"/>
                    </a:cubicBezTo>
                    <a:cubicBezTo>
                      <a:pt x="4821" y="10240"/>
                      <a:pt x="4663" y="10051"/>
                      <a:pt x="4663" y="9830"/>
                    </a:cubicBezTo>
                    <a:cubicBezTo>
                      <a:pt x="4663" y="9610"/>
                      <a:pt x="4789" y="9452"/>
                      <a:pt x="4978" y="9421"/>
                    </a:cubicBezTo>
                    <a:close/>
                    <a:moveTo>
                      <a:pt x="9830" y="9421"/>
                    </a:moveTo>
                    <a:cubicBezTo>
                      <a:pt x="10019" y="9452"/>
                      <a:pt x="10145" y="9610"/>
                      <a:pt x="10145" y="9830"/>
                    </a:cubicBezTo>
                    <a:cubicBezTo>
                      <a:pt x="10145" y="10051"/>
                      <a:pt x="9956" y="10240"/>
                      <a:pt x="9704" y="10240"/>
                    </a:cubicBezTo>
                    <a:cubicBezTo>
                      <a:pt x="9484" y="10240"/>
                      <a:pt x="9326" y="10051"/>
                      <a:pt x="9326" y="9830"/>
                    </a:cubicBezTo>
                    <a:cubicBezTo>
                      <a:pt x="9358" y="9610"/>
                      <a:pt x="9484" y="9452"/>
                      <a:pt x="9673" y="9421"/>
                    </a:cubicBezTo>
                    <a:close/>
                    <a:moveTo>
                      <a:pt x="284" y="1"/>
                    </a:moveTo>
                    <a:cubicBezTo>
                      <a:pt x="190" y="64"/>
                      <a:pt x="1" y="253"/>
                      <a:pt x="1" y="473"/>
                    </a:cubicBezTo>
                    <a:cubicBezTo>
                      <a:pt x="1" y="725"/>
                      <a:pt x="190" y="883"/>
                      <a:pt x="379" y="883"/>
                    </a:cubicBezTo>
                    <a:lnTo>
                      <a:pt x="1954" y="883"/>
                    </a:lnTo>
                    <a:lnTo>
                      <a:pt x="3151" y="7058"/>
                    </a:lnTo>
                    <a:cubicBezTo>
                      <a:pt x="2710" y="7247"/>
                      <a:pt x="2427" y="7688"/>
                      <a:pt x="2427" y="8192"/>
                    </a:cubicBezTo>
                    <a:cubicBezTo>
                      <a:pt x="2427" y="8885"/>
                      <a:pt x="2994" y="9421"/>
                      <a:pt x="3655" y="9421"/>
                    </a:cubicBezTo>
                    <a:lnTo>
                      <a:pt x="3844" y="9421"/>
                    </a:lnTo>
                    <a:cubicBezTo>
                      <a:pt x="3813" y="9547"/>
                      <a:pt x="3781" y="9704"/>
                      <a:pt x="3781" y="9830"/>
                    </a:cubicBezTo>
                    <a:cubicBezTo>
                      <a:pt x="3781" y="10492"/>
                      <a:pt x="4317" y="11027"/>
                      <a:pt x="5010" y="11027"/>
                    </a:cubicBezTo>
                    <a:cubicBezTo>
                      <a:pt x="5672" y="11027"/>
                      <a:pt x="6207" y="10492"/>
                      <a:pt x="6207" y="9830"/>
                    </a:cubicBezTo>
                    <a:cubicBezTo>
                      <a:pt x="6207" y="9673"/>
                      <a:pt x="6176" y="9547"/>
                      <a:pt x="6144" y="9421"/>
                    </a:cubicBezTo>
                    <a:lnTo>
                      <a:pt x="8475" y="9421"/>
                    </a:lnTo>
                    <a:cubicBezTo>
                      <a:pt x="8412" y="9547"/>
                      <a:pt x="8381" y="9704"/>
                      <a:pt x="8381" y="9830"/>
                    </a:cubicBezTo>
                    <a:cubicBezTo>
                      <a:pt x="8381" y="10492"/>
                      <a:pt x="8948" y="11027"/>
                      <a:pt x="9610" y="11027"/>
                    </a:cubicBezTo>
                    <a:cubicBezTo>
                      <a:pt x="10271" y="11027"/>
                      <a:pt x="10870" y="10492"/>
                      <a:pt x="10870" y="9830"/>
                    </a:cubicBezTo>
                    <a:cubicBezTo>
                      <a:pt x="10870" y="9673"/>
                      <a:pt x="10838" y="9547"/>
                      <a:pt x="10775" y="9421"/>
                    </a:cubicBezTo>
                    <a:lnTo>
                      <a:pt x="11405" y="9421"/>
                    </a:lnTo>
                    <a:cubicBezTo>
                      <a:pt x="11657" y="9421"/>
                      <a:pt x="11815" y="9231"/>
                      <a:pt x="11815" y="9042"/>
                    </a:cubicBezTo>
                    <a:cubicBezTo>
                      <a:pt x="11815" y="8822"/>
                      <a:pt x="11626" y="8601"/>
                      <a:pt x="11405" y="8601"/>
                    </a:cubicBezTo>
                    <a:lnTo>
                      <a:pt x="3529" y="8601"/>
                    </a:lnTo>
                    <a:cubicBezTo>
                      <a:pt x="3309" y="8601"/>
                      <a:pt x="3151" y="8412"/>
                      <a:pt x="3151" y="8160"/>
                    </a:cubicBezTo>
                    <a:cubicBezTo>
                      <a:pt x="3151" y="7940"/>
                      <a:pt x="3340" y="7719"/>
                      <a:pt x="3529" y="7719"/>
                    </a:cubicBezTo>
                    <a:lnTo>
                      <a:pt x="11311" y="7719"/>
                    </a:lnTo>
                    <a:cubicBezTo>
                      <a:pt x="11500" y="7719"/>
                      <a:pt x="11689" y="7562"/>
                      <a:pt x="11689" y="7373"/>
                    </a:cubicBezTo>
                    <a:lnTo>
                      <a:pt x="12508" y="2426"/>
                    </a:lnTo>
                    <a:cubicBezTo>
                      <a:pt x="12571" y="2174"/>
                      <a:pt x="12351" y="1954"/>
                      <a:pt x="12130" y="1954"/>
                    </a:cubicBezTo>
                    <a:lnTo>
                      <a:pt x="2899" y="1954"/>
                    </a:lnTo>
                    <a:lnTo>
                      <a:pt x="2584" y="379"/>
                    </a:lnTo>
                    <a:cubicBezTo>
                      <a:pt x="2553" y="158"/>
                      <a:pt x="2395" y="1"/>
                      <a:pt x="22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36"/>
              <p:cNvSpPr/>
              <p:nvPr/>
            </p:nvSpPr>
            <p:spPr>
              <a:xfrm>
                <a:off x="-61972375" y="2430200"/>
                <a:ext cx="20500" cy="60675"/>
              </a:xfrm>
              <a:custGeom>
                <a:rect b="b" l="l" r="r" t="t"/>
                <a:pathLst>
                  <a:path extrusionOk="0" h="2427" w="820">
                    <a:moveTo>
                      <a:pt x="442" y="1"/>
                    </a:moveTo>
                    <a:cubicBezTo>
                      <a:pt x="190" y="1"/>
                      <a:pt x="1" y="190"/>
                      <a:pt x="1" y="379"/>
                    </a:cubicBezTo>
                    <a:lnTo>
                      <a:pt x="1" y="2048"/>
                    </a:lnTo>
                    <a:cubicBezTo>
                      <a:pt x="32" y="2269"/>
                      <a:pt x="221" y="2427"/>
                      <a:pt x="442" y="2427"/>
                    </a:cubicBezTo>
                    <a:cubicBezTo>
                      <a:pt x="662" y="2427"/>
                      <a:pt x="820" y="2237"/>
                      <a:pt x="820" y="2048"/>
                    </a:cubicBezTo>
                    <a:lnTo>
                      <a:pt x="820" y="379"/>
                    </a:lnTo>
                    <a:cubicBezTo>
                      <a:pt x="820" y="158"/>
                      <a:pt x="631" y="1"/>
                      <a:pt x="4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36"/>
              <p:cNvSpPr/>
              <p:nvPr/>
            </p:nvSpPr>
            <p:spPr>
              <a:xfrm>
                <a:off x="-61909350" y="2430200"/>
                <a:ext cx="19700" cy="60675"/>
              </a:xfrm>
              <a:custGeom>
                <a:rect b="b" l="l" r="r" t="t"/>
                <a:pathLst>
                  <a:path extrusionOk="0" h="2427" w="788">
                    <a:moveTo>
                      <a:pt x="378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189" y="2427"/>
                      <a:pt x="378" y="2427"/>
                    </a:cubicBezTo>
                    <a:cubicBezTo>
                      <a:pt x="630" y="2427"/>
                      <a:pt x="788" y="2237"/>
                      <a:pt x="788" y="2048"/>
                    </a:cubicBezTo>
                    <a:lnTo>
                      <a:pt x="788" y="379"/>
                    </a:lnTo>
                    <a:cubicBezTo>
                      <a:pt x="788" y="158"/>
                      <a:pt x="599" y="1"/>
                      <a:pt x="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36"/>
              <p:cNvSpPr/>
              <p:nvPr/>
            </p:nvSpPr>
            <p:spPr>
              <a:xfrm>
                <a:off x="-62033800" y="2430200"/>
                <a:ext cx="21275" cy="60675"/>
              </a:xfrm>
              <a:custGeom>
                <a:rect b="b" l="l" r="r" t="t"/>
                <a:pathLst>
                  <a:path extrusionOk="0" h="2427" w="851">
                    <a:moveTo>
                      <a:pt x="410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221" y="2427"/>
                      <a:pt x="410" y="2427"/>
                    </a:cubicBezTo>
                    <a:cubicBezTo>
                      <a:pt x="630" y="2427"/>
                      <a:pt x="851" y="2237"/>
                      <a:pt x="851" y="2048"/>
                    </a:cubicBezTo>
                    <a:lnTo>
                      <a:pt x="851" y="379"/>
                    </a:lnTo>
                    <a:cubicBezTo>
                      <a:pt x="851" y="158"/>
                      <a:pt x="630" y="1"/>
                      <a:pt x="4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descr="Silhouette icon arrow hitting a target Royalty Free Vector" id="2265" name="Google Shape;2265;p36"/>
          <p:cNvPicPr preferRelativeResize="0"/>
          <p:nvPr/>
        </p:nvPicPr>
        <p:blipFill rotWithShape="1">
          <a:blip r:embed="rId3">
            <a:alphaModFix/>
          </a:blip>
          <a:srcRect b="7364" l="0" r="0" t="0"/>
          <a:stretch/>
        </p:blipFill>
        <p:spPr>
          <a:xfrm>
            <a:off x="4209500" y="1777600"/>
            <a:ext cx="715925" cy="717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00+ Silhouette Research Scientist Stoc #1669617 - PNG Images - PNGio" id="2266" name="Google Shape;2266;p36"/>
          <p:cNvPicPr preferRelativeResize="0"/>
          <p:nvPr/>
        </p:nvPicPr>
        <p:blipFill rotWithShape="1">
          <a:blip r:embed="rId4">
            <a:alphaModFix/>
          </a:blip>
          <a:srcRect b="8785" l="0" r="0" t="10983"/>
          <a:stretch/>
        </p:blipFill>
        <p:spPr>
          <a:xfrm>
            <a:off x="1446546" y="1777599"/>
            <a:ext cx="730004" cy="73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ck Silhouette Images, Stock Photos &amp; Vectors | Shutterstock" id="2267" name="Google Shape;2267;p36"/>
          <p:cNvPicPr preferRelativeResize="0"/>
          <p:nvPr/>
        </p:nvPicPr>
        <p:blipFill rotWithShape="1">
          <a:blip r:embed="rId5">
            <a:alphaModFix/>
          </a:blip>
          <a:srcRect b="20212" l="17663" r="17062" t="15270"/>
          <a:stretch/>
        </p:blipFill>
        <p:spPr>
          <a:xfrm>
            <a:off x="6984275" y="1772475"/>
            <a:ext cx="715925" cy="75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37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About Software Engineering</a:t>
            </a:r>
            <a:endParaRPr/>
          </a:p>
        </p:txBody>
      </p:sp>
      <p:grpSp>
        <p:nvGrpSpPr>
          <p:cNvPr id="2273" name="Google Shape;2273;p37"/>
          <p:cNvGrpSpPr/>
          <p:nvPr/>
        </p:nvGrpSpPr>
        <p:grpSpPr>
          <a:xfrm>
            <a:off x="3580035" y="1736048"/>
            <a:ext cx="1981929" cy="2335377"/>
            <a:chOff x="1315980" y="1943904"/>
            <a:chExt cx="1719977" cy="2026709"/>
          </a:xfrm>
        </p:grpSpPr>
        <p:sp>
          <p:nvSpPr>
            <p:cNvPr id="2274" name="Google Shape;2274;p37"/>
            <p:cNvSpPr/>
            <p:nvPr/>
          </p:nvSpPr>
          <p:spPr>
            <a:xfrm>
              <a:off x="2275272" y="1981145"/>
              <a:ext cx="760684" cy="1959296"/>
            </a:xfrm>
            <a:custGeom>
              <a:rect b="b" l="l" r="r" t="t"/>
              <a:pathLst>
                <a:path extrusionOk="0" h="11364" w="4412">
                  <a:moveTo>
                    <a:pt x="929" y="0"/>
                  </a:moveTo>
                  <a:cubicBezTo>
                    <a:pt x="738" y="0"/>
                    <a:pt x="547" y="38"/>
                    <a:pt x="377" y="110"/>
                  </a:cubicBezTo>
                  <a:cubicBezTo>
                    <a:pt x="377" y="135"/>
                    <a:pt x="352" y="160"/>
                    <a:pt x="327" y="185"/>
                  </a:cubicBezTo>
                  <a:cubicBezTo>
                    <a:pt x="276" y="260"/>
                    <a:pt x="226" y="311"/>
                    <a:pt x="226" y="386"/>
                  </a:cubicBezTo>
                  <a:cubicBezTo>
                    <a:pt x="226" y="486"/>
                    <a:pt x="276" y="561"/>
                    <a:pt x="327" y="636"/>
                  </a:cubicBezTo>
                  <a:cubicBezTo>
                    <a:pt x="377" y="737"/>
                    <a:pt x="452" y="837"/>
                    <a:pt x="502" y="937"/>
                  </a:cubicBezTo>
                  <a:cubicBezTo>
                    <a:pt x="778" y="1388"/>
                    <a:pt x="1028" y="1814"/>
                    <a:pt x="1254" y="2265"/>
                  </a:cubicBezTo>
                  <a:cubicBezTo>
                    <a:pt x="1304" y="2391"/>
                    <a:pt x="1379" y="2516"/>
                    <a:pt x="1429" y="2641"/>
                  </a:cubicBezTo>
                  <a:cubicBezTo>
                    <a:pt x="1454" y="2666"/>
                    <a:pt x="1479" y="2717"/>
                    <a:pt x="1479" y="2742"/>
                  </a:cubicBezTo>
                  <a:cubicBezTo>
                    <a:pt x="1580" y="2967"/>
                    <a:pt x="1655" y="3218"/>
                    <a:pt x="1555" y="3443"/>
                  </a:cubicBezTo>
                  <a:cubicBezTo>
                    <a:pt x="2056" y="3468"/>
                    <a:pt x="2507" y="3869"/>
                    <a:pt x="2582" y="4346"/>
                  </a:cubicBezTo>
                  <a:cubicBezTo>
                    <a:pt x="2607" y="4396"/>
                    <a:pt x="2607" y="4421"/>
                    <a:pt x="2607" y="4471"/>
                  </a:cubicBezTo>
                  <a:cubicBezTo>
                    <a:pt x="2632" y="4922"/>
                    <a:pt x="2382" y="5373"/>
                    <a:pt x="1981" y="5574"/>
                  </a:cubicBezTo>
                  <a:cubicBezTo>
                    <a:pt x="1956" y="5599"/>
                    <a:pt x="1905" y="5624"/>
                    <a:pt x="1855" y="5649"/>
                  </a:cubicBezTo>
                  <a:cubicBezTo>
                    <a:pt x="1805" y="5749"/>
                    <a:pt x="1830" y="5875"/>
                    <a:pt x="1905" y="5950"/>
                  </a:cubicBezTo>
                  <a:cubicBezTo>
                    <a:pt x="1981" y="6025"/>
                    <a:pt x="2106" y="6075"/>
                    <a:pt x="2181" y="6150"/>
                  </a:cubicBezTo>
                  <a:cubicBezTo>
                    <a:pt x="2407" y="6326"/>
                    <a:pt x="2482" y="6626"/>
                    <a:pt x="2457" y="6902"/>
                  </a:cubicBezTo>
                  <a:cubicBezTo>
                    <a:pt x="2432" y="7052"/>
                    <a:pt x="2382" y="7203"/>
                    <a:pt x="2332" y="7353"/>
                  </a:cubicBezTo>
                  <a:cubicBezTo>
                    <a:pt x="2281" y="7479"/>
                    <a:pt x="2231" y="7579"/>
                    <a:pt x="2181" y="7679"/>
                  </a:cubicBezTo>
                  <a:cubicBezTo>
                    <a:pt x="2099" y="7822"/>
                    <a:pt x="1985" y="7982"/>
                    <a:pt x="1850" y="7982"/>
                  </a:cubicBezTo>
                  <a:cubicBezTo>
                    <a:pt x="1819" y="7982"/>
                    <a:pt x="1788" y="7973"/>
                    <a:pt x="1755" y="7955"/>
                  </a:cubicBezTo>
                  <a:lnTo>
                    <a:pt x="1755" y="7955"/>
                  </a:lnTo>
                  <a:cubicBezTo>
                    <a:pt x="1705" y="8230"/>
                    <a:pt x="1730" y="8506"/>
                    <a:pt x="1830" y="8782"/>
                  </a:cubicBezTo>
                  <a:cubicBezTo>
                    <a:pt x="1830" y="8832"/>
                    <a:pt x="1855" y="8882"/>
                    <a:pt x="1855" y="8957"/>
                  </a:cubicBezTo>
                  <a:cubicBezTo>
                    <a:pt x="1855" y="9007"/>
                    <a:pt x="1805" y="9083"/>
                    <a:pt x="1755" y="9108"/>
                  </a:cubicBezTo>
                  <a:cubicBezTo>
                    <a:pt x="1682" y="9144"/>
                    <a:pt x="1581" y="9168"/>
                    <a:pt x="1484" y="9168"/>
                  </a:cubicBezTo>
                  <a:cubicBezTo>
                    <a:pt x="1448" y="9168"/>
                    <a:pt x="1413" y="9164"/>
                    <a:pt x="1379" y="9158"/>
                  </a:cubicBezTo>
                  <a:cubicBezTo>
                    <a:pt x="1304" y="9383"/>
                    <a:pt x="1254" y="9609"/>
                    <a:pt x="1179" y="9809"/>
                  </a:cubicBezTo>
                  <a:cubicBezTo>
                    <a:pt x="1179" y="9834"/>
                    <a:pt x="1154" y="9859"/>
                    <a:pt x="1154" y="9859"/>
                  </a:cubicBezTo>
                  <a:cubicBezTo>
                    <a:pt x="1103" y="10010"/>
                    <a:pt x="1053" y="10160"/>
                    <a:pt x="903" y="10185"/>
                  </a:cubicBezTo>
                  <a:cubicBezTo>
                    <a:pt x="836" y="10185"/>
                    <a:pt x="769" y="10163"/>
                    <a:pt x="710" y="10163"/>
                  </a:cubicBezTo>
                  <a:cubicBezTo>
                    <a:pt x="680" y="10163"/>
                    <a:pt x="652" y="10169"/>
                    <a:pt x="627" y="10185"/>
                  </a:cubicBezTo>
                  <a:cubicBezTo>
                    <a:pt x="627" y="10210"/>
                    <a:pt x="602" y="10210"/>
                    <a:pt x="602" y="10235"/>
                  </a:cubicBezTo>
                  <a:cubicBezTo>
                    <a:pt x="602" y="10260"/>
                    <a:pt x="602" y="10286"/>
                    <a:pt x="577" y="10311"/>
                  </a:cubicBezTo>
                  <a:cubicBezTo>
                    <a:pt x="577" y="10461"/>
                    <a:pt x="552" y="10611"/>
                    <a:pt x="527" y="10762"/>
                  </a:cubicBezTo>
                  <a:cubicBezTo>
                    <a:pt x="503" y="10757"/>
                    <a:pt x="480" y="10755"/>
                    <a:pt x="456" y="10755"/>
                  </a:cubicBezTo>
                  <a:cubicBezTo>
                    <a:pt x="235" y="10755"/>
                    <a:pt x="46" y="10961"/>
                    <a:pt x="1" y="11188"/>
                  </a:cubicBezTo>
                  <a:cubicBezTo>
                    <a:pt x="176" y="11213"/>
                    <a:pt x="301" y="11288"/>
                    <a:pt x="301" y="11288"/>
                  </a:cubicBezTo>
                  <a:cubicBezTo>
                    <a:pt x="427" y="11343"/>
                    <a:pt x="535" y="11364"/>
                    <a:pt x="629" y="11364"/>
                  </a:cubicBezTo>
                  <a:cubicBezTo>
                    <a:pt x="965" y="11364"/>
                    <a:pt x="1103" y="11088"/>
                    <a:pt x="1103" y="11088"/>
                  </a:cubicBezTo>
                  <a:cubicBezTo>
                    <a:pt x="1173" y="11099"/>
                    <a:pt x="1238" y="11105"/>
                    <a:pt x="1301" y="11105"/>
                  </a:cubicBezTo>
                  <a:cubicBezTo>
                    <a:pt x="2026" y="11105"/>
                    <a:pt x="2281" y="10361"/>
                    <a:pt x="2281" y="10361"/>
                  </a:cubicBezTo>
                  <a:cubicBezTo>
                    <a:pt x="3509" y="9809"/>
                    <a:pt x="3284" y="8732"/>
                    <a:pt x="3284" y="8732"/>
                  </a:cubicBezTo>
                  <a:cubicBezTo>
                    <a:pt x="4011" y="8406"/>
                    <a:pt x="3585" y="7804"/>
                    <a:pt x="3585" y="7804"/>
                  </a:cubicBezTo>
                  <a:cubicBezTo>
                    <a:pt x="4412" y="7303"/>
                    <a:pt x="3936" y="6276"/>
                    <a:pt x="3936" y="6276"/>
                  </a:cubicBezTo>
                  <a:cubicBezTo>
                    <a:pt x="4036" y="5950"/>
                    <a:pt x="4111" y="5699"/>
                    <a:pt x="4136" y="5448"/>
                  </a:cubicBezTo>
                  <a:cubicBezTo>
                    <a:pt x="4236" y="4396"/>
                    <a:pt x="3660" y="3995"/>
                    <a:pt x="3710" y="3719"/>
                  </a:cubicBezTo>
                  <a:cubicBezTo>
                    <a:pt x="3760" y="3418"/>
                    <a:pt x="3309" y="2992"/>
                    <a:pt x="3309" y="2992"/>
                  </a:cubicBezTo>
                  <a:cubicBezTo>
                    <a:pt x="3309" y="2992"/>
                    <a:pt x="3685" y="2291"/>
                    <a:pt x="2958" y="1789"/>
                  </a:cubicBezTo>
                  <a:cubicBezTo>
                    <a:pt x="2332" y="1363"/>
                    <a:pt x="2156" y="1088"/>
                    <a:pt x="2131" y="1012"/>
                  </a:cubicBezTo>
                  <a:cubicBezTo>
                    <a:pt x="2106" y="1012"/>
                    <a:pt x="2106" y="987"/>
                    <a:pt x="2106" y="987"/>
                  </a:cubicBezTo>
                  <a:cubicBezTo>
                    <a:pt x="2013" y="302"/>
                    <a:pt x="1470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1328911" y="1981145"/>
              <a:ext cx="760684" cy="1959296"/>
            </a:xfrm>
            <a:custGeom>
              <a:rect b="b" l="l" r="r" t="t"/>
              <a:pathLst>
                <a:path extrusionOk="0" h="11364" w="4412">
                  <a:moveTo>
                    <a:pt x="3494" y="0"/>
                  </a:moveTo>
                  <a:cubicBezTo>
                    <a:pt x="2957" y="0"/>
                    <a:pt x="2399" y="302"/>
                    <a:pt x="2307" y="987"/>
                  </a:cubicBezTo>
                  <a:cubicBezTo>
                    <a:pt x="2307" y="987"/>
                    <a:pt x="2307" y="1012"/>
                    <a:pt x="2307" y="1012"/>
                  </a:cubicBezTo>
                  <a:cubicBezTo>
                    <a:pt x="2257" y="1088"/>
                    <a:pt x="2081" y="1363"/>
                    <a:pt x="1455" y="1789"/>
                  </a:cubicBezTo>
                  <a:cubicBezTo>
                    <a:pt x="728" y="2291"/>
                    <a:pt x="1104" y="2992"/>
                    <a:pt x="1104" y="2992"/>
                  </a:cubicBezTo>
                  <a:cubicBezTo>
                    <a:pt x="1104" y="2992"/>
                    <a:pt x="653" y="3418"/>
                    <a:pt x="703" y="3719"/>
                  </a:cubicBezTo>
                  <a:cubicBezTo>
                    <a:pt x="753" y="3995"/>
                    <a:pt x="176" y="4396"/>
                    <a:pt x="302" y="5448"/>
                  </a:cubicBezTo>
                  <a:cubicBezTo>
                    <a:pt x="327" y="5699"/>
                    <a:pt x="377" y="5950"/>
                    <a:pt x="502" y="6276"/>
                  </a:cubicBezTo>
                  <a:cubicBezTo>
                    <a:pt x="502" y="6276"/>
                    <a:pt x="1" y="7303"/>
                    <a:pt x="828" y="7804"/>
                  </a:cubicBezTo>
                  <a:cubicBezTo>
                    <a:pt x="828" y="7804"/>
                    <a:pt x="427" y="8406"/>
                    <a:pt x="1129" y="8732"/>
                  </a:cubicBezTo>
                  <a:cubicBezTo>
                    <a:pt x="1129" y="8732"/>
                    <a:pt x="903" y="9809"/>
                    <a:pt x="2131" y="10361"/>
                  </a:cubicBezTo>
                  <a:cubicBezTo>
                    <a:pt x="2131" y="10361"/>
                    <a:pt x="2386" y="11105"/>
                    <a:pt x="3112" y="11105"/>
                  </a:cubicBezTo>
                  <a:cubicBezTo>
                    <a:pt x="3174" y="11105"/>
                    <a:pt x="3240" y="11099"/>
                    <a:pt x="3309" y="11088"/>
                  </a:cubicBezTo>
                  <a:cubicBezTo>
                    <a:pt x="3309" y="11088"/>
                    <a:pt x="3447" y="11364"/>
                    <a:pt x="3784" y="11364"/>
                  </a:cubicBezTo>
                  <a:cubicBezTo>
                    <a:pt x="3877" y="11364"/>
                    <a:pt x="3986" y="11343"/>
                    <a:pt x="4111" y="11288"/>
                  </a:cubicBezTo>
                  <a:cubicBezTo>
                    <a:pt x="4111" y="11288"/>
                    <a:pt x="4237" y="11213"/>
                    <a:pt x="4412" y="11188"/>
                  </a:cubicBezTo>
                  <a:cubicBezTo>
                    <a:pt x="4367" y="10961"/>
                    <a:pt x="4178" y="10755"/>
                    <a:pt x="3956" y="10755"/>
                  </a:cubicBezTo>
                  <a:cubicBezTo>
                    <a:pt x="3933" y="10755"/>
                    <a:pt x="3909" y="10757"/>
                    <a:pt x="3886" y="10762"/>
                  </a:cubicBezTo>
                  <a:cubicBezTo>
                    <a:pt x="3861" y="10611"/>
                    <a:pt x="3861" y="10461"/>
                    <a:pt x="3836" y="10311"/>
                  </a:cubicBezTo>
                  <a:cubicBezTo>
                    <a:pt x="3836" y="10286"/>
                    <a:pt x="3836" y="10260"/>
                    <a:pt x="3810" y="10235"/>
                  </a:cubicBezTo>
                  <a:cubicBezTo>
                    <a:pt x="3810" y="10210"/>
                    <a:pt x="3810" y="10210"/>
                    <a:pt x="3785" y="10185"/>
                  </a:cubicBezTo>
                  <a:cubicBezTo>
                    <a:pt x="3769" y="10169"/>
                    <a:pt x="3744" y="10163"/>
                    <a:pt x="3714" y="10163"/>
                  </a:cubicBezTo>
                  <a:cubicBezTo>
                    <a:pt x="3655" y="10163"/>
                    <a:pt x="3577" y="10185"/>
                    <a:pt x="3510" y="10185"/>
                  </a:cubicBezTo>
                  <a:cubicBezTo>
                    <a:pt x="3384" y="10160"/>
                    <a:pt x="3309" y="10010"/>
                    <a:pt x="3259" y="9859"/>
                  </a:cubicBezTo>
                  <a:cubicBezTo>
                    <a:pt x="3259" y="9859"/>
                    <a:pt x="3259" y="9834"/>
                    <a:pt x="3234" y="9809"/>
                  </a:cubicBezTo>
                  <a:cubicBezTo>
                    <a:pt x="3184" y="9609"/>
                    <a:pt x="3109" y="9383"/>
                    <a:pt x="3034" y="9158"/>
                  </a:cubicBezTo>
                  <a:cubicBezTo>
                    <a:pt x="3000" y="9164"/>
                    <a:pt x="2966" y="9168"/>
                    <a:pt x="2933" y="9168"/>
                  </a:cubicBezTo>
                  <a:cubicBezTo>
                    <a:pt x="2843" y="9168"/>
                    <a:pt x="2756" y="9144"/>
                    <a:pt x="2683" y="9108"/>
                  </a:cubicBezTo>
                  <a:cubicBezTo>
                    <a:pt x="2607" y="9083"/>
                    <a:pt x="2582" y="9007"/>
                    <a:pt x="2557" y="8957"/>
                  </a:cubicBezTo>
                  <a:cubicBezTo>
                    <a:pt x="2557" y="8882"/>
                    <a:pt x="2582" y="8832"/>
                    <a:pt x="2607" y="8782"/>
                  </a:cubicBezTo>
                  <a:cubicBezTo>
                    <a:pt x="2683" y="8506"/>
                    <a:pt x="2708" y="8230"/>
                    <a:pt x="2658" y="7955"/>
                  </a:cubicBezTo>
                  <a:lnTo>
                    <a:pt x="2658" y="7955"/>
                  </a:lnTo>
                  <a:cubicBezTo>
                    <a:pt x="2630" y="7973"/>
                    <a:pt x="2601" y="7982"/>
                    <a:pt x="2572" y="7982"/>
                  </a:cubicBezTo>
                  <a:cubicBezTo>
                    <a:pt x="2446" y="7982"/>
                    <a:pt x="2318" y="7822"/>
                    <a:pt x="2257" y="7679"/>
                  </a:cubicBezTo>
                  <a:cubicBezTo>
                    <a:pt x="2206" y="7579"/>
                    <a:pt x="2156" y="7479"/>
                    <a:pt x="2106" y="7353"/>
                  </a:cubicBezTo>
                  <a:cubicBezTo>
                    <a:pt x="2031" y="7203"/>
                    <a:pt x="1981" y="7052"/>
                    <a:pt x="1981" y="6902"/>
                  </a:cubicBezTo>
                  <a:cubicBezTo>
                    <a:pt x="1931" y="6626"/>
                    <a:pt x="2031" y="6326"/>
                    <a:pt x="2232" y="6150"/>
                  </a:cubicBezTo>
                  <a:cubicBezTo>
                    <a:pt x="2332" y="6075"/>
                    <a:pt x="2432" y="6025"/>
                    <a:pt x="2507" y="5950"/>
                  </a:cubicBezTo>
                  <a:cubicBezTo>
                    <a:pt x="2582" y="5875"/>
                    <a:pt x="2633" y="5749"/>
                    <a:pt x="2557" y="5649"/>
                  </a:cubicBezTo>
                  <a:cubicBezTo>
                    <a:pt x="2532" y="5624"/>
                    <a:pt x="2482" y="5599"/>
                    <a:pt x="2432" y="5574"/>
                  </a:cubicBezTo>
                  <a:cubicBezTo>
                    <a:pt x="2031" y="5373"/>
                    <a:pt x="1780" y="4922"/>
                    <a:pt x="1805" y="4471"/>
                  </a:cubicBezTo>
                  <a:cubicBezTo>
                    <a:pt x="1805" y="4421"/>
                    <a:pt x="1831" y="4396"/>
                    <a:pt x="1831" y="4346"/>
                  </a:cubicBezTo>
                  <a:cubicBezTo>
                    <a:pt x="1931" y="3869"/>
                    <a:pt x="2357" y="3468"/>
                    <a:pt x="2858" y="3443"/>
                  </a:cubicBezTo>
                  <a:cubicBezTo>
                    <a:pt x="2758" y="3218"/>
                    <a:pt x="2833" y="2967"/>
                    <a:pt x="2933" y="2742"/>
                  </a:cubicBezTo>
                  <a:cubicBezTo>
                    <a:pt x="2958" y="2717"/>
                    <a:pt x="2958" y="2666"/>
                    <a:pt x="2983" y="2641"/>
                  </a:cubicBezTo>
                  <a:cubicBezTo>
                    <a:pt x="3034" y="2516"/>
                    <a:pt x="3109" y="2391"/>
                    <a:pt x="3159" y="2265"/>
                  </a:cubicBezTo>
                  <a:cubicBezTo>
                    <a:pt x="3409" y="1814"/>
                    <a:pt x="3635" y="1388"/>
                    <a:pt x="3911" y="937"/>
                  </a:cubicBezTo>
                  <a:cubicBezTo>
                    <a:pt x="3961" y="837"/>
                    <a:pt x="4036" y="737"/>
                    <a:pt x="4086" y="636"/>
                  </a:cubicBezTo>
                  <a:cubicBezTo>
                    <a:pt x="4136" y="561"/>
                    <a:pt x="4186" y="486"/>
                    <a:pt x="4186" y="386"/>
                  </a:cubicBezTo>
                  <a:cubicBezTo>
                    <a:pt x="4186" y="311"/>
                    <a:pt x="4136" y="260"/>
                    <a:pt x="4086" y="185"/>
                  </a:cubicBezTo>
                  <a:cubicBezTo>
                    <a:pt x="4086" y="160"/>
                    <a:pt x="4061" y="135"/>
                    <a:pt x="4036" y="110"/>
                  </a:cubicBezTo>
                  <a:cubicBezTo>
                    <a:pt x="3872" y="38"/>
                    <a:pt x="3685" y="0"/>
                    <a:pt x="3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1315980" y="1943904"/>
              <a:ext cx="834132" cy="2026709"/>
            </a:xfrm>
            <a:custGeom>
              <a:rect b="b" l="l" r="r" t="t"/>
              <a:pathLst>
                <a:path extrusionOk="0" fill="none" h="11755" w="4838">
                  <a:moveTo>
                    <a:pt x="4838" y="1679"/>
                  </a:moveTo>
                  <a:cubicBezTo>
                    <a:pt x="4838" y="1253"/>
                    <a:pt x="4637" y="652"/>
                    <a:pt x="4362" y="426"/>
                  </a:cubicBezTo>
                  <a:cubicBezTo>
                    <a:pt x="3760" y="0"/>
                    <a:pt x="2557" y="151"/>
                    <a:pt x="2407" y="1203"/>
                  </a:cubicBezTo>
                  <a:cubicBezTo>
                    <a:pt x="2407" y="1203"/>
                    <a:pt x="2307" y="1504"/>
                    <a:pt x="1555" y="2005"/>
                  </a:cubicBezTo>
                  <a:cubicBezTo>
                    <a:pt x="828" y="2507"/>
                    <a:pt x="1204" y="3208"/>
                    <a:pt x="1204" y="3208"/>
                  </a:cubicBezTo>
                  <a:cubicBezTo>
                    <a:pt x="1204" y="3208"/>
                    <a:pt x="753" y="3634"/>
                    <a:pt x="803" y="3960"/>
                  </a:cubicBezTo>
                  <a:cubicBezTo>
                    <a:pt x="853" y="4261"/>
                    <a:pt x="1" y="4787"/>
                    <a:pt x="602" y="6492"/>
                  </a:cubicBezTo>
                  <a:cubicBezTo>
                    <a:pt x="602" y="6492"/>
                    <a:pt x="101" y="7519"/>
                    <a:pt x="928" y="8020"/>
                  </a:cubicBezTo>
                  <a:cubicBezTo>
                    <a:pt x="928" y="8020"/>
                    <a:pt x="527" y="8622"/>
                    <a:pt x="1254" y="8948"/>
                  </a:cubicBezTo>
                  <a:cubicBezTo>
                    <a:pt x="1254" y="8948"/>
                    <a:pt x="1003" y="10025"/>
                    <a:pt x="2231" y="10577"/>
                  </a:cubicBezTo>
                  <a:cubicBezTo>
                    <a:pt x="2231" y="10577"/>
                    <a:pt x="2532" y="11454"/>
                    <a:pt x="3409" y="11304"/>
                  </a:cubicBezTo>
                  <a:cubicBezTo>
                    <a:pt x="3409" y="11304"/>
                    <a:pt x="3635" y="11755"/>
                    <a:pt x="4211" y="11504"/>
                  </a:cubicBezTo>
                  <a:cubicBezTo>
                    <a:pt x="4211" y="11504"/>
                    <a:pt x="4512" y="11329"/>
                    <a:pt x="4838" y="1142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1679077" y="2151314"/>
              <a:ext cx="272239" cy="237757"/>
            </a:xfrm>
            <a:custGeom>
              <a:rect b="b" l="l" r="r" t="t"/>
              <a:pathLst>
                <a:path extrusionOk="0" fill="none" h="1379" w="1579">
                  <a:moveTo>
                    <a:pt x="301" y="0"/>
                  </a:moveTo>
                  <a:cubicBezTo>
                    <a:pt x="301" y="0"/>
                    <a:pt x="0" y="1379"/>
                    <a:pt x="1579" y="1304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1791316" y="2488377"/>
              <a:ext cx="358790" cy="198964"/>
            </a:xfrm>
            <a:custGeom>
              <a:rect b="b" l="l" r="r" t="t"/>
              <a:pathLst>
                <a:path extrusionOk="0" fill="none" h="1154" w="2081">
                  <a:moveTo>
                    <a:pt x="2081" y="0"/>
                  </a:moveTo>
                  <a:cubicBezTo>
                    <a:pt x="2081" y="0"/>
                    <a:pt x="1454" y="1153"/>
                    <a:pt x="1" y="827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1765454" y="2440791"/>
              <a:ext cx="254998" cy="172930"/>
            </a:xfrm>
            <a:custGeom>
              <a:rect b="b" l="l" r="r" t="t"/>
              <a:pathLst>
                <a:path extrusionOk="0" fill="none" h="1003" w="1479">
                  <a:moveTo>
                    <a:pt x="1429" y="1003"/>
                  </a:moveTo>
                  <a:cubicBezTo>
                    <a:pt x="1429" y="1003"/>
                    <a:pt x="1479" y="176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1454253" y="2626650"/>
              <a:ext cx="220516" cy="164309"/>
            </a:xfrm>
            <a:custGeom>
              <a:rect b="b" l="l" r="r" t="t"/>
              <a:pathLst>
                <a:path extrusionOk="0" fill="none" h="953" w="1279">
                  <a:moveTo>
                    <a:pt x="1" y="0"/>
                  </a:moveTo>
                  <a:cubicBezTo>
                    <a:pt x="1" y="0"/>
                    <a:pt x="577" y="953"/>
                    <a:pt x="1279" y="70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1860453" y="2669752"/>
              <a:ext cx="289653" cy="186033"/>
            </a:xfrm>
            <a:custGeom>
              <a:rect b="b" l="l" r="r" t="t"/>
              <a:pathLst>
                <a:path extrusionOk="0" fill="none" h="1079" w="1680">
                  <a:moveTo>
                    <a:pt x="1680" y="101"/>
                  </a:moveTo>
                  <a:cubicBezTo>
                    <a:pt x="1680" y="101"/>
                    <a:pt x="352" y="1"/>
                    <a:pt x="1" y="1078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1998726" y="2721648"/>
              <a:ext cx="82241" cy="198964"/>
            </a:xfrm>
            <a:custGeom>
              <a:rect b="b" l="l" r="r" t="t"/>
              <a:pathLst>
                <a:path extrusionOk="0" fill="none" h="1154" w="477">
                  <a:moveTo>
                    <a:pt x="1" y="1"/>
                  </a:moveTo>
                  <a:cubicBezTo>
                    <a:pt x="1" y="1"/>
                    <a:pt x="477" y="402"/>
                    <a:pt x="76" y="1153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1385117" y="2920437"/>
              <a:ext cx="324308" cy="116896"/>
            </a:xfrm>
            <a:custGeom>
              <a:rect b="b" l="l" r="r" t="t"/>
              <a:pathLst>
                <a:path extrusionOk="0" fill="none" h="678" w="1881">
                  <a:moveTo>
                    <a:pt x="1" y="0"/>
                  </a:moveTo>
                  <a:cubicBezTo>
                    <a:pt x="1" y="0"/>
                    <a:pt x="302" y="276"/>
                    <a:pt x="728" y="452"/>
                  </a:cubicBezTo>
                  <a:cubicBezTo>
                    <a:pt x="1078" y="602"/>
                    <a:pt x="1505" y="677"/>
                    <a:pt x="1880" y="50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1510459" y="2872852"/>
              <a:ext cx="134137" cy="125516"/>
            </a:xfrm>
            <a:custGeom>
              <a:rect b="b" l="l" r="r" t="t"/>
              <a:pathLst>
                <a:path extrusionOk="0" fill="none" h="728" w="778">
                  <a:moveTo>
                    <a:pt x="778" y="1"/>
                  </a:moveTo>
                  <a:cubicBezTo>
                    <a:pt x="778" y="1"/>
                    <a:pt x="126" y="226"/>
                    <a:pt x="1" y="728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1951141" y="2017351"/>
              <a:ext cx="129827" cy="147068"/>
            </a:xfrm>
            <a:custGeom>
              <a:rect b="b" l="l" r="r" t="t"/>
              <a:pathLst>
                <a:path extrusionOk="0" fill="none" h="853" w="753">
                  <a:moveTo>
                    <a:pt x="678" y="0"/>
                  </a:moveTo>
                  <a:cubicBezTo>
                    <a:pt x="678" y="0"/>
                    <a:pt x="753" y="752"/>
                    <a:pt x="1" y="85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1696318" y="3024056"/>
              <a:ext cx="190343" cy="224998"/>
            </a:xfrm>
            <a:custGeom>
              <a:rect b="b" l="l" r="r" t="t"/>
              <a:pathLst>
                <a:path extrusionOk="0" fill="none" h="1305" w="1104">
                  <a:moveTo>
                    <a:pt x="1103" y="1"/>
                  </a:moveTo>
                  <a:cubicBezTo>
                    <a:pt x="1103" y="1"/>
                    <a:pt x="0" y="452"/>
                    <a:pt x="176" y="1304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1951141" y="3231466"/>
              <a:ext cx="198964" cy="142930"/>
            </a:xfrm>
            <a:custGeom>
              <a:rect b="b" l="l" r="r" t="t"/>
              <a:pathLst>
                <a:path extrusionOk="0" fill="none" h="829" w="1154">
                  <a:moveTo>
                    <a:pt x="1154" y="1"/>
                  </a:moveTo>
                  <a:cubicBezTo>
                    <a:pt x="1154" y="1"/>
                    <a:pt x="828" y="803"/>
                    <a:pt x="1" y="828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1532010" y="3374221"/>
              <a:ext cx="233619" cy="138447"/>
            </a:xfrm>
            <a:custGeom>
              <a:rect b="b" l="l" r="r" t="t"/>
              <a:pathLst>
                <a:path extrusionOk="0" fill="none" h="803" w="1355">
                  <a:moveTo>
                    <a:pt x="1" y="652"/>
                  </a:moveTo>
                  <a:cubicBezTo>
                    <a:pt x="1" y="652"/>
                    <a:pt x="978" y="802"/>
                    <a:pt x="1354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1700628" y="3538356"/>
              <a:ext cx="285343" cy="229136"/>
            </a:xfrm>
            <a:custGeom>
              <a:rect b="b" l="l" r="r" t="t"/>
              <a:pathLst>
                <a:path extrusionOk="0" fill="none" h="1329" w="1655">
                  <a:moveTo>
                    <a:pt x="0" y="1329"/>
                  </a:moveTo>
                  <a:cubicBezTo>
                    <a:pt x="0" y="1329"/>
                    <a:pt x="1103" y="1254"/>
                    <a:pt x="1654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1761144" y="3490771"/>
              <a:ext cx="77930" cy="224826"/>
            </a:xfrm>
            <a:custGeom>
              <a:rect b="b" l="l" r="r" t="t"/>
              <a:pathLst>
                <a:path extrusionOk="0" fill="none" h="1304" w="452">
                  <a:moveTo>
                    <a:pt x="251" y="1"/>
                  </a:moveTo>
                  <a:cubicBezTo>
                    <a:pt x="251" y="1"/>
                    <a:pt x="0" y="953"/>
                    <a:pt x="451" y="1304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1968554" y="3672319"/>
              <a:ext cx="181550" cy="142758"/>
            </a:xfrm>
            <a:custGeom>
              <a:rect b="b" l="l" r="r" t="t"/>
              <a:pathLst>
                <a:path extrusionOk="0" fill="none" h="828" w="1053">
                  <a:moveTo>
                    <a:pt x="1053" y="0"/>
                  </a:moveTo>
                  <a:cubicBezTo>
                    <a:pt x="1053" y="0"/>
                    <a:pt x="0" y="101"/>
                    <a:pt x="0" y="827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2223377" y="1952525"/>
              <a:ext cx="812580" cy="2018088"/>
            </a:xfrm>
            <a:custGeom>
              <a:rect b="b" l="l" r="r" t="t"/>
              <a:pathLst>
                <a:path extrusionOk="0" fill="none" h="11705" w="4713">
                  <a:moveTo>
                    <a:pt x="4437" y="5614"/>
                  </a:moveTo>
                  <a:cubicBezTo>
                    <a:pt x="4412" y="5865"/>
                    <a:pt x="4337" y="6116"/>
                    <a:pt x="4237" y="6442"/>
                  </a:cubicBezTo>
                  <a:cubicBezTo>
                    <a:pt x="4237" y="6442"/>
                    <a:pt x="4713" y="7469"/>
                    <a:pt x="3886" y="7970"/>
                  </a:cubicBezTo>
                  <a:cubicBezTo>
                    <a:pt x="3886" y="7970"/>
                    <a:pt x="4312" y="8572"/>
                    <a:pt x="3585" y="8898"/>
                  </a:cubicBezTo>
                  <a:cubicBezTo>
                    <a:pt x="3585" y="8898"/>
                    <a:pt x="3810" y="9975"/>
                    <a:pt x="2582" y="10527"/>
                  </a:cubicBezTo>
                  <a:cubicBezTo>
                    <a:pt x="2582" y="10527"/>
                    <a:pt x="2282" y="11404"/>
                    <a:pt x="1404" y="11254"/>
                  </a:cubicBezTo>
                  <a:cubicBezTo>
                    <a:pt x="1404" y="11254"/>
                    <a:pt x="1179" y="11705"/>
                    <a:pt x="602" y="11454"/>
                  </a:cubicBezTo>
                  <a:cubicBezTo>
                    <a:pt x="602" y="11454"/>
                    <a:pt x="477" y="11379"/>
                    <a:pt x="302" y="11354"/>
                  </a:cubicBezTo>
                  <a:cubicBezTo>
                    <a:pt x="201" y="11329"/>
                    <a:pt x="101" y="11329"/>
                    <a:pt x="1" y="11379"/>
                  </a:cubicBezTo>
                  <a:lnTo>
                    <a:pt x="1" y="1629"/>
                  </a:lnTo>
                  <a:cubicBezTo>
                    <a:pt x="1" y="1203"/>
                    <a:pt x="176" y="602"/>
                    <a:pt x="477" y="376"/>
                  </a:cubicBezTo>
                  <a:cubicBezTo>
                    <a:pt x="527" y="351"/>
                    <a:pt x="602" y="301"/>
                    <a:pt x="678" y="276"/>
                  </a:cubicBezTo>
                  <a:cubicBezTo>
                    <a:pt x="1329" y="0"/>
                    <a:pt x="2282" y="226"/>
                    <a:pt x="2407" y="1153"/>
                  </a:cubicBezTo>
                  <a:cubicBezTo>
                    <a:pt x="2407" y="1153"/>
                    <a:pt x="2407" y="1178"/>
                    <a:pt x="2432" y="1178"/>
                  </a:cubicBezTo>
                  <a:lnTo>
                    <a:pt x="2432" y="1178"/>
                  </a:lnTo>
                  <a:cubicBezTo>
                    <a:pt x="2457" y="1254"/>
                    <a:pt x="2633" y="1529"/>
                    <a:pt x="3259" y="1955"/>
                  </a:cubicBezTo>
                  <a:cubicBezTo>
                    <a:pt x="3986" y="2457"/>
                    <a:pt x="3610" y="3158"/>
                    <a:pt x="3610" y="3158"/>
                  </a:cubicBezTo>
                  <a:cubicBezTo>
                    <a:pt x="3610" y="3158"/>
                    <a:pt x="4061" y="3584"/>
                    <a:pt x="4011" y="3885"/>
                  </a:cubicBezTo>
                  <a:cubicBezTo>
                    <a:pt x="3961" y="4161"/>
                    <a:pt x="4537" y="4562"/>
                    <a:pt x="4437" y="5614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2422166" y="2151314"/>
              <a:ext cx="246550" cy="224826"/>
            </a:xfrm>
            <a:custGeom>
              <a:rect b="b" l="l" r="r" t="t"/>
              <a:pathLst>
                <a:path extrusionOk="0" fill="none" h="1304" w="1430">
                  <a:moveTo>
                    <a:pt x="1" y="1304"/>
                  </a:moveTo>
                  <a:cubicBezTo>
                    <a:pt x="151" y="1304"/>
                    <a:pt x="277" y="1304"/>
                    <a:pt x="402" y="1278"/>
                  </a:cubicBezTo>
                  <a:cubicBezTo>
                    <a:pt x="1429" y="1128"/>
                    <a:pt x="1304" y="176"/>
                    <a:pt x="1279" y="25"/>
                  </a:cubicBezTo>
                  <a:lnTo>
                    <a:pt x="1279" y="25"/>
                  </a:lnTo>
                  <a:cubicBezTo>
                    <a:pt x="1279" y="25"/>
                    <a:pt x="1279" y="0"/>
                    <a:pt x="1279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2223377" y="2488377"/>
              <a:ext cx="358963" cy="198964"/>
            </a:xfrm>
            <a:custGeom>
              <a:rect b="b" l="l" r="r" t="t"/>
              <a:pathLst>
                <a:path extrusionOk="0" fill="none" h="1154" w="2082">
                  <a:moveTo>
                    <a:pt x="1" y="0"/>
                  </a:moveTo>
                  <a:cubicBezTo>
                    <a:pt x="1" y="0"/>
                    <a:pt x="628" y="1153"/>
                    <a:pt x="2081" y="827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2348719" y="2440791"/>
              <a:ext cx="259481" cy="172930"/>
            </a:xfrm>
            <a:custGeom>
              <a:rect b="b" l="l" r="r" t="t"/>
              <a:pathLst>
                <a:path extrusionOk="0" fill="none" h="1003" w="1505">
                  <a:moveTo>
                    <a:pt x="76" y="1003"/>
                  </a:moveTo>
                  <a:cubicBezTo>
                    <a:pt x="76" y="1003"/>
                    <a:pt x="1" y="176"/>
                    <a:pt x="1505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2694403" y="2626650"/>
              <a:ext cx="220516" cy="164309"/>
            </a:xfrm>
            <a:custGeom>
              <a:rect b="b" l="l" r="r" t="t"/>
              <a:pathLst>
                <a:path extrusionOk="0" fill="none" h="953" w="1279">
                  <a:moveTo>
                    <a:pt x="1279" y="0"/>
                  </a:moveTo>
                  <a:cubicBezTo>
                    <a:pt x="1279" y="0"/>
                    <a:pt x="728" y="953"/>
                    <a:pt x="1" y="70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2668541" y="2501307"/>
              <a:ext cx="177240" cy="73620"/>
            </a:xfrm>
            <a:custGeom>
              <a:rect b="b" l="l" r="r" t="t"/>
              <a:pathLst>
                <a:path extrusionOk="0" fill="none" h="427" w="1028">
                  <a:moveTo>
                    <a:pt x="1028" y="0"/>
                  </a:moveTo>
                  <a:cubicBezTo>
                    <a:pt x="1028" y="0"/>
                    <a:pt x="652" y="426"/>
                    <a:pt x="0" y="76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2223377" y="2669752"/>
              <a:ext cx="285515" cy="186033"/>
            </a:xfrm>
            <a:custGeom>
              <a:rect b="b" l="l" r="r" t="t"/>
              <a:pathLst>
                <a:path extrusionOk="0" fill="none" h="1079" w="1656">
                  <a:moveTo>
                    <a:pt x="1" y="101"/>
                  </a:moveTo>
                  <a:cubicBezTo>
                    <a:pt x="1" y="101"/>
                    <a:pt x="1329" y="1"/>
                    <a:pt x="1655" y="1078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2288203" y="2721648"/>
              <a:ext cx="86723" cy="198964"/>
            </a:xfrm>
            <a:custGeom>
              <a:rect b="b" l="l" r="r" t="t"/>
              <a:pathLst>
                <a:path extrusionOk="0" fill="none" h="1154" w="503">
                  <a:moveTo>
                    <a:pt x="502" y="1"/>
                  </a:moveTo>
                  <a:cubicBezTo>
                    <a:pt x="502" y="1"/>
                    <a:pt x="1" y="402"/>
                    <a:pt x="427" y="1153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2664231" y="2920437"/>
              <a:ext cx="324308" cy="116896"/>
            </a:xfrm>
            <a:custGeom>
              <a:rect b="b" l="l" r="r" t="t"/>
              <a:pathLst>
                <a:path extrusionOk="0" fill="none" h="678" w="1881">
                  <a:moveTo>
                    <a:pt x="1880" y="0"/>
                  </a:moveTo>
                  <a:cubicBezTo>
                    <a:pt x="1880" y="0"/>
                    <a:pt x="1554" y="276"/>
                    <a:pt x="1128" y="452"/>
                  </a:cubicBezTo>
                  <a:cubicBezTo>
                    <a:pt x="777" y="602"/>
                    <a:pt x="376" y="677"/>
                    <a:pt x="0" y="50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2729057" y="2872852"/>
              <a:ext cx="129827" cy="125516"/>
            </a:xfrm>
            <a:custGeom>
              <a:rect b="b" l="l" r="r" t="t"/>
              <a:pathLst>
                <a:path extrusionOk="0" fill="none" h="728" w="753">
                  <a:moveTo>
                    <a:pt x="0" y="1"/>
                  </a:moveTo>
                  <a:cubicBezTo>
                    <a:pt x="0" y="1"/>
                    <a:pt x="652" y="226"/>
                    <a:pt x="752" y="728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2292513" y="2017351"/>
              <a:ext cx="129827" cy="147068"/>
            </a:xfrm>
            <a:custGeom>
              <a:rect b="b" l="l" r="r" t="t"/>
              <a:pathLst>
                <a:path extrusionOk="0" fill="none" h="853" w="753">
                  <a:moveTo>
                    <a:pt x="76" y="0"/>
                  </a:moveTo>
                  <a:cubicBezTo>
                    <a:pt x="76" y="0"/>
                    <a:pt x="1" y="752"/>
                    <a:pt x="753" y="85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2387684" y="3171122"/>
              <a:ext cx="574823" cy="177240"/>
            </a:xfrm>
            <a:custGeom>
              <a:rect b="b" l="l" r="r" t="t"/>
              <a:pathLst>
                <a:path extrusionOk="0" fill="none" h="1028" w="3334">
                  <a:moveTo>
                    <a:pt x="3334" y="0"/>
                  </a:moveTo>
                  <a:cubicBezTo>
                    <a:pt x="3334" y="0"/>
                    <a:pt x="1730" y="1028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2482682" y="3024056"/>
              <a:ext cx="190343" cy="224998"/>
            </a:xfrm>
            <a:custGeom>
              <a:rect b="b" l="l" r="r" t="t"/>
              <a:pathLst>
                <a:path extrusionOk="0" fill="none" h="1305" w="1104">
                  <a:moveTo>
                    <a:pt x="1" y="1"/>
                  </a:moveTo>
                  <a:cubicBezTo>
                    <a:pt x="1" y="1"/>
                    <a:pt x="1103" y="452"/>
                    <a:pt x="928" y="1304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2223377" y="3231466"/>
              <a:ext cx="198964" cy="142930"/>
            </a:xfrm>
            <a:custGeom>
              <a:rect b="b" l="l" r="r" t="t"/>
              <a:pathLst>
                <a:path extrusionOk="0" fill="none" h="829" w="1154">
                  <a:moveTo>
                    <a:pt x="1" y="1"/>
                  </a:moveTo>
                  <a:cubicBezTo>
                    <a:pt x="1" y="1"/>
                    <a:pt x="302" y="803"/>
                    <a:pt x="1154" y="828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2608025" y="3374221"/>
              <a:ext cx="233447" cy="138447"/>
            </a:xfrm>
            <a:custGeom>
              <a:rect b="b" l="l" r="r" t="t"/>
              <a:pathLst>
                <a:path extrusionOk="0" fill="none" h="803" w="1354">
                  <a:moveTo>
                    <a:pt x="1354" y="652"/>
                  </a:moveTo>
                  <a:cubicBezTo>
                    <a:pt x="1354" y="652"/>
                    <a:pt x="351" y="802"/>
                    <a:pt x="1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2387684" y="3538356"/>
              <a:ext cx="281032" cy="229136"/>
            </a:xfrm>
            <a:custGeom>
              <a:rect b="b" l="l" r="r" t="t"/>
              <a:pathLst>
                <a:path extrusionOk="0" fill="none" h="1329" w="1630">
                  <a:moveTo>
                    <a:pt x="1629" y="1329"/>
                  </a:moveTo>
                  <a:cubicBezTo>
                    <a:pt x="1629" y="1329"/>
                    <a:pt x="552" y="1254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2530268" y="3490771"/>
              <a:ext cx="77930" cy="224826"/>
            </a:xfrm>
            <a:custGeom>
              <a:rect b="b" l="l" r="r" t="t"/>
              <a:pathLst>
                <a:path extrusionOk="0" fill="none" h="1304" w="452">
                  <a:moveTo>
                    <a:pt x="201" y="1"/>
                  </a:moveTo>
                  <a:cubicBezTo>
                    <a:pt x="201" y="1"/>
                    <a:pt x="452" y="953"/>
                    <a:pt x="0" y="1304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2223377" y="3672319"/>
              <a:ext cx="177412" cy="142758"/>
            </a:xfrm>
            <a:custGeom>
              <a:rect b="b" l="l" r="r" t="t"/>
              <a:pathLst>
                <a:path extrusionOk="0" fill="none" h="828" w="1029">
                  <a:moveTo>
                    <a:pt x="1" y="0"/>
                  </a:moveTo>
                  <a:cubicBezTo>
                    <a:pt x="1" y="0"/>
                    <a:pt x="1029" y="101"/>
                    <a:pt x="1029" y="827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10" name="Google Shape;2310;p37"/>
          <p:cNvCxnSpPr/>
          <p:nvPr/>
        </p:nvCxnSpPr>
        <p:spPr>
          <a:xfrm>
            <a:off x="2615200" y="1728975"/>
            <a:ext cx="1702800" cy="620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11" name="Google Shape;2311;p37"/>
          <p:cNvCxnSpPr/>
          <p:nvPr/>
        </p:nvCxnSpPr>
        <p:spPr>
          <a:xfrm flipH="1">
            <a:off x="4839525" y="1720275"/>
            <a:ext cx="1702800" cy="629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12" name="Google Shape;2312;p37"/>
          <p:cNvCxnSpPr/>
          <p:nvPr/>
        </p:nvCxnSpPr>
        <p:spPr>
          <a:xfrm flipH="1" rot="10800000">
            <a:off x="2615200" y="3610850"/>
            <a:ext cx="1702800" cy="594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13" name="Google Shape;2313;p37"/>
          <p:cNvCxnSpPr/>
          <p:nvPr/>
        </p:nvCxnSpPr>
        <p:spPr>
          <a:xfrm rot="10800000">
            <a:off x="4839525" y="3610875"/>
            <a:ext cx="1702800" cy="57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14" name="Google Shape;2314;p37"/>
          <p:cNvSpPr txBox="1"/>
          <p:nvPr/>
        </p:nvSpPr>
        <p:spPr>
          <a:xfrm>
            <a:off x="719994" y="21798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 into Account all Requirement and Perfect Them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5" name="Google Shape;2315;p37"/>
          <p:cNvSpPr txBox="1"/>
          <p:nvPr/>
        </p:nvSpPr>
        <p:spPr>
          <a:xfrm>
            <a:off x="720000" y="1546450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Trial and Error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16" name="Google Shape;2316;p37"/>
          <p:cNvSpPr txBox="1"/>
          <p:nvPr/>
        </p:nvSpPr>
        <p:spPr>
          <a:xfrm>
            <a:off x="719994" y="38620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Members Must be on the Same Page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7" name="Google Shape;2317;p37"/>
          <p:cNvSpPr txBox="1"/>
          <p:nvPr/>
        </p:nvSpPr>
        <p:spPr>
          <a:xfrm>
            <a:off x="720000" y="3381050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Teamwork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18" name="Google Shape;2318;p37"/>
          <p:cNvSpPr txBox="1"/>
          <p:nvPr/>
        </p:nvSpPr>
        <p:spPr>
          <a:xfrm>
            <a:off x="6670294" y="2083529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is Constantly Evolving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9" name="Google Shape;2319;p37"/>
          <p:cNvSpPr txBox="1"/>
          <p:nvPr/>
        </p:nvSpPr>
        <p:spPr>
          <a:xfrm>
            <a:off x="6670300" y="1546450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Continuous</a:t>
            </a: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 Process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20" name="Google Shape;2320;p37"/>
          <p:cNvSpPr txBox="1"/>
          <p:nvPr/>
        </p:nvSpPr>
        <p:spPr>
          <a:xfrm>
            <a:off x="6670300" y="4014500"/>
            <a:ext cx="2126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 Ahead with Gantt Chart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Effective Communication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1" name="Google Shape;2321;p37"/>
          <p:cNvSpPr txBox="1"/>
          <p:nvPr/>
        </p:nvSpPr>
        <p:spPr>
          <a:xfrm>
            <a:off x="6670300" y="3381050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Planning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38"/>
          <p:cNvSpPr txBox="1"/>
          <p:nvPr>
            <p:ph type="title"/>
          </p:nvPr>
        </p:nvSpPr>
        <p:spPr>
          <a:xfrm>
            <a:off x="720000" y="2125050"/>
            <a:ext cx="7704000" cy="8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2327" name="Google Shape;23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175" y="3156700"/>
            <a:ext cx="4149200" cy="18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Presentation</a:t>
            </a:r>
            <a:endParaRPr/>
          </a:p>
        </p:txBody>
      </p:sp>
      <p:sp>
        <p:nvSpPr>
          <p:cNvPr id="1874" name="Google Shape;1874;p23"/>
          <p:cNvSpPr txBox="1"/>
          <p:nvPr>
            <p:ph idx="8" type="title"/>
          </p:nvPr>
        </p:nvSpPr>
        <p:spPr>
          <a:xfrm>
            <a:off x="6672300" y="2868050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Challenges, ChaNges, &amp; </a:t>
            </a:r>
            <a:r>
              <a:rPr lang="en"/>
              <a:t>What We learned</a:t>
            </a:r>
            <a:endParaRPr/>
          </a:p>
        </p:txBody>
      </p:sp>
      <p:sp>
        <p:nvSpPr>
          <p:cNvPr id="1875" name="Google Shape;1875;p23"/>
          <p:cNvSpPr txBox="1"/>
          <p:nvPr>
            <p:ph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76" name="Google Shape;1876;p23"/>
          <p:cNvSpPr txBox="1"/>
          <p:nvPr>
            <p:ph idx="5" type="title"/>
          </p:nvPr>
        </p:nvSpPr>
        <p:spPr>
          <a:xfrm>
            <a:off x="3666725" y="2868050"/>
            <a:ext cx="22515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</a:t>
            </a:r>
            <a:endParaRPr/>
          </a:p>
        </p:txBody>
      </p:sp>
      <p:sp>
        <p:nvSpPr>
          <p:cNvPr id="1877" name="Google Shape;1877;p23"/>
          <p:cNvSpPr txBox="1"/>
          <p:nvPr>
            <p:ph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78" name="Google Shape;1878;p23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</a:t>
            </a:r>
            <a:endParaRPr/>
          </a:p>
        </p:txBody>
      </p:sp>
      <p:sp>
        <p:nvSpPr>
          <p:cNvPr id="1879" name="Google Shape;1879;p23"/>
          <p:cNvSpPr txBox="1"/>
          <p:nvPr>
            <p:ph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Roles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85" name="Google Shape;1885;p24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" sz="2800"/>
              <a:t>Test and Build Code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Complete System Design Document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Document Testing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Collaborate with all other members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25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Individual ROle</a:t>
            </a:r>
            <a:endParaRPr sz="2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25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Manager</a:t>
            </a:r>
            <a:endParaRPr sz="3000"/>
          </a:p>
        </p:txBody>
      </p:sp>
      <p:grpSp>
        <p:nvGrpSpPr>
          <p:cNvPr id="1892" name="Google Shape;1892;p25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893" name="Google Shape;1893;p25"/>
            <p:cNvSpPr/>
            <p:nvPr/>
          </p:nvSpPr>
          <p:spPr>
            <a:xfrm>
              <a:off x="2088552" y="2798660"/>
              <a:ext cx="602092" cy="233408"/>
            </a:xfrm>
            <a:custGeom>
              <a:rect b="b" l="l" r="r" t="t"/>
              <a:pathLst>
                <a:path extrusionOk="0" h="2031" w="5239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5"/>
            <p:cNvSpPr/>
            <p:nvPr/>
          </p:nvSpPr>
          <p:spPr>
            <a:xfrm>
              <a:off x="2088552" y="2798660"/>
              <a:ext cx="602092" cy="233408"/>
            </a:xfrm>
            <a:custGeom>
              <a:rect b="b" l="l" r="r" t="t"/>
              <a:pathLst>
                <a:path extrusionOk="0" fill="none" h="2031" w="5239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5"/>
            <p:cNvSpPr/>
            <p:nvPr/>
          </p:nvSpPr>
          <p:spPr>
            <a:xfrm>
              <a:off x="2082806" y="2732463"/>
              <a:ext cx="610711" cy="129633"/>
            </a:xfrm>
            <a:custGeom>
              <a:rect b="b" l="l" r="r" t="t"/>
              <a:pathLst>
                <a:path extrusionOk="0" h="1128" w="5314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5"/>
            <p:cNvSpPr/>
            <p:nvPr/>
          </p:nvSpPr>
          <p:spPr>
            <a:xfrm>
              <a:off x="2082806" y="2732463"/>
              <a:ext cx="610711" cy="129633"/>
            </a:xfrm>
            <a:custGeom>
              <a:rect b="b" l="l" r="r" t="t"/>
              <a:pathLst>
                <a:path extrusionOk="0" fill="none" h="1128" w="5314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5"/>
            <p:cNvSpPr/>
            <p:nvPr/>
          </p:nvSpPr>
          <p:spPr>
            <a:xfrm>
              <a:off x="2169229" y="2700744"/>
              <a:ext cx="414879" cy="161351"/>
            </a:xfrm>
            <a:custGeom>
              <a:rect b="b" l="l" r="r" t="t"/>
              <a:pathLst>
                <a:path extrusionOk="0" h="1404" w="361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5"/>
            <p:cNvSpPr/>
            <p:nvPr/>
          </p:nvSpPr>
          <p:spPr>
            <a:xfrm>
              <a:off x="2169229" y="2700744"/>
              <a:ext cx="414879" cy="161351"/>
            </a:xfrm>
            <a:custGeom>
              <a:rect b="b" l="l" r="r" t="t"/>
              <a:pathLst>
                <a:path extrusionOk="0" fill="none" h="1404" w="361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5"/>
            <p:cNvSpPr/>
            <p:nvPr/>
          </p:nvSpPr>
          <p:spPr>
            <a:xfrm>
              <a:off x="2074187" y="2490433"/>
              <a:ext cx="602092" cy="236281"/>
            </a:xfrm>
            <a:custGeom>
              <a:rect b="b" l="l" r="r" t="t"/>
              <a:pathLst>
                <a:path extrusionOk="0" h="2056" w="5239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5"/>
            <p:cNvSpPr/>
            <p:nvPr/>
          </p:nvSpPr>
          <p:spPr>
            <a:xfrm>
              <a:off x="2074187" y="2490433"/>
              <a:ext cx="602092" cy="236281"/>
            </a:xfrm>
            <a:custGeom>
              <a:rect b="b" l="l" r="r" t="t"/>
              <a:pathLst>
                <a:path extrusionOk="0" fill="none" h="2056" w="5239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5"/>
            <p:cNvSpPr/>
            <p:nvPr/>
          </p:nvSpPr>
          <p:spPr>
            <a:xfrm>
              <a:off x="2071313" y="2424236"/>
              <a:ext cx="610711" cy="124001"/>
            </a:xfrm>
            <a:custGeom>
              <a:rect b="b" l="l" r="r" t="t"/>
              <a:pathLst>
                <a:path extrusionOk="0" h="1079" w="5314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5"/>
            <p:cNvSpPr/>
            <p:nvPr/>
          </p:nvSpPr>
          <p:spPr>
            <a:xfrm>
              <a:off x="2247033" y="2490433"/>
              <a:ext cx="259271" cy="43326"/>
            </a:xfrm>
            <a:custGeom>
              <a:rect b="b" l="l" r="r" t="t"/>
              <a:pathLst>
                <a:path extrusionOk="0" h="377" w="2256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5"/>
            <p:cNvSpPr/>
            <p:nvPr/>
          </p:nvSpPr>
          <p:spPr>
            <a:xfrm>
              <a:off x="2071313" y="2424236"/>
              <a:ext cx="610711" cy="124001"/>
            </a:xfrm>
            <a:custGeom>
              <a:rect b="b" l="l" r="r" t="t"/>
              <a:pathLst>
                <a:path extrusionOk="0" fill="none" h="1079" w="5314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5"/>
            <p:cNvSpPr/>
            <p:nvPr/>
          </p:nvSpPr>
          <p:spPr>
            <a:xfrm>
              <a:off x="2169229" y="2392517"/>
              <a:ext cx="414879" cy="161466"/>
            </a:xfrm>
            <a:custGeom>
              <a:rect b="b" l="l" r="r" t="t"/>
              <a:pathLst>
                <a:path extrusionOk="0" h="1405" w="361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5"/>
            <p:cNvSpPr/>
            <p:nvPr/>
          </p:nvSpPr>
          <p:spPr>
            <a:xfrm>
              <a:off x="2169229" y="2392517"/>
              <a:ext cx="414879" cy="161466"/>
            </a:xfrm>
            <a:custGeom>
              <a:rect b="b" l="l" r="r" t="t"/>
              <a:pathLst>
                <a:path extrusionOk="0" fill="none" h="1405" w="361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5"/>
            <p:cNvSpPr/>
            <p:nvPr/>
          </p:nvSpPr>
          <p:spPr>
            <a:xfrm>
              <a:off x="2074187" y="2182320"/>
              <a:ext cx="602092" cy="236281"/>
            </a:xfrm>
            <a:custGeom>
              <a:rect b="b" l="l" r="r" t="t"/>
              <a:pathLst>
                <a:path extrusionOk="0" h="2056" w="5239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5"/>
            <p:cNvSpPr/>
            <p:nvPr/>
          </p:nvSpPr>
          <p:spPr>
            <a:xfrm>
              <a:off x="2074187" y="2182320"/>
              <a:ext cx="602092" cy="236281"/>
            </a:xfrm>
            <a:custGeom>
              <a:rect b="b" l="l" r="r" t="t"/>
              <a:pathLst>
                <a:path extrusionOk="0" fill="none" h="2056" w="5239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5"/>
            <p:cNvSpPr/>
            <p:nvPr/>
          </p:nvSpPr>
          <p:spPr>
            <a:xfrm>
              <a:off x="2071313" y="2116009"/>
              <a:ext cx="610711" cy="121128"/>
            </a:xfrm>
            <a:custGeom>
              <a:rect b="b" l="l" r="r" t="t"/>
              <a:pathLst>
                <a:path extrusionOk="0" h="1054" w="5314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5"/>
            <p:cNvSpPr/>
            <p:nvPr/>
          </p:nvSpPr>
          <p:spPr>
            <a:xfrm>
              <a:off x="2071313" y="2116009"/>
              <a:ext cx="610711" cy="121128"/>
            </a:xfrm>
            <a:custGeom>
              <a:rect b="b" l="l" r="r" t="t"/>
              <a:pathLst>
                <a:path extrusionOk="0" fill="none" h="1054" w="5314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5"/>
            <p:cNvSpPr/>
            <p:nvPr/>
          </p:nvSpPr>
          <p:spPr>
            <a:xfrm>
              <a:off x="2247033" y="2162094"/>
              <a:ext cx="259271" cy="43326"/>
            </a:xfrm>
            <a:custGeom>
              <a:rect b="b" l="l" r="r" t="t"/>
              <a:pathLst>
                <a:path extrusionOk="0" h="377" w="2256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11" name="Google Shape;19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975" y="1874875"/>
            <a:ext cx="1857900" cy="1867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26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Individual</a:t>
            </a:r>
            <a:r>
              <a:rPr lang="en" sz="2500"/>
              <a:t> ROle</a:t>
            </a:r>
            <a:endParaRPr sz="2500"/>
          </a:p>
        </p:txBody>
      </p:sp>
      <p:sp>
        <p:nvSpPr>
          <p:cNvPr id="1917" name="Google Shape;1917;p26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Algorithmic</a:t>
            </a:r>
            <a:r>
              <a:rPr lang="en"/>
              <a:t> Design based on requirements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Used to build the base code </a:t>
            </a:r>
            <a:endParaRPr/>
          </a:p>
        </p:txBody>
      </p:sp>
      <p:grpSp>
        <p:nvGrpSpPr>
          <p:cNvPr id="1918" name="Google Shape;1918;p26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9" name="Google Shape;1919;p26"/>
            <p:cNvSpPr/>
            <p:nvPr/>
          </p:nvSpPr>
          <p:spPr>
            <a:xfrm>
              <a:off x="2088552" y="2798660"/>
              <a:ext cx="602092" cy="233408"/>
            </a:xfrm>
            <a:custGeom>
              <a:rect b="b" l="l" r="r" t="t"/>
              <a:pathLst>
                <a:path extrusionOk="0" h="2031" w="5239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6"/>
            <p:cNvSpPr/>
            <p:nvPr/>
          </p:nvSpPr>
          <p:spPr>
            <a:xfrm>
              <a:off x="2088552" y="2798660"/>
              <a:ext cx="602092" cy="233408"/>
            </a:xfrm>
            <a:custGeom>
              <a:rect b="b" l="l" r="r" t="t"/>
              <a:pathLst>
                <a:path extrusionOk="0" fill="none" h="2031" w="5239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6"/>
            <p:cNvSpPr/>
            <p:nvPr/>
          </p:nvSpPr>
          <p:spPr>
            <a:xfrm>
              <a:off x="2082806" y="2732463"/>
              <a:ext cx="610711" cy="129633"/>
            </a:xfrm>
            <a:custGeom>
              <a:rect b="b" l="l" r="r" t="t"/>
              <a:pathLst>
                <a:path extrusionOk="0" h="1128" w="5314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6"/>
            <p:cNvSpPr/>
            <p:nvPr/>
          </p:nvSpPr>
          <p:spPr>
            <a:xfrm>
              <a:off x="2082806" y="2732463"/>
              <a:ext cx="610711" cy="129633"/>
            </a:xfrm>
            <a:custGeom>
              <a:rect b="b" l="l" r="r" t="t"/>
              <a:pathLst>
                <a:path extrusionOk="0" fill="none" h="1128" w="5314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6"/>
            <p:cNvSpPr/>
            <p:nvPr/>
          </p:nvSpPr>
          <p:spPr>
            <a:xfrm>
              <a:off x="2169229" y="2700744"/>
              <a:ext cx="414879" cy="161351"/>
            </a:xfrm>
            <a:custGeom>
              <a:rect b="b" l="l" r="r" t="t"/>
              <a:pathLst>
                <a:path extrusionOk="0" h="1404" w="361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6"/>
            <p:cNvSpPr/>
            <p:nvPr/>
          </p:nvSpPr>
          <p:spPr>
            <a:xfrm>
              <a:off x="2169229" y="2700744"/>
              <a:ext cx="414879" cy="161351"/>
            </a:xfrm>
            <a:custGeom>
              <a:rect b="b" l="l" r="r" t="t"/>
              <a:pathLst>
                <a:path extrusionOk="0" fill="none" h="1404" w="361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6"/>
            <p:cNvSpPr/>
            <p:nvPr/>
          </p:nvSpPr>
          <p:spPr>
            <a:xfrm>
              <a:off x="2074187" y="2490433"/>
              <a:ext cx="602092" cy="236281"/>
            </a:xfrm>
            <a:custGeom>
              <a:rect b="b" l="l" r="r" t="t"/>
              <a:pathLst>
                <a:path extrusionOk="0" h="2056" w="5239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6"/>
            <p:cNvSpPr/>
            <p:nvPr/>
          </p:nvSpPr>
          <p:spPr>
            <a:xfrm>
              <a:off x="2074187" y="2490433"/>
              <a:ext cx="602092" cy="236281"/>
            </a:xfrm>
            <a:custGeom>
              <a:rect b="b" l="l" r="r" t="t"/>
              <a:pathLst>
                <a:path extrusionOk="0" fill="none" h="2056" w="5239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6"/>
            <p:cNvSpPr/>
            <p:nvPr/>
          </p:nvSpPr>
          <p:spPr>
            <a:xfrm>
              <a:off x="2071313" y="2424236"/>
              <a:ext cx="610711" cy="124001"/>
            </a:xfrm>
            <a:custGeom>
              <a:rect b="b" l="l" r="r" t="t"/>
              <a:pathLst>
                <a:path extrusionOk="0" h="1079" w="5314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6"/>
            <p:cNvSpPr/>
            <p:nvPr/>
          </p:nvSpPr>
          <p:spPr>
            <a:xfrm>
              <a:off x="2247033" y="2490433"/>
              <a:ext cx="259271" cy="43326"/>
            </a:xfrm>
            <a:custGeom>
              <a:rect b="b" l="l" r="r" t="t"/>
              <a:pathLst>
                <a:path extrusionOk="0" h="377" w="2256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6"/>
            <p:cNvSpPr/>
            <p:nvPr/>
          </p:nvSpPr>
          <p:spPr>
            <a:xfrm>
              <a:off x="2071313" y="2424236"/>
              <a:ext cx="610711" cy="124001"/>
            </a:xfrm>
            <a:custGeom>
              <a:rect b="b" l="l" r="r" t="t"/>
              <a:pathLst>
                <a:path extrusionOk="0" fill="none" h="1079" w="5314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6"/>
            <p:cNvSpPr/>
            <p:nvPr/>
          </p:nvSpPr>
          <p:spPr>
            <a:xfrm>
              <a:off x="2169229" y="2392517"/>
              <a:ext cx="414879" cy="161466"/>
            </a:xfrm>
            <a:custGeom>
              <a:rect b="b" l="l" r="r" t="t"/>
              <a:pathLst>
                <a:path extrusionOk="0" h="1405" w="361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6"/>
            <p:cNvSpPr/>
            <p:nvPr/>
          </p:nvSpPr>
          <p:spPr>
            <a:xfrm>
              <a:off x="2169229" y="2392517"/>
              <a:ext cx="414879" cy="161466"/>
            </a:xfrm>
            <a:custGeom>
              <a:rect b="b" l="l" r="r" t="t"/>
              <a:pathLst>
                <a:path extrusionOk="0" fill="none" h="1405" w="361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6"/>
            <p:cNvSpPr/>
            <p:nvPr/>
          </p:nvSpPr>
          <p:spPr>
            <a:xfrm>
              <a:off x="2074187" y="2182320"/>
              <a:ext cx="602092" cy="236281"/>
            </a:xfrm>
            <a:custGeom>
              <a:rect b="b" l="l" r="r" t="t"/>
              <a:pathLst>
                <a:path extrusionOk="0" h="2056" w="5239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6"/>
            <p:cNvSpPr/>
            <p:nvPr/>
          </p:nvSpPr>
          <p:spPr>
            <a:xfrm>
              <a:off x="2074187" y="2182320"/>
              <a:ext cx="602092" cy="236281"/>
            </a:xfrm>
            <a:custGeom>
              <a:rect b="b" l="l" r="r" t="t"/>
              <a:pathLst>
                <a:path extrusionOk="0" fill="none" h="2056" w="5239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6"/>
            <p:cNvSpPr/>
            <p:nvPr/>
          </p:nvSpPr>
          <p:spPr>
            <a:xfrm>
              <a:off x="2071313" y="2116009"/>
              <a:ext cx="610711" cy="121128"/>
            </a:xfrm>
            <a:custGeom>
              <a:rect b="b" l="l" r="r" t="t"/>
              <a:pathLst>
                <a:path extrusionOk="0" h="1054" w="5314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6"/>
            <p:cNvSpPr/>
            <p:nvPr/>
          </p:nvSpPr>
          <p:spPr>
            <a:xfrm>
              <a:off x="2071313" y="2116009"/>
              <a:ext cx="610711" cy="121128"/>
            </a:xfrm>
            <a:custGeom>
              <a:rect b="b" l="l" r="r" t="t"/>
              <a:pathLst>
                <a:path extrusionOk="0" fill="none" h="1054" w="5314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6"/>
            <p:cNvSpPr/>
            <p:nvPr/>
          </p:nvSpPr>
          <p:spPr>
            <a:xfrm>
              <a:off x="2247033" y="2162094"/>
              <a:ext cx="259271" cy="43326"/>
            </a:xfrm>
            <a:custGeom>
              <a:rect b="b" l="l" r="r" t="t"/>
              <a:pathLst>
                <a:path extrusionOk="0" h="377" w="2256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37" name="Google Shape;1937;p26"/>
          <p:cNvPicPr preferRelativeResize="0"/>
          <p:nvPr/>
        </p:nvPicPr>
        <p:blipFill rotWithShape="1">
          <a:blip r:embed="rId3">
            <a:alphaModFix/>
          </a:blip>
          <a:srcRect b="0" l="0" r="50367" t="0"/>
          <a:stretch/>
        </p:blipFill>
        <p:spPr>
          <a:xfrm>
            <a:off x="1486400" y="1893575"/>
            <a:ext cx="1825175" cy="18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27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Estania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Individual ROle</a:t>
            </a:r>
            <a:endParaRPr sz="2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43" name="Google Shape;1943;p27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flowchart is based on the requirement table.</a:t>
            </a:r>
            <a:endParaRPr/>
          </a:p>
        </p:txBody>
      </p:sp>
      <p:pic>
        <p:nvPicPr>
          <p:cNvPr id="1944" name="Google Shape;19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875" y="1884500"/>
            <a:ext cx="1858549" cy="18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28"/>
          <p:cNvSpPr txBox="1"/>
          <p:nvPr>
            <p:ph idx="2" type="title"/>
          </p:nvPr>
        </p:nvSpPr>
        <p:spPr>
          <a:xfrm>
            <a:off x="3098400" y="1212825"/>
            <a:ext cx="2947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</a:t>
            </a:r>
            <a:endParaRPr/>
          </a:p>
        </p:txBody>
      </p:sp>
      <p:sp>
        <p:nvSpPr>
          <p:cNvPr id="1950" name="Google Shape;1950;p28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Agility</a:t>
            </a:r>
            <a:endParaRPr/>
          </a:p>
        </p:txBody>
      </p:sp>
      <p:sp>
        <p:nvSpPr>
          <p:cNvPr id="1951" name="Google Shape;1951;p28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Code and Videos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2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Code and Sensor Data</a:t>
            </a:r>
            <a:endParaRPr/>
          </a:p>
        </p:txBody>
      </p:sp>
      <p:pic>
        <p:nvPicPr>
          <p:cNvPr id="1957" name="Google Shape;1957;p29"/>
          <p:cNvPicPr preferRelativeResize="0"/>
          <p:nvPr/>
        </p:nvPicPr>
        <p:blipFill rotWithShape="1">
          <a:blip r:embed="rId3">
            <a:alphaModFix/>
          </a:blip>
          <a:srcRect b="0" l="0" r="18140" t="18633"/>
          <a:stretch/>
        </p:blipFill>
        <p:spPr>
          <a:xfrm>
            <a:off x="1562625" y="1300400"/>
            <a:ext cx="2522051" cy="316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29"/>
          <p:cNvPicPr preferRelativeResize="0"/>
          <p:nvPr/>
        </p:nvPicPr>
        <p:blipFill rotWithShape="1">
          <a:blip r:embed="rId4">
            <a:alphaModFix/>
          </a:blip>
          <a:srcRect b="-2646" l="0" r="0" t="17561"/>
          <a:stretch/>
        </p:blipFill>
        <p:spPr>
          <a:xfrm>
            <a:off x="5435700" y="1300412"/>
            <a:ext cx="1807525" cy="32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30"/>
          <p:cNvSpPr txBox="1"/>
          <p:nvPr>
            <p:ph idx="1" type="subTitle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https://www.youtube.com/watch?v=aKSfd4w6F7E</a:t>
            </a:r>
            <a:endParaRPr/>
          </a:p>
        </p:txBody>
      </p:sp>
      <p:sp>
        <p:nvSpPr>
          <p:cNvPr id="1964" name="Google Shape;1964;p30"/>
          <p:cNvSpPr txBox="1"/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3 - Video</a:t>
            </a:r>
            <a:endParaRPr/>
          </a:p>
        </p:txBody>
      </p:sp>
      <p:grpSp>
        <p:nvGrpSpPr>
          <p:cNvPr id="1965" name="Google Shape;1965;p30"/>
          <p:cNvGrpSpPr/>
          <p:nvPr/>
        </p:nvGrpSpPr>
        <p:grpSpPr>
          <a:xfrm>
            <a:off x="4771380" y="1739156"/>
            <a:ext cx="3409428" cy="2596715"/>
            <a:chOff x="720010" y="1419647"/>
            <a:chExt cx="4021500" cy="3062887"/>
          </a:xfrm>
        </p:grpSpPr>
        <p:sp>
          <p:nvSpPr>
            <p:cNvPr id="1966" name="Google Shape;1966;p30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fmla="val 3282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20424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970" name="Google Shape;1970;p30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971" name="Google Shape;1971;p30"/>
          <p:cNvPicPr preferRelativeResize="0"/>
          <p:nvPr/>
        </p:nvPicPr>
        <p:blipFill rotWithShape="1">
          <a:blip r:embed="rId3">
            <a:alphaModFix/>
          </a:blip>
          <a:srcRect b="0" l="3831" r="3831" t="0"/>
          <a:stretch/>
        </p:blipFill>
        <p:spPr>
          <a:xfrm>
            <a:off x="4894854" y="1852739"/>
            <a:ext cx="3170714" cy="1931499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2" name="Google Shape;1972;p30"/>
          <p:cNvSpPr/>
          <p:nvPr/>
        </p:nvSpPr>
        <p:spPr>
          <a:xfrm>
            <a:off x="6242678" y="2581488"/>
            <a:ext cx="475092" cy="474001"/>
          </a:xfrm>
          <a:custGeom>
            <a:rect b="b" l="l" r="r" t="t"/>
            <a:pathLst>
              <a:path extrusionOk="0" h="14845" w="14878">
                <a:moveTo>
                  <a:pt x="4303" y="2636"/>
                </a:moveTo>
                <a:lnTo>
                  <a:pt x="12576" y="7440"/>
                </a:lnTo>
                <a:lnTo>
                  <a:pt x="4303" y="12210"/>
                </a:lnTo>
                <a:lnTo>
                  <a:pt x="4303" y="2636"/>
                </a:lnTo>
                <a:close/>
                <a:moveTo>
                  <a:pt x="7439" y="1"/>
                </a:moveTo>
                <a:cubicBezTo>
                  <a:pt x="3336" y="1"/>
                  <a:pt x="0" y="3303"/>
                  <a:pt x="0" y="7406"/>
                </a:cubicBezTo>
                <a:cubicBezTo>
                  <a:pt x="0" y="11542"/>
                  <a:pt x="3336" y="14845"/>
                  <a:pt x="7439" y="14845"/>
                </a:cubicBezTo>
                <a:cubicBezTo>
                  <a:pt x="11542" y="14845"/>
                  <a:pt x="14877" y="11542"/>
                  <a:pt x="14877" y="7406"/>
                </a:cubicBezTo>
                <a:cubicBezTo>
                  <a:pt x="14877" y="3303"/>
                  <a:pt x="11542" y="1"/>
                  <a:pt x="74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3" name="Google Shape;1973;p30" title="Sprint 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4850" y="1852750"/>
            <a:ext cx="3170725" cy="19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