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0"/>
  </p:sldMasterIdLst>
  <p:sldIdLst>
    <p:sldId id="256" r:id="rId21"/>
    <p:sldId id="261" r:id="rId22"/>
    <p:sldId id="259" r:id="rId23"/>
    <p:sldId id="258" r:id="rId24"/>
    <p:sldId id="260" r:id="rId25"/>
    <p:sldId id="262" r:id="rId26"/>
    <p:sldId id="26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6.xml"/><Relationship Id="rId3" Type="http://schemas.openxmlformats.org/officeDocument/2006/relationships/customXml" Target="../customXml/item3.xml"/><Relationship Id="rId21" Type="http://schemas.openxmlformats.org/officeDocument/2006/relationships/slide" Target="slides/slid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Master" Target="slideMasters/slideMaster1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3.xml"/><Relationship Id="rId28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0CCC-F191-4332-B809-476A760E2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C0AA8-76B1-4C12-8F74-3DAAFD766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E441C-B188-4057-BB4E-5F9EDD86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2D94-684A-4989-BBCA-28F819F96C7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E064-A63F-43C7-9C49-16FC7A48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D364E-D20F-4524-B1C6-040392A0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014-D91B-471D-9957-3796601C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A000-229E-48CF-919A-6E5CDFA1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FBF83-8FD5-4A83-A8CD-DF75A6A70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A6FAA-A1A2-4455-9469-3464FFD7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2D94-684A-4989-BBCA-28F819F96C7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36494-9C95-45FD-A982-25467531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62B4F-234E-4761-B88A-2955BB21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014-D91B-471D-9957-3796601C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7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7E12A9-FB21-424B-85F2-16F4C62B4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AA65B-BD5E-4C38-9605-CCB28097A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A7717-614A-4FDE-B95B-D030128F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2D94-684A-4989-BBCA-28F819F96C7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71D6B-2953-43F2-828C-79885E4A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A4F94-0FAE-4F74-A9E5-0128C2D1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014-D91B-471D-9957-3796601C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3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437CC-0F82-42C7-B50D-CF24E8C3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688AB-C4C5-46B6-A6B2-ABC176E39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FF7D2-F6BC-4581-8E8F-EFDE0386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2D94-684A-4989-BBCA-28F819F96C7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54AED-1643-4F80-8B2F-EFF88EB6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192D1-C179-4E0F-9FD3-F3917897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014-D91B-471D-9957-3796601C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4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DB5F-9674-4D8D-8330-66C13211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075CE-4DF5-40A5-9B26-0419B90A9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BB548-C370-4CDD-A4E7-15A9953B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2D94-684A-4989-BBCA-28F819F96C7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9BD1B-4298-412D-BF23-3957CEE1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B2431-2E70-4A76-9C65-B5C472FF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014-D91B-471D-9957-3796601C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2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5845-3A6A-4FDE-B213-EFD4A5CC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3B859-5E8D-4543-A58F-6B976C1F9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C621C-79A0-45CD-8D62-971A514D0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CA59E-4B41-4C29-A16B-6D4B872E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2D94-684A-4989-BBCA-28F819F96C7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C6D52-8C75-4F57-BFF2-A5F53EBB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CADF8-2D5B-4CD2-959B-49A21063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014-D91B-471D-9957-3796601C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5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0F463-21B6-486B-A23A-EC6C00D5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CF6A6-1E7C-4A09-B010-D253A3D36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FA894-C1B4-4B30-AB0C-54AEDD41C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4E43C-8FA6-4208-8D37-52EC178E8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FAE35-C4F7-428B-812B-EFC5FBD00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515F2-B423-4C9A-A7DA-26D81941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2D94-684A-4989-BBCA-28F819F96C7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35089-1A49-40BC-BB12-22797EF4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ABDC98-CA36-45BB-8F1E-14DEDBA3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014-D91B-471D-9957-3796601C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8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0B83-4DC8-4552-A4E5-19C34EA3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19B31-0396-4E91-80CE-7DCE544A2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2D94-684A-4989-BBCA-28F819F96C7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30E4A-EBF7-4237-84B3-3146CABB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44DAF-BE09-45BC-BF2F-D57F811D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014-D91B-471D-9957-3796601C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6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C604C-072B-4469-8DDB-C0F645C0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2D94-684A-4989-BBCA-28F819F96C7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9EABAE-CF91-4EE9-8E2C-3F440E6B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38E7C-ED19-4849-8F79-FDB7F778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014-D91B-471D-9957-3796601C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3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2B86-45D4-4176-854D-637037FD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FD94F-6EEF-4327-B04B-F8E810952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89F90-2D0F-450D-A9C0-8505D15E0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40C36-7896-4206-A78F-ED538541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2D94-684A-4989-BBCA-28F819F96C7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A0750-5FBF-4DA9-B400-0E50115E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216AB-9D7C-44AF-96FA-95413AAA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014-D91B-471D-9957-3796601C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4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3FB1-D6E8-4548-9CFC-C28FF4A8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FDF58-EEB0-48BA-A151-165F20EE7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2F9BF-BEC2-4754-AC95-823D2E7A8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6B551-BDAF-49D7-82DB-9A6D9D75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2D94-684A-4989-BBCA-28F819F96C7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B72A1-F7B8-4784-84D0-E3562F4E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248C0-9888-4B54-BFFF-7DEE9A28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014-D91B-471D-9957-3796601C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4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6173B-7987-478F-BC79-216F25830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B485F-B955-4695-B661-7A8C8CA05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4BCFC-F664-4F00-BC8A-014C52293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32D94-684A-4989-BBCA-28F819F96C7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63307-4250-4A22-B891-60EBD3773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5CE94-8AEC-43D2-BD63-ED9B60E9D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FD014-D91B-471D-9957-3796601C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customXml" Target="../../customXml/item10.xml"/><Relationship Id="rId7" Type="http://schemas.openxmlformats.org/officeDocument/2006/relationships/image" Target="../media/image2.emf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2.xml"/><Relationship Id="rId6" Type="http://schemas.openxmlformats.org/officeDocument/2006/relationships/image" Target="../media/image1.emf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16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15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4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7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3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18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0168-F92B-4643-A7B9-D40153E66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5078" y="145774"/>
            <a:ext cx="5194852" cy="33641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C39F2-59DC-431F-AC59-AB196C07B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11018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A4893-6670-4ABB-8C11-DF6F83E0A38A}"/>
              </a:ext>
            </a:extLst>
          </p:cNvPr>
          <p:cNvSpPr/>
          <p:nvPr/>
        </p:nvSpPr>
        <p:spPr>
          <a:xfrm>
            <a:off x="3538330" y="145774"/>
            <a:ext cx="5181600" cy="65664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E8573-3096-41CD-8668-F582ABB252F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525078" y="145774"/>
            <a:ext cx="5181600" cy="7156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  <a:cs typeface="Dubai" panose="020B0604020202020204" pitchFamily="34" charset="-78"/>
              </a:rPr>
              <a:t>StandUpTracker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320145-7A7B-437E-B4C2-19E1A31F8235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" y="335941"/>
            <a:ext cx="579120" cy="4651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1CF7C6-1EE1-42CD-B051-700B5B1C572B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335940"/>
            <a:ext cx="1005840" cy="128016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226908-19CB-4BDA-9828-1D95F79C3158}"/>
              </a:ext>
            </a:extLst>
          </p:cNvPr>
          <p:cNvSpPr/>
          <p:nvPr/>
        </p:nvSpPr>
        <p:spPr>
          <a:xfrm>
            <a:off x="6096000" y="2460170"/>
            <a:ext cx="2407922" cy="96883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haroni" panose="020B0604020202020204" pitchFamily="2" charset="-79"/>
              </a:rPr>
              <a:t>Upload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A5951A-4161-42A6-AA58-0C373AB5DF95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" y="4942113"/>
            <a:ext cx="1428206" cy="150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2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EA4893-6670-4ABB-8C11-DF6F83E0A38A}"/>
              </a:ext>
            </a:extLst>
          </p:cNvPr>
          <p:cNvSpPr/>
          <p:nvPr/>
        </p:nvSpPr>
        <p:spPr>
          <a:xfrm>
            <a:off x="3566160" y="145774"/>
            <a:ext cx="5181600" cy="67122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E8573-3096-41CD-8668-F582ABB252F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566159" y="145774"/>
            <a:ext cx="5181599" cy="7156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  <a:cs typeface="Dubai" panose="020B0604020202020204" pitchFamily="34" charset="-78"/>
              </a:rPr>
              <a:t>StandUpTracker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320145-7A7B-437E-B4C2-19E1A31F8235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" y="335941"/>
            <a:ext cx="579120" cy="4651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F645CE-B3A1-4421-9427-040903816559}"/>
              </a:ext>
            </a:extLst>
          </p:cNvPr>
          <p:cNvSpPr/>
          <p:nvPr/>
        </p:nvSpPr>
        <p:spPr>
          <a:xfrm>
            <a:off x="3566160" y="861389"/>
            <a:ext cx="2060917" cy="5660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Select a Team</a:t>
            </a:r>
          </a:p>
          <a:p>
            <a:pPr algn="ctr"/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Team 1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Team 2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Team 3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Team 4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Select  a Day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Add a Note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Edit a Note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Upload a Note   </a:t>
            </a:r>
          </a:p>
          <a:p>
            <a:pPr algn="ctr"/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Manage a Team</a:t>
            </a: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Add a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Delete Member</a:t>
            </a:r>
          </a:p>
          <a:p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Contact List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8663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EA4893-6670-4ABB-8C11-DF6F83E0A38A}"/>
              </a:ext>
            </a:extLst>
          </p:cNvPr>
          <p:cNvSpPr/>
          <p:nvPr/>
        </p:nvSpPr>
        <p:spPr>
          <a:xfrm>
            <a:off x="3566160" y="145774"/>
            <a:ext cx="5181600" cy="6712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E8573-3096-41CD-8668-F582ABB252F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566159" y="145774"/>
            <a:ext cx="5181599" cy="7156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  <a:cs typeface="Dubai" panose="020B0604020202020204" pitchFamily="34" charset="-78"/>
              </a:rPr>
              <a:t>StandUpTracker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320145-7A7B-437E-B4C2-19E1A31F8235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" y="335941"/>
            <a:ext cx="579120" cy="4651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F645CE-B3A1-4421-9427-040903816559}"/>
              </a:ext>
            </a:extLst>
          </p:cNvPr>
          <p:cNvSpPr/>
          <p:nvPr/>
        </p:nvSpPr>
        <p:spPr>
          <a:xfrm>
            <a:off x="3566160" y="861390"/>
            <a:ext cx="1962443" cy="4399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Select a Team</a:t>
            </a:r>
          </a:p>
          <a:p>
            <a:pPr algn="ctr"/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Team 1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EB4F99-E1B9-4EED-91D4-D538F703E833}"/>
              </a:ext>
            </a:extLst>
          </p:cNvPr>
          <p:cNvSpPr/>
          <p:nvPr/>
        </p:nvSpPr>
        <p:spPr>
          <a:xfrm>
            <a:off x="5528604" y="2743199"/>
            <a:ext cx="1448971" cy="25181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Anne </a:t>
            </a:r>
          </a:p>
          <a:p>
            <a:r>
              <a:rPr lang="en-US" dirty="0"/>
              <a:t>Trevor</a:t>
            </a:r>
          </a:p>
          <a:p>
            <a:r>
              <a:rPr lang="en-US" dirty="0"/>
              <a:t>Cheghali</a:t>
            </a:r>
          </a:p>
          <a:p>
            <a:r>
              <a:rPr lang="en-US" dirty="0"/>
              <a:t>Ryan Sanders</a:t>
            </a:r>
          </a:p>
          <a:p>
            <a:r>
              <a:rPr lang="en-US" dirty="0"/>
              <a:t>Tim Brown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EA4893-6670-4ABB-8C11-DF6F83E0A38A}"/>
              </a:ext>
            </a:extLst>
          </p:cNvPr>
          <p:cNvSpPr/>
          <p:nvPr/>
        </p:nvSpPr>
        <p:spPr>
          <a:xfrm>
            <a:off x="3566160" y="145774"/>
            <a:ext cx="5181600" cy="67122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E8573-3096-41CD-8668-F582ABB252F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566159" y="145774"/>
            <a:ext cx="5181599" cy="7156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  <a:cs typeface="Dubai" panose="020B0604020202020204" pitchFamily="34" charset="-78"/>
              </a:rPr>
              <a:t>StandUpTracker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320145-7A7B-437E-B4C2-19E1A31F8235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" y="335941"/>
            <a:ext cx="579120" cy="4651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F645CE-B3A1-4421-9427-040903816559}"/>
              </a:ext>
            </a:extLst>
          </p:cNvPr>
          <p:cNvSpPr/>
          <p:nvPr/>
        </p:nvSpPr>
        <p:spPr>
          <a:xfrm>
            <a:off x="3566160" y="861390"/>
            <a:ext cx="1962443" cy="4399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Select  a Day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7D9134-6A12-492B-B6A2-A34A725482C4}"/>
              </a:ext>
            </a:extLst>
          </p:cNvPr>
          <p:cNvSpPr/>
          <p:nvPr/>
        </p:nvSpPr>
        <p:spPr>
          <a:xfrm>
            <a:off x="5528603" y="3061353"/>
            <a:ext cx="3219155" cy="3796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5CBB75-11A2-4DC3-A528-20CE0FE6D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421" y="3061353"/>
            <a:ext cx="3192338" cy="378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0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EA4893-6670-4ABB-8C11-DF6F83E0A38A}"/>
              </a:ext>
            </a:extLst>
          </p:cNvPr>
          <p:cNvSpPr/>
          <p:nvPr/>
        </p:nvSpPr>
        <p:spPr>
          <a:xfrm>
            <a:off x="3566160" y="145774"/>
            <a:ext cx="5181600" cy="67122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E8573-3096-41CD-8668-F582ABB252F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566159" y="145774"/>
            <a:ext cx="5181599" cy="7156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  <a:cs typeface="Dubai" panose="020B0604020202020204" pitchFamily="34" charset="-78"/>
              </a:rPr>
              <a:t>StandUpTracker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320145-7A7B-437E-B4C2-19E1A31F8235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" y="335941"/>
            <a:ext cx="579120" cy="4651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F645CE-B3A1-4421-9427-040903816559}"/>
              </a:ext>
            </a:extLst>
          </p:cNvPr>
          <p:cNvSpPr/>
          <p:nvPr/>
        </p:nvSpPr>
        <p:spPr>
          <a:xfrm>
            <a:off x="3566160" y="861389"/>
            <a:ext cx="2060917" cy="5660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Add a Note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1C98BE-A77D-41CC-A843-65BCB8160EDB}"/>
              </a:ext>
            </a:extLst>
          </p:cNvPr>
          <p:cNvSpPr txBox="1"/>
          <p:nvPr/>
        </p:nvSpPr>
        <p:spPr>
          <a:xfrm>
            <a:off x="5753686" y="3277772"/>
            <a:ext cx="2743200" cy="32442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3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EA4893-6670-4ABB-8C11-DF6F83E0A38A}"/>
              </a:ext>
            </a:extLst>
          </p:cNvPr>
          <p:cNvSpPr/>
          <p:nvPr/>
        </p:nvSpPr>
        <p:spPr>
          <a:xfrm>
            <a:off x="3566160" y="145774"/>
            <a:ext cx="5181600" cy="67122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E8573-3096-41CD-8668-F582ABB252F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566159" y="145774"/>
            <a:ext cx="5181599" cy="7156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  <a:cs typeface="Dubai" panose="020B0604020202020204" pitchFamily="34" charset="-78"/>
              </a:rPr>
              <a:t>StandUpTracker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320145-7A7B-437E-B4C2-19E1A31F8235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" y="335941"/>
            <a:ext cx="579120" cy="4651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F645CE-B3A1-4421-9427-040903816559}"/>
              </a:ext>
            </a:extLst>
          </p:cNvPr>
          <p:cNvSpPr/>
          <p:nvPr/>
        </p:nvSpPr>
        <p:spPr>
          <a:xfrm>
            <a:off x="3566160" y="861389"/>
            <a:ext cx="2117188" cy="5660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Add a Member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Team 1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27C9B-981E-4135-AA1A-0ADAD35D2593}"/>
              </a:ext>
            </a:extLst>
          </p:cNvPr>
          <p:cNvSpPr/>
          <p:nvPr/>
        </p:nvSpPr>
        <p:spPr>
          <a:xfrm>
            <a:off x="5697415" y="3691723"/>
            <a:ext cx="1927273" cy="28303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Adam Henderson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93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EA4893-6670-4ABB-8C11-DF6F83E0A38A}"/>
              </a:ext>
            </a:extLst>
          </p:cNvPr>
          <p:cNvSpPr/>
          <p:nvPr/>
        </p:nvSpPr>
        <p:spPr>
          <a:xfrm>
            <a:off x="3566160" y="145774"/>
            <a:ext cx="5181600" cy="67122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E8573-3096-41CD-8668-F582ABB252F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566159" y="145774"/>
            <a:ext cx="5181599" cy="7156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  <a:cs typeface="Dubai" panose="020B0604020202020204" pitchFamily="34" charset="-78"/>
              </a:rPr>
              <a:t>StandUpTracker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F645CE-B3A1-4421-9427-040903816559}"/>
              </a:ext>
            </a:extLst>
          </p:cNvPr>
          <p:cNvSpPr/>
          <p:nvPr/>
        </p:nvSpPr>
        <p:spPr>
          <a:xfrm>
            <a:off x="7076049" y="861392"/>
            <a:ext cx="1671709" cy="98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User Name</a:t>
            </a: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Password </a:t>
            </a:r>
          </a:p>
          <a:p>
            <a:pPr algn="ctr"/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B3F199-5AF4-4F65-A408-986B3E28285B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335940"/>
            <a:ext cx="1005840" cy="9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2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10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11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12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13.xml><?xml version="1.0" encoding="utf-8"?>
<Control xmlns="http://schemas.microsoft.com/VisualStudio/2011/storyboarding/control">
  <Id Name="System.Storyboarding.WindowsPhoneIcons.Video" Revision="1" Stencil="System.Storyboarding.WindowsPhoneIcons" StencilVersion="0.1"/>
</Control>
</file>

<file path=customXml/item14.xml><?xml version="1.0" encoding="utf-8"?>
<Control xmlns="http://schemas.microsoft.com/VisualStudio/2011/storyboarding/control">
  <Id Name="f0601984-337a-42bf-b86d-3f498d3bbe1e" Revision="1" Stencil="System.MyShapes" StencilVersion="1.0"/>
</Control>
</file>

<file path=customXml/item15.xml><?xml version="1.0" encoding="utf-8"?>
<Control xmlns="http://schemas.microsoft.com/VisualStudio/2011/storyboarding/control">
  <Id Name="f0601984-337a-42bf-b86d-3f498d3bbe1e" Revision="1" Stencil="System.MyShapes" StencilVersion="1.0"/>
</Control>
</file>

<file path=customXml/item16.xml><?xml version="1.0" encoding="utf-8"?>
<Control xmlns="http://schemas.microsoft.com/VisualStudio/2011/storyboarding/control">
  <Id Name="f0601984-337a-42bf-b86d-3f498d3bbe1e" Revision="1" Stencil="System.MyShapes" StencilVersion="1.0"/>
</Control>
</file>

<file path=customXml/item17.xml><?xml version="1.0" encoding="utf-8"?>
<Control xmlns="http://schemas.microsoft.com/VisualStudio/2011/storyboarding/control">
  <Id Name="System.Storyboarding.WindowsPhoneIcons.Video" Revision="1" Stencil="System.Storyboarding.WindowsPhoneIcons" StencilVersion="0.1"/>
</Control>
</file>

<file path=customXml/item18.xml><?xml version="1.0" encoding="utf-8"?>
<Control xmlns="http://schemas.microsoft.com/VisualStudio/2011/storyboarding/control">
  <Id Name="f0601984-337a-42bf-b86d-3f498d3bbe1e" Revision="1" Stencil="System.MyShapes" StencilVersion="1.0"/>
</Control>
</file>

<file path=customXml/item19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2.xml><?xml version="1.0" encoding="utf-8"?>
<Control xmlns="http://schemas.microsoft.com/VisualStudio/2011/storyboarding/control">
  <Id Name="f0601984-337a-42bf-b86d-3f498d3bbe1e" Revision="1" Stencil="System.MyShapes" StencilVersion="1.0"/>
</Control>
</file>

<file path=customXml/item3.xml><?xml version="1.0" encoding="utf-8"?>
<Control xmlns="http://schemas.microsoft.com/VisualStudio/2011/storyboarding/control">
  <Id Name="f0601984-337a-42bf-b86d-3f498d3bbe1e" Revision="1" Stencil="System.MyShapes" StencilVersion="1.0"/>
</Control>
</file>

<file path=customXml/item4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5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6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7.xml><?xml version="1.0" encoding="utf-8"?>
<Control xmlns="http://schemas.microsoft.com/VisualStudio/2011/storyboarding/control">
  <Id Name="f0601984-337a-42bf-b86d-3f498d3bbe1e" Revision="1" Stencil="System.MyShapes" StencilVersion="1.0"/>
</Control>
</file>

<file path=customXml/item8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9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Props1.xml><?xml version="1.0" encoding="utf-8"?>
<ds:datastoreItem xmlns:ds="http://schemas.openxmlformats.org/officeDocument/2006/customXml" ds:itemID="{EDA142EF-754C-4CD8-B26A-3BEBE48E856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2AB17FE-76C0-411B-B628-267F6A35962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A0C4F3C-0C78-4662-A805-CDB15384C1D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8A0ABC4-8414-47E9-8C39-A4FD80C6256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ACC272B-B70E-4CDA-BCB6-7D39622C7D43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A1C1A44-F74C-4DBD-8923-A6B6261E16E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7738EC7-7D39-43ED-8683-122D67A700C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7CB19C1-FAFD-4CC4-B297-9B5C2D1FDA2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C66CEF22-6BF6-4CEE-AF74-B92FAF7B205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189437BC-6FE7-44B2-82FF-8B43E9C5DBB0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D6348D2-12FE-43A2-BD41-A830E38B5F5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BE7D03D-084A-42E5-8826-0251E7BE0FF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C55EA3F-A7B7-4423-9FAB-9C4546BD497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8EC2CC7-8E94-4D7C-BCFA-67A4B7945FE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9C07172-0FE3-4107-BCC0-C5CD783060B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BE9706C-F784-4A5D-88B3-58D2B5AAB15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198D631-3DBF-45D4-B52D-19A93BE6828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5F69050-60D5-47A3-957F-F75A0686EF1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9AA27CB-8379-4B16-AB63-EEB47DD1125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71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Aharoni</vt:lpstr>
      <vt:lpstr>Arial</vt:lpstr>
      <vt:lpstr>Calibri</vt:lpstr>
      <vt:lpstr>Calibri Light</vt:lpstr>
      <vt:lpstr>Segoe UI Black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shayma</dc:creator>
  <cp:lastModifiedBy>shayma</cp:lastModifiedBy>
  <cp:revision>28</cp:revision>
  <dcterms:created xsi:type="dcterms:W3CDTF">2020-05-26T00:22:39Z</dcterms:created>
  <dcterms:modified xsi:type="dcterms:W3CDTF">2020-05-29T03:28:31Z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