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Relationship Id="rId17" Type="http://schemas.openxmlformats.org/officeDocument/2006/relationships/image" Target="../media/image164.png"/><Relationship Id="rId18" Type="http://schemas.openxmlformats.org/officeDocument/2006/relationships/image" Target="../media/image165.png"/><Relationship Id="rId19" Type="http://schemas.openxmlformats.org/officeDocument/2006/relationships/image" Target="../media/image166.png"/><Relationship Id="rId20" Type="http://schemas.openxmlformats.org/officeDocument/2006/relationships/image" Target="../media/image167.png"/><Relationship Id="rId21" Type="http://schemas.openxmlformats.org/officeDocument/2006/relationships/image" Target="../media/image168.png"/><Relationship Id="rId22" Type="http://schemas.openxmlformats.org/officeDocument/2006/relationships/image" Target="../media/image169.png"/><Relationship Id="rId23" Type="http://schemas.openxmlformats.org/officeDocument/2006/relationships/image" Target="../media/image170.png"/><Relationship Id="rId24" Type="http://schemas.openxmlformats.org/officeDocument/2006/relationships/image" Target="../media/image171.png"/><Relationship Id="rId25" Type="http://schemas.openxmlformats.org/officeDocument/2006/relationships/image" Target="../media/image172.png"/><Relationship Id="rId26" Type="http://schemas.openxmlformats.org/officeDocument/2006/relationships/image" Target="../media/image173.png"/><Relationship Id="rId27" Type="http://schemas.openxmlformats.org/officeDocument/2006/relationships/image" Target="../media/image174.png"/><Relationship Id="rId28" Type="http://schemas.openxmlformats.org/officeDocument/2006/relationships/image" Target="../media/image175.png"/><Relationship Id="rId29" Type="http://schemas.openxmlformats.org/officeDocument/2006/relationships/image" Target="../media/image176.png"/><Relationship Id="rId30" Type="http://schemas.openxmlformats.org/officeDocument/2006/relationships/image" Target="../media/image177.png"/><Relationship Id="rId31" Type="http://schemas.openxmlformats.org/officeDocument/2006/relationships/image" Target="../media/image178.png"/><Relationship Id="rId32" Type="http://schemas.openxmlformats.org/officeDocument/2006/relationships/image" Target="../media/image17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3" Type="http://schemas.openxmlformats.org/officeDocument/2006/relationships/image" Target="../media/image196.png"/><Relationship Id="rId14" Type="http://schemas.openxmlformats.org/officeDocument/2006/relationships/image" Target="../media/image197.png"/><Relationship Id="rId15" Type="http://schemas.openxmlformats.org/officeDocument/2006/relationships/image" Target="../media/image198.png"/><Relationship Id="rId16" Type="http://schemas.openxmlformats.org/officeDocument/2006/relationships/image" Target="../media/image199.png"/><Relationship Id="rId17" Type="http://schemas.openxmlformats.org/officeDocument/2006/relationships/image" Target="../media/image200.png"/><Relationship Id="rId18" Type="http://schemas.openxmlformats.org/officeDocument/2006/relationships/image" Target="../media/image201.png"/><Relationship Id="rId19" Type="http://schemas.openxmlformats.org/officeDocument/2006/relationships/image" Target="../media/image202.png"/><Relationship Id="rId20" Type="http://schemas.openxmlformats.org/officeDocument/2006/relationships/image" Target="../media/image203.png"/><Relationship Id="rId21" Type="http://schemas.openxmlformats.org/officeDocument/2006/relationships/image" Target="../media/image204.png"/><Relationship Id="rId22" Type="http://schemas.openxmlformats.org/officeDocument/2006/relationships/image" Target="../media/image205.png"/><Relationship Id="rId23" Type="http://schemas.openxmlformats.org/officeDocument/2006/relationships/image" Target="../media/image206.png"/><Relationship Id="rId24" Type="http://schemas.openxmlformats.org/officeDocument/2006/relationships/image" Target="../media/image207.png"/><Relationship Id="rId25" Type="http://schemas.openxmlformats.org/officeDocument/2006/relationships/image" Target="../media/image208.png"/><Relationship Id="rId26" Type="http://schemas.openxmlformats.org/officeDocument/2006/relationships/image" Target="../media/image209.png"/><Relationship Id="rId27" Type="http://schemas.openxmlformats.org/officeDocument/2006/relationships/image" Target="../media/image210.png"/><Relationship Id="rId28" Type="http://schemas.openxmlformats.org/officeDocument/2006/relationships/image" Target="../media/image211.png"/><Relationship Id="rId29" Type="http://schemas.openxmlformats.org/officeDocument/2006/relationships/image" Target="../media/image212.png"/><Relationship Id="rId30" Type="http://schemas.openxmlformats.org/officeDocument/2006/relationships/image" Target="../media/image2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image" Target="../media/image217.png"/><Relationship Id="rId6" Type="http://schemas.openxmlformats.org/officeDocument/2006/relationships/image" Target="../media/image218.png"/><Relationship Id="rId7" Type="http://schemas.openxmlformats.org/officeDocument/2006/relationships/image" Target="../media/image219.png"/><Relationship Id="rId8" Type="http://schemas.openxmlformats.org/officeDocument/2006/relationships/image" Target="../media/image220.png"/><Relationship Id="rId9" Type="http://schemas.openxmlformats.org/officeDocument/2006/relationships/image" Target="../media/image221.png"/><Relationship Id="rId10" Type="http://schemas.openxmlformats.org/officeDocument/2006/relationships/image" Target="../media/image222.png"/><Relationship Id="rId11" Type="http://schemas.openxmlformats.org/officeDocument/2006/relationships/image" Target="../media/image223.png"/><Relationship Id="rId12" Type="http://schemas.openxmlformats.org/officeDocument/2006/relationships/image" Target="../media/image224.png"/><Relationship Id="rId13" Type="http://schemas.openxmlformats.org/officeDocument/2006/relationships/image" Target="../media/image225.png"/><Relationship Id="rId14" Type="http://schemas.openxmlformats.org/officeDocument/2006/relationships/image" Target="../media/image226.png"/><Relationship Id="rId15" Type="http://schemas.openxmlformats.org/officeDocument/2006/relationships/image" Target="../media/image227.png"/><Relationship Id="rId16" Type="http://schemas.openxmlformats.org/officeDocument/2006/relationships/image" Target="../media/image228.png"/><Relationship Id="rId17" Type="http://schemas.openxmlformats.org/officeDocument/2006/relationships/image" Target="../media/image229.png"/><Relationship Id="rId18" Type="http://schemas.openxmlformats.org/officeDocument/2006/relationships/image" Target="../media/image230.png"/><Relationship Id="rId19" Type="http://schemas.openxmlformats.org/officeDocument/2006/relationships/image" Target="../media/image231.png"/><Relationship Id="rId20" Type="http://schemas.openxmlformats.org/officeDocument/2006/relationships/image" Target="../media/image232.png"/><Relationship Id="rId21" Type="http://schemas.openxmlformats.org/officeDocument/2006/relationships/image" Target="../media/image233.png"/><Relationship Id="rId22" Type="http://schemas.openxmlformats.org/officeDocument/2006/relationships/image" Target="../media/image23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5.png"/><Relationship Id="rId3" Type="http://schemas.openxmlformats.org/officeDocument/2006/relationships/image" Target="../media/image236.png"/><Relationship Id="rId4" Type="http://schemas.openxmlformats.org/officeDocument/2006/relationships/image" Target="../media/image23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image" Target="../media/image104.png"/><Relationship Id="rId15" Type="http://schemas.openxmlformats.org/officeDocument/2006/relationships/image" Target="../media/image105.png"/><Relationship Id="rId16" Type="http://schemas.openxmlformats.org/officeDocument/2006/relationships/image" Target="../media/image10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Relationship Id="rId18" Type="http://schemas.openxmlformats.org/officeDocument/2006/relationships/image" Target="../media/image123.png"/><Relationship Id="rId19" Type="http://schemas.openxmlformats.org/officeDocument/2006/relationships/image" Target="../media/image124.png"/><Relationship Id="rId20" Type="http://schemas.openxmlformats.org/officeDocument/2006/relationships/image" Target="../media/image125.png"/><Relationship Id="rId21" Type="http://schemas.openxmlformats.org/officeDocument/2006/relationships/image" Target="../media/image126.png"/><Relationship Id="rId22" Type="http://schemas.openxmlformats.org/officeDocument/2006/relationships/image" Target="../media/image12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Relationship Id="rId16" Type="http://schemas.openxmlformats.org/officeDocument/2006/relationships/image" Target="../media/image142.png"/><Relationship Id="rId17" Type="http://schemas.openxmlformats.org/officeDocument/2006/relationships/image" Target="../media/image143.png"/><Relationship Id="rId18" Type="http://schemas.openxmlformats.org/officeDocument/2006/relationships/image" Target="../media/image144.png"/><Relationship Id="rId19" Type="http://schemas.openxmlformats.org/officeDocument/2006/relationships/image" Target="../media/image145.png"/><Relationship Id="rId20" Type="http://schemas.openxmlformats.org/officeDocument/2006/relationships/image" Target="../media/image146.png"/><Relationship Id="rId21" Type="http://schemas.openxmlformats.org/officeDocument/2006/relationships/image" Target="../media/image147.png"/><Relationship Id="rId22" Type="http://schemas.openxmlformats.org/officeDocument/2006/relationships/image" Target="../media/image14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9095" y="2610708"/>
            <a:ext cx="7190476" cy="64286"/>
            <a:chOff x="1469095" y="2610708"/>
            <a:chExt cx="7190476" cy="6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69095" y="2610708"/>
              <a:ext cx="7190476" cy="6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580" y="2554642"/>
            <a:ext cx="13059336" cy="47924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0622" y="1307574"/>
            <a:ext cx="8990979" cy="14940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73261" y="7458566"/>
            <a:ext cx="2099427" cy="92188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28479" y="8141146"/>
            <a:ext cx="5621246" cy="9244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04669" y="4918768"/>
            <a:ext cx="1254902" cy="1189442"/>
            <a:chOff x="7404669" y="4918768"/>
            <a:chExt cx="1254902" cy="11894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4669" y="4918768"/>
              <a:ext cx="1254902" cy="11894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493" y="0"/>
            <a:ext cx="18285714" cy="10300952"/>
            <a:chOff x="-16493" y="0"/>
            <a:chExt cx="18285714" cy="1030095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00000" y="5132143"/>
              <a:ext cx="10285714" cy="21429"/>
              <a:chOff x="4000000" y="5132143"/>
              <a:chExt cx="10285714" cy="2142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4000000" y="5132143"/>
                <a:ext cx="10285714" cy="2142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4156190" y="5139762"/>
              <a:ext cx="10285714" cy="21429"/>
              <a:chOff x="-4156190" y="5139762"/>
              <a:chExt cx="10285714" cy="2142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-4156190" y="5139762"/>
                <a:ext cx="10285714" cy="2142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156190" y="5147381"/>
              <a:ext cx="10285714" cy="21429"/>
              <a:chOff x="12156190" y="5147381"/>
              <a:chExt cx="10285714" cy="214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12156190" y="5147381"/>
                <a:ext cx="10285714" cy="2142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16493" y="2671796"/>
              <a:ext cx="18285714" cy="21429"/>
              <a:chOff x="-16493" y="2671796"/>
              <a:chExt cx="18285714" cy="2142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-16493" y="2671796"/>
                <a:ext cx="18285714" cy="21429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9888669" y="3838851"/>
            <a:ext cx="6753356" cy="5423002"/>
            <a:chOff x="9888669" y="3838851"/>
            <a:chExt cx="6753356" cy="542300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746789" y="8712287"/>
              <a:ext cx="5894864" cy="62611"/>
              <a:chOff x="10746789" y="8712287"/>
              <a:chExt cx="5894864" cy="6261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0800000">
                <a:off x="10746789" y="8712287"/>
                <a:ext cx="5894864" cy="6261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718028" y="6674251"/>
              <a:ext cx="4131728" cy="62611"/>
              <a:chOff x="8718028" y="6674251"/>
              <a:chExt cx="4131728" cy="6261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8718028" y="6674251"/>
                <a:ext cx="4131728" cy="6261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776042" y="8007794"/>
              <a:ext cx="5843721" cy="20870"/>
              <a:chOff x="10776042" y="8007794"/>
              <a:chExt cx="5843721" cy="2087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10776042" y="8007794"/>
                <a:ext cx="5843721" cy="2087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783462" y="7087640"/>
              <a:ext cx="5843721" cy="20870"/>
              <a:chOff x="10783462" y="7087640"/>
              <a:chExt cx="5843721" cy="2087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0800000">
                <a:off x="10783462" y="7087640"/>
                <a:ext cx="5843721" cy="2087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790883" y="6074728"/>
              <a:ext cx="5843721" cy="20870"/>
              <a:chOff x="10790883" y="6074728"/>
              <a:chExt cx="5843721" cy="2087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10800000">
                <a:off x="10790883" y="6074728"/>
                <a:ext cx="5843721" cy="2087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798303" y="5154574"/>
              <a:ext cx="5843721" cy="20870"/>
              <a:chOff x="10798303" y="5154574"/>
              <a:chExt cx="5843721" cy="2087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0800000">
                <a:off x="10798303" y="5154574"/>
                <a:ext cx="5843721" cy="20870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53151" y="7771995"/>
              <a:ext cx="1341678" cy="686830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40980" y="6851841"/>
              <a:ext cx="1173573" cy="686830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33675" y="5838929"/>
              <a:ext cx="1195487" cy="686830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59066" y="4918775"/>
              <a:ext cx="1152363" cy="686830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4653" y="8883412"/>
              <a:ext cx="1072887" cy="578792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61695" y="8883412"/>
              <a:ext cx="1105935" cy="578792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58505" y="8883412"/>
              <a:ext cx="1112544" cy="578792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530873" y="8883412"/>
              <a:ext cx="1114106" cy="578792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344689" y="8883412"/>
              <a:ext cx="1112544" cy="578792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1184137" y="7860635"/>
              <a:ext cx="536582" cy="888755"/>
              <a:chOff x="11184137" y="7860635"/>
              <a:chExt cx="536582" cy="88875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184137" y="7860635"/>
                <a:ext cx="536582" cy="88875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2313923" y="7300339"/>
              <a:ext cx="536582" cy="1447196"/>
              <a:chOff x="12313923" y="7300339"/>
              <a:chExt cx="536582" cy="1447196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2313923" y="7300339"/>
                <a:ext cx="536582" cy="1447196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417737" y="6705556"/>
              <a:ext cx="536582" cy="2051255"/>
              <a:chOff x="13417737" y="6705556"/>
              <a:chExt cx="536582" cy="2051255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417737" y="6705556"/>
                <a:ext cx="536582" cy="205125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4547523" y="6095599"/>
              <a:ext cx="536582" cy="2659357"/>
              <a:chOff x="14547523" y="6095599"/>
              <a:chExt cx="536582" cy="265935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4547523" y="6095599"/>
                <a:ext cx="536582" cy="2659357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760791" y="5211444"/>
              <a:ext cx="536582" cy="3550932"/>
              <a:chOff x="15760791" y="5211444"/>
              <a:chExt cx="536582" cy="3550932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5760791" y="5211444"/>
                <a:ext cx="536582" cy="3550932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360000">
              <a:off x="10657593" y="4098449"/>
              <a:ext cx="5135391" cy="3212357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86193" y="3275054"/>
            <a:ext cx="6241372" cy="80760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47603" y="667622"/>
            <a:ext cx="5856617" cy="2252303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24678" y="440611"/>
            <a:ext cx="1729335" cy="714269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987952" y="4311712"/>
            <a:ext cx="1279633" cy="1242069"/>
            <a:chOff x="1987952" y="4311712"/>
            <a:chExt cx="1279633" cy="1242069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87952" y="4311712"/>
              <a:ext cx="1279633" cy="124206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80201" y="4593469"/>
            <a:ext cx="1547568" cy="1502138"/>
            <a:chOff x="1080201" y="4593469"/>
            <a:chExt cx="1547568" cy="150213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80201" y="4593469"/>
              <a:ext cx="1547568" cy="1502138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205240" y="6458926"/>
            <a:ext cx="1937096" cy="12494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9095" y="2610708"/>
            <a:ext cx="7190476" cy="64286"/>
            <a:chOff x="1469095" y="2610708"/>
            <a:chExt cx="7190476" cy="6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69095" y="2610708"/>
              <a:ext cx="7190476" cy="6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9733" y="3717980"/>
            <a:ext cx="13302202" cy="46357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097" y="1713812"/>
            <a:ext cx="3288455" cy="10584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69095" y="2890434"/>
            <a:ext cx="1254902" cy="1189442"/>
            <a:chOff x="1469095" y="2890434"/>
            <a:chExt cx="1254902" cy="11894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9095" y="2890434"/>
              <a:ext cx="1254902" cy="11894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493" y="7619"/>
            <a:ext cx="18285714" cy="10293333"/>
            <a:chOff x="-16493" y="7619"/>
            <a:chExt cx="18285714" cy="1029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342272" y="6474415"/>
              <a:ext cx="7601170" cy="21429"/>
              <a:chOff x="5342272" y="6474415"/>
              <a:chExt cx="7601170" cy="2142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5342272" y="6474415"/>
                <a:ext cx="7601170" cy="2142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4156190" y="5139762"/>
              <a:ext cx="10285714" cy="21429"/>
              <a:chOff x="-4156190" y="5139762"/>
              <a:chExt cx="10285714" cy="2142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-4156190" y="5139762"/>
                <a:ext cx="10285714" cy="2142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156190" y="5147381"/>
              <a:ext cx="10285714" cy="21429"/>
              <a:chOff x="12156190" y="5147381"/>
              <a:chExt cx="10285714" cy="214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12156190" y="5147381"/>
                <a:ext cx="10285714" cy="2142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16493" y="2671796"/>
              <a:ext cx="18285714" cy="21429"/>
              <a:chOff x="-16493" y="2671796"/>
              <a:chExt cx="18285714" cy="2142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-16493" y="2671796"/>
                <a:ext cx="18285714" cy="21429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0345971" y="3872477"/>
            <a:ext cx="5949868" cy="4233798"/>
            <a:chOff x="10345971" y="3872477"/>
            <a:chExt cx="5949868" cy="423379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222068" y="5918218"/>
              <a:ext cx="2073771" cy="2073771"/>
              <a:chOff x="14222068" y="5918218"/>
              <a:chExt cx="2073771" cy="2073771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4222068" y="5918218"/>
                <a:ext cx="2073771" cy="2073771"/>
                <a:chOff x="14222068" y="5918218"/>
                <a:chExt cx="2073771" cy="2073771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222068" y="5918218"/>
                  <a:ext cx="2073771" cy="2073771"/>
                </a:xfrm>
                <a:prstGeom prst="rect">
                  <a:avLst/>
                </a:prstGeom>
              </p:spPr>
            </p:pic>
          </p:grpSp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125098" y="6649279"/>
                <a:ext cx="2331886" cy="82472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345971" y="6032504"/>
              <a:ext cx="2073771" cy="2073771"/>
              <a:chOff x="10345971" y="6032504"/>
              <a:chExt cx="2073771" cy="2073771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0345971" y="6032504"/>
                <a:ext cx="2073771" cy="2073771"/>
                <a:chOff x="10345971" y="6032504"/>
                <a:chExt cx="2073771" cy="2073771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0345971" y="6032504"/>
                  <a:ext cx="2073771" cy="2073771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119964" y="6763564"/>
                <a:ext cx="2432229" cy="82472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046993" y="3872477"/>
              <a:ext cx="1768341" cy="1768341"/>
              <a:chOff x="14046993" y="3872477"/>
              <a:chExt cx="1768341" cy="1768341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4046993" y="3872477"/>
                <a:ext cx="1768341" cy="1768341"/>
                <a:chOff x="14046993" y="3872477"/>
                <a:chExt cx="1768341" cy="1768341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4046993" y="3872477"/>
                  <a:ext cx="1768341" cy="1768341"/>
                </a:xfrm>
                <a:prstGeom prst="rect">
                  <a:avLst/>
                </a:prstGeom>
              </p:spPr>
            </p:pic>
          </p:grpSp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727969" y="4500955"/>
                <a:ext cx="2235300" cy="69056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0498687" y="4068210"/>
              <a:ext cx="1768341" cy="1768341"/>
              <a:chOff x="10498687" y="4068210"/>
              <a:chExt cx="1768341" cy="1768341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0498687" y="4068210"/>
                <a:ext cx="1768341" cy="1768341"/>
                <a:chOff x="10498687" y="4068210"/>
                <a:chExt cx="1768341" cy="1768341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0498687" y="4068210"/>
                  <a:ext cx="1768341" cy="1768341"/>
                </a:xfrm>
                <a:prstGeom prst="rect">
                  <a:avLst/>
                </a:prstGeom>
              </p:spPr>
            </p:pic>
          </p:grpSp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061268" y="4696687"/>
                <a:ext cx="2344434" cy="69056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1793666" y="4594408"/>
              <a:ext cx="2857143" cy="2857143"/>
              <a:chOff x="11793666" y="4594408"/>
              <a:chExt cx="2857143" cy="2857143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1793666" y="4594408"/>
                <a:ext cx="2857143" cy="2857143"/>
                <a:chOff x="11793666" y="4594408"/>
                <a:chExt cx="2857143" cy="2857143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1793666" y="4594408"/>
                  <a:ext cx="2857143" cy="2857143"/>
                </a:xfrm>
                <a:prstGeom prst="rect">
                  <a:avLst/>
                </a:prstGeom>
              </p:spPr>
            </p:pic>
          </p:grpSp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181270" y="5115079"/>
                <a:ext cx="3779813" cy="198087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336327" y="3839217"/>
            <a:ext cx="7271063" cy="3939828"/>
            <a:chOff x="1336327" y="3839217"/>
            <a:chExt cx="7271063" cy="3939828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336327" y="4093486"/>
              <a:ext cx="7271063" cy="3685559"/>
              <a:chOff x="1336327" y="4093486"/>
              <a:chExt cx="7271063" cy="3685559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1336327" y="5208824"/>
                <a:ext cx="2988629" cy="2570221"/>
                <a:chOff x="1336327" y="5208824"/>
                <a:chExt cx="2988629" cy="2570221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336327" y="5208824"/>
                  <a:ext cx="2988629" cy="2570221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6722322" y="6157886"/>
                <a:ext cx="1885068" cy="1621159"/>
                <a:chOff x="6722322" y="6157886"/>
                <a:chExt cx="1885068" cy="1621159"/>
              </a:xfrm>
            </p:grpSpPr>
            <p:pic>
              <p:nvPicPr>
                <p:cNvPr id="54" name="Object 53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6722322" y="6157886"/>
                  <a:ext cx="1885068" cy="1621159"/>
                </a:xfrm>
                <a:prstGeom prst="rect">
                  <a:avLst/>
                </a:prstGeom>
              </p:spPr>
            </p:pic>
          </p:grpSp>
          <p:grpSp>
            <p:nvGrpSpPr>
              <p:cNvPr id="1021" name="그룹 1021"/>
              <p:cNvGrpSpPr/>
              <p:nvPr/>
            </p:nvGrpSpPr>
            <p:grpSpPr>
              <a:xfrm>
                <a:off x="3008077" y="4093486"/>
                <a:ext cx="3538132" cy="3685559"/>
                <a:chOff x="3008077" y="4093486"/>
                <a:chExt cx="3538132" cy="3685559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008077" y="4093486"/>
                  <a:ext cx="3538132" cy="3685559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5027988" y="5651965"/>
                <a:ext cx="2465197" cy="2120069"/>
                <a:chOff x="5027988" y="5651965"/>
                <a:chExt cx="2465197" cy="2120069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5027988" y="5651965"/>
                  <a:ext cx="2465197" cy="21200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4795054" y="3839217"/>
              <a:ext cx="3537489" cy="1217754"/>
              <a:chOff x="4795054" y="3839217"/>
              <a:chExt cx="3537489" cy="1217754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512860" y="3713505"/>
                <a:ext cx="1605112" cy="1089503"/>
              </a:xfrm>
              <a:prstGeom prst="rect">
                <a:avLst/>
              </a:prstGeom>
            </p:spPr>
          </p:pic>
          <p:grpSp>
            <p:nvGrpSpPr>
              <p:cNvPr id="1024" name="그룹 1024"/>
              <p:cNvGrpSpPr/>
              <p:nvPr/>
            </p:nvGrpSpPr>
            <p:grpSpPr>
              <a:xfrm>
                <a:off x="4795054" y="4086343"/>
                <a:ext cx="1691196" cy="35714"/>
                <a:chOff x="4795054" y="4086343"/>
                <a:chExt cx="1691196" cy="35714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10800000">
                  <a:off x="4795054" y="4086343"/>
                  <a:ext cx="1691196" cy="35714"/>
                </a:xfrm>
                <a:prstGeom prst="rect">
                  <a:avLst/>
                </a:prstGeom>
              </p:spPr>
            </p:pic>
          </p:grpSp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597735" y="4406828"/>
                <a:ext cx="1869156" cy="832994"/>
              </a:xfrm>
              <a:prstGeom prst="rect">
                <a:avLst/>
              </a:prstGeom>
            </p:spPr>
          </p:pic>
        </p:grpSp>
      </p:grpSp>
      <p:grpSp>
        <p:nvGrpSpPr>
          <p:cNvPr id="1025" name="그룹 1025"/>
          <p:cNvGrpSpPr/>
          <p:nvPr/>
        </p:nvGrpSpPr>
        <p:grpSpPr>
          <a:xfrm>
            <a:off x="2975286" y="2676125"/>
            <a:ext cx="4295144" cy="685714"/>
            <a:chOff x="2975286" y="2676125"/>
            <a:chExt cx="4295144" cy="685714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3265117" y="2676125"/>
              <a:ext cx="3619048" cy="685714"/>
              <a:chOff x="3265117" y="2676125"/>
              <a:chExt cx="3619048" cy="685714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265117" y="2676125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6555" y="2619850"/>
              <a:ext cx="6540189" cy="954256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173333" y="2682510"/>
            <a:ext cx="4295144" cy="685714"/>
            <a:chOff x="11173333" y="2682510"/>
            <a:chExt cx="4295144" cy="685714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11463212" y="2682510"/>
              <a:ext cx="3619048" cy="685714"/>
              <a:chOff x="11463212" y="2682510"/>
              <a:chExt cx="3619048" cy="68571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463212" y="2682510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610984" y="2661784"/>
              <a:ext cx="6154199" cy="942189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47603" y="667622"/>
            <a:ext cx="7203960" cy="2252303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73164" y="8693345"/>
            <a:ext cx="6187238" cy="1264734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187776" y="8655251"/>
            <a:ext cx="6187238" cy="126473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524678" y="440611"/>
            <a:ext cx="1738859" cy="7142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493" y="7619"/>
            <a:ext cx="18285714" cy="10290162"/>
            <a:chOff x="-16493" y="7619"/>
            <a:chExt cx="18285714" cy="102901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00000" y="5144210"/>
              <a:ext cx="10285714" cy="21429"/>
              <a:chOff x="4000000" y="5144210"/>
              <a:chExt cx="10285714" cy="2142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4000000" y="5144210"/>
                <a:ext cx="10285714" cy="2142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4156190" y="5139762"/>
              <a:ext cx="10285714" cy="21429"/>
              <a:chOff x="-4156190" y="5139762"/>
              <a:chExt cx="10285714" cy="2142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-4156190" y="5139762"/>
                <a:ext cx="10285714" cy="2142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16493" y="2671796"/>
              <a:ext cx="18285714" cy="21429"/>
              <a:chOff x="-16493" y="2671796"/>
              <a:chExt cx="18285714" cy="214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-16493" y="2671796"/>
                <a:ext cx="18285714" cy="2142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330538" y="714929"/>
            <a:ext cx="7042671" cy="1336124"/>
            <a:chOff x="1330538" y="714929"/>
            <a:chExt cx="7042671" cy="13361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0543" y="908201"/>
              <a:ext cx="6732429" cy="168738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826" y="597474"/>
              <a:ext cx="1729335" cy="7142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3314" y="2682510"/>
            <a:ext cx="4295144" cy="685714"/>
            <a:chOff x="1263314" y="2682510"/>
            <a:chExt cx="4295144" cy="6857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53143" y="2682510"/>
              <a:ext cx="3619048" cy="685714"/>
              <a:chOff x="1553143" y="2682510"/>
              <a:chExt cx="3619048" cy="68571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53143" y="2682510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521" y="2626231"/>
              <a:ext cx="6454085" cy="9542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47524" y="2682510"/>
            <a:ext cx="4295144" cy="685714"/>
            <a:chOff x="11147524" y="2682510"/>
            <a:chExt cx="4295144" cy="68571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437442" y="2682510"/>
              <a:ext cx="3619048" cy="685714"/>
              <a:chOff x="11437442" y="2682510"/>
              <a:chExt cx="3619048" cy="68571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437442" y="2682510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80736" y="2626231"/>
              <a:ext cx="6358846" cy="95425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3311" y="3877692"/>
            <a:ext cx="3914333" cy="1845511"/>
            <a:chOff x="1263311" y="3877692"/>
            <a:chExt cx="3914333" cy="184551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3088025" y="3911639"/>
              <a:ext cx="2065703" cy="559500"/>
              <a:chOff x="3088025" y="3911639"/>
              <a:chExt cx="2065703" cy="559500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3088025" y="3911639"/>
                <a:ext cx="2065703" cy="559500"/>
                <a:chOff x="3088025" y="3911639"/>
                <a:chExt cx="2065703" cy="559500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088025" y="3911639"/>
                  <a:ext cx="2065703" cy="559500"/>
                </a:xfrm>
                <a:prstGeom prst="rect">
                  <a:avLst/>
                </a:prstGeom>
              </p:spPr>
            </p:pic>
          </p:grpSp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520450" y="3853536"/>
                <a:ext cx="2739515" cy="805677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19459" y="4536040"/>
              <a:ext cx="2102803" cy="1279965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263311" y="3877692"/>
              <a:ext cx="1617888" cy="1845511"/>
              <a:chOff x="1263311" y="3877692"/>
              <a:chExt cx="1617888" cy="184551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63311" y="3877692"/>
                <a:ext cx="1617888" cy="1845511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263311" y="7325473"/>
            <a:ext cx="4104691" cy="2193379"/>
            <a:chOff x="1263311" y="7325473"/>
            <a:chExt cx="4104691" cy="219337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63311" y="7325473"/>
              <a:ext cx="1624947" cy="1955816"/>
              <a:chOff x="1263311" y="7325473"/>
              <a:chExt cx="1624947" cy="1955816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63311" y="7325473"/>
                <a:ext cx="1624947" cy="1955816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128829" y="7477344"/>
              <a:ext cx="2057603" cy="559500"/>
              <a:chOff x="3128829" y="7477344"/>
              <a:chExt cx="2057603" cy="559500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3128829" y="7477344"/>
                <a:ext cx="2057603" cy="559500"/>
                <a:chOff x="3128829" y="7477344"/>
                <a:chExt cx="2057603" cy="559500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128829" y="7477344"/>
                  <a:ext cx="2057603" cy="559500"/>
                </a:xfrm>
                <a:prstGeom prst="rect">
                  <a:avLst/>
                </a:prstGeom>
              </p:spPr>
            </p:pic>
          </p:grpSp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561250" y="7409717"/>
                <a:ext cx="2710972" cy="805677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60240" y="8101745"/>
              <a:ext cx="2464041" cy="1622812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Infinity" y="Infinity"/>
              <a:ext cx="-Infinity" cy="-Infinity"/>
              <a:chOff x="Infinity" y="Infinity"/>
              <a:chExt cx="-Infinity" cy="-Infinity"/>
            </a:xfrm>
          </p:grpSpPr>
        </p:grpSp>
      </p:grpSp>
      <p:grpSp>
        <p:nvGrpSpPr>
          <p:cNvPr id="1019" name="그룹 1019"/>
          <p:cNvGrpSpPr/>
          <p:nvPr/>
        </p:nvGrpSpPr>
        <p:grpSpPr>
          <a:xfrm>
            <a:off x="2619921" y="5900272"/>
            <a:ext cx="1425202" cy="1425202"/>
            <a:chOff x="2619921" y="5900272"/>
            <a:chExt cx="1425202" cy="142520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19921" y="5900272"/>
              <a:ext cx="1425202" cy="142520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588291" y="4680762"/>
            <a:ext cx="1189445" cy="1189445"/>
            <a:chOff x="6588291" y="4680762"/>
            <a:chExt cx="1189445" cy="118944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88291" y="4680762"/>
              <a:ext cx="1189445" cy="118944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368006" y="5569445"/>
            <a:ext cx="1450801" cy="1342857"/>
            <a:chOff x="5368006" y="5569445"/>
            <a:chExt cx="1450801" cy="134285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68006" y="5569445"/>
              <a:ext cx="1450801" cy="134285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633109" y="6912302"/>
            <a:ext cx="1447028" cy="1151827"/>
            <a:chOff x="6633109" y="6912302"/>
            <a:chExt cx="1447028" cy="1151827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33109" y="6912302"/>
              <a:ext cx="1447028" cy="11518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70028" y="714846"/>
            <a:ext cx="6171429" cy="6171429"/>
            <a:chOff x="6270028" y="714846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0028" y="71484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41457" y="5344538"/>
            <a:ext cx="5508123" cy="4681232"/>
            <a:chOff x="12441457" y="5344538"/>
            <a:chExt cx="5508123" cy="4681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1457" y="5344538"/>
              <a:ext cx="5508123" cy="46812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4114286"/>
            <a:ext cx="6171429" cy="6171429"/>
            <a:chOff x="0" y="4114286"/>
            <a:chExt cx="6171429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14286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756" y="3008893"/>
            <a:ext cx="16511135" cy="7299230"/>
            <a:chOff x="730756" y="3008893"/>
            <a:chExt cx="16511135" cy="729923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30756" y="4763232"/>
              <a:ext cx="2909899" cy="14286"/>
              <a:chOff x="730756" y="4763232"/>
              <a:chExt cx="2909899" cy="1428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30756" y="4763232"/>
                <a:ext cx="2909899" cy="1428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131065" y="4763232"/>
              <a:ext cx="2909899" cy="14286"/>
              <a:chOff x="4131065" y="4763232"/>
              <a:chExt cx="2909899" cy="1428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31065" y="4763232"/>
                <a:ext cx="2909899" cy="1428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531374" y="4763232"/>
              <a:ext cx="2909899" cy="14286"/>
              <a:chOff x="7531374" y="4763232"/>
              <a:chExt cx="2909899" cy="1428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31374" y="4763232"/>
                <a:ext cx="2909899" cy="142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31683" y="4763232"/>
              <a:ext cx="2909899" cy="14286"/>
              <a:chOff x="10931683" y="4763232"/>
              <a:chExt cx="2909899" cy="142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931683" y="4763232"/>
                <a:ext cx="2909899" cy="1428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331992" y="4763232"/>
              <a:ext cx="2909899" cy="14286"/>
              <a:chOff x="14331992" y="4763232"/>
              <a:chExt cx="2909899" cy="1428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331992" y="4763232"/>
                <a:ext cx="2909899" cy="1428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86530" y="6626366"/>
              <a:ext cx="7299230" cy="64286"/>
              <a:chOff x="186530" y="6626366"/>
              <a:chExt cx="7299230" cy="6428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86530" y="6626366"/>
                <a:ext cx="7299230" cy="6428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588195" y="6626366"/>
              <a:ext cx="7299230" cy="64286"/>
              <a:chOff x="3588195" y="6626366"/>
              <a:chExt cx="7299230" cy="6428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3588195" y="6626366"/>
                <a:ext cx="7299230" cy="6428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989859" y="6626366"/>
              <a:ext cx="7299230" cy="64286"/>
              <a:chOff x="6989859" y="6626366"/>
              <a:chExt cx="7299230" cy="6428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6989859" y="6626366"/>
                <a:ext cx="7299230" cy="6428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391488" y="6626366"/>
              <a:ext cx="7299230" cy="64286"/>
              <a:chOff x="10391488" y="6626366"/>
              <a:chExt cx="7299230" cy="6428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0391488" y="6626366"/>
                <a:ext cx="7299230" cy="64286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2854857" y="2548841"/>
            <a:ext cx="14214224" cy="1628821"/>
            <a:chOff x="2854857" y="2548841"/>
            <a:chExt cx="14214224" cy="162882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56770" y="1809669"/>
              <a:ext cx="2001870" cy="3396555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48912" y="1819192"/>
              <a:ext cx="2278061" cy="3377509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60101" y="1819192"/>
              <a:ext cx="2278061" cy="3396556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71290" y="1809668"/>
              <a:ext cx="2268537" cy="3396556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053908" y="1809668"/>
              <a:ext cx="2306633" cy="341560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05534" y="6494510"/>
            <a:ext cx="1916012" cy="94854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028120" y="6448806"/>
            <a:ext cx="1095146" cy="106281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28434" y="6494510"/>
            <a:ext cx="2404460" cy="94854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229053" y="6471653"/>
            <a:ext cx="1294965" cy="67426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16473" y="5035464"/>
            <a:ext cx="2655294" cy="98093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016778" y="5035464"/>
            <a:ext cx="2655293" cy="98093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417092" y="5035464"/>
            <a:ext cx="2655293" cy="98093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817426" y="5035464"/>
            <a:ext cx="2655293" cy="98093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217711" y="5035464"/>
            <a:ext cx="2749570" cy="99495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0158" y="254921"/>
            <a:ext cx="4118470" cy="221990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828768" y="6494510"/>
            <a:ext cx="2947841" cy="12609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493" y="0"/>
            <a:ext cx="18285714" cy="10300952"/>
            <a:chOff x="-16493" y="0"/>
            <a:chExt cx="18285714" cy="1030095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00000" y="5132143"/>
              <a:ext cx="10285714" cy="21429"/>
              <a:chOff x="4000000" y="5132143"/>
              <a:chExt cx="10285714" cy="2142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4000000" y="5132143"/>
                <a:ext cx="10285714" cy="2142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4156190" y="5139762"/>
              <a:ext cx="10285714" cy="21429"/>
              <a:chOff x="-4156190" y="5139762"/>
              <a:chExt cx="10285714" cy="2142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-4156190" y="5139762"/>
                <a:ext cx="10285714" cy="2142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156190" y="5147381"/>
              <a:ext cx="10285714" cy="21429"/>
              <a:chOff x="12156190" y="5147381"/>
              <a:chExt cx="10285714" cy="214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12156190" y="5147381"/>
                <a:ext cx="10285714" cy="2142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16493" y="2671796"/>
              <a:ext cx="18285714" cy="21429"/>
              <a:chOff x="-16493" y="2671796"/>
              <a:chExt cx="18285714" cy="2142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-16493" y="2671796"/>
                <a:ext cx="18285714" cy="21429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7070" y="2852117"/>
            <a:ext cx="5272455" cy="107681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5240" y="3747421"/>
            <a:ext cx="7115534" cy="536367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5231" y="802076"/>
            <a:ext cx="5163903" cy="223437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4678" y="440611"/>
            <a:ext cx="1643621" cy="7142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42857" y="2768159"/>
            <a:ext cx="3249300" cy="2867844"/>
            <a:chOff x="9142857" y="2768159"/>
            <a:chExt cx="3249300" cy="286784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2768159"/>
              <a:ext cx="3249300" cy="28678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06443" y="5318151"/>
            <a:ext cx="7017655" cy="2039364"/>
            <a:chOff x="10106443" y="5318151"/>
            <a:chExt cx="7017655" cy="20393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06443" y="5318151"/>
              <a:ext cx="7017655" cy="2039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93333"/>
            <a:chOff x="0" y="0"/>
            <a:chExt cx="18285714" cy="1029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678083" y="6473403"/>
              <a:ext cx="7612091" cy="21429"/>
              <a:chOff x="2678083" y="6473403"/>
              <a:chExt cx="7612091" cy="2142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2678083" y="6473403"/>
                <a:ext cx="7612091" cy="2142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4139697" y="5132143"/>
              <a:ext cx="10285714" cy="21429"/>
              <a:chOff x="-4139697" y="5132143"/>
              <a:chExt cx="10285714" cy="2142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-4139697" y="5132143"/>
                <a:ext cx="10285714" cy="2142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2664177"/>
              <a:ext cx="18285714" cy="21429"/>
              <a:chOff x="0" y="2664177"/>
              <a:chExt cx="18285714" cy="214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0" y="2664177"/>
                <a:ext cx="18285714" cy="2142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385493" y="5139762"/>
              <a:ext cx="10285714" cy="21429"/>
              <a:chOff x="12385493" y="5139762"/>
              <a:chExt cx="10285714" cy="2142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2385493" y="5139762"/>
                <a:ext cx="10285714" cy="2142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0" y="6484117"/>
              <a:ext cx="18285714" cy="21429"/>
              <a:chOff x="0" y="6484117"/>
              <a:chExt cx="18285714" cy="2142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0" y="6484117"/>
                <a:ext cx="18285714" cy="2142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430464" y="6473403"/>
              <a:ext cx="7612091" cy="21429"/>
              <a:chOff x="8430464" y="6473403"/>
              <a:chExt cx="7612091" cy="2142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8430464" y="6473403"/>
                <a:ext cx="7612091" cy="2142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3167253" y="2653267"/>
            <a:ext cx="4295144" cy="685714"/>
            <a:chOff x="3167253" y="2653267"/>
            <a:chExt cx="4295144" cy="68571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3457084" y="2653267"/>
              <a:ext cx="3619048" cy="685714"/>
              <a:chOff x="3457084" y="2653267"/>
              <a:chExt cx="3619048" cy="6857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57084" y="2653267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6684" y="2596993"/>
              <a:ext cx="5968856" cy="95425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925596" y="2691363"/>
            <a:ext cx="4295144" cy="685714"/>
            <a:chOff x="10925596" y="2691363"/>
            <a:chExt cx="4295144" cy="68571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215418" y="2691363"/>
              <a:ext cx="3619048" cy="685714"/>
              <a:chOff x="11215418" y="2691363"/>
              <a:chExt cx="3619048" cy="68571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215418" y="2691363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96865" y="2625565"/>
              <a:ext cx="6540189" cy="95425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95285" y="8572657"/>
            <a:ext cx="4295144" cy="685714"/>
            <a:chOff x="6995285" y="8572657"/>
            <a:chExt cx="4295144" cy="68571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285093" y="8572657"/>
              <a:ext cx="3619048" cy="685714"/>
              <a:chOff x="7285093" y="8572657"/>
              <a:chExt cx="3619048" cy="68571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285093" y="8572657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08031" y="8551935"/>
              <a:ext cx="5317408" cy="94218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47603" y="667622"/>
            <a:ext cx="5817827" cy="223437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24678" y="440611"/>
            <a:ext cx="1643621" cy="71426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229111" y="3338982"/>
            <a:ext cx="6171429" cy="4476665"/>
            <a:chOff x="2229111" y="3338982"/>
            <a:chExt cx="6171429" cy="447666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29111" y="3338982"/>
              <a:ext cx="6171429" cy="447666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039216" y="3415172"/>
            <a:ext cx="6218197" cy="4223660"/>
            <a:chOff x="10039216" y="3415172"/>
            <a:chExt cx="6218197" cy="422366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39216" y="3415172"/>
              <a:ext cx="6218197" cy="4223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493" y="7619"/>
            <a:ext cx="18285714" cy="10290162"/>
            <a:chOff x="-16493" y="7619"/>
            <a:chExt cx="18285714" cy="102901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00000" y="5144210"/>
              <a:ext cx="10285714" cy="21429"/>
              <a:chOff x="4000000" y="5144210"/>
              <a:chExt cx="10285714" cy="2142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4000000" y="5144210"/>
                <a:ext cx="10285714" cy="2142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4156190" y="5139762"/>
              <a:ext cx="10285714" cy="21429"/>
              <a:chOff x="-4156190" y="5139762"/>
              <a:chExt cx="10285714" cy="2142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-4156190" y="5139762"/>
                <a:ext cx="10285714" cy="2142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16493" y="2671796"/>
              <a:ext cx="18285714" cy="21429"/>
              <a:chOff x="-16493" y="2671796"/>
              <a:chExt cx="18285714" cy="214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-16493" y="2671796"/>
                <a:ext cx="18285714" cy="2142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610390" y="558067"/>
            <a:ext cx="15221247" cy="1624484"/>
            <a:chOff x="1610390" y="558067"/>
            <a:chExt cx="15221247" cy="16244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7603" y="667622"/>
              <a:ext cx="6596113" cy="225230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18393" y="913088"/>
              <a:ext cx="2928315" cy="126473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678" y="440611"/>
              <a:ext cx="1643621" cy="7142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975286" y="2676125"/>
            <a:ext cx="4295144" cy="685714"/>
            <a:chOff x="2975286" y="2676125"/>
            <a:chExt cx="4295144" cy="6857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265117" y="2676125"/>
              <a:ext cx="3619048" cy="685714"/>
              <a:chOff x="3265117" y="2676125"/>
              <a:chExt cx="3619048" cy="68571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265117" y="2676125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4126" y="2655403"/>
              <a:ext cx="5973761" cy="9421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24667" y="2682510"/>
            <a:ext cx="4295144" cy="685714"/>
            <a:chOff x="11824667" y="2682510"/>
            <a:chExt cx="4295144" cy="68571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114527" y="2682510"/>
              <a:ext cx="3619048" cy="685714"/>
              <a:chOff x="12114527" y="2682510"/>
              <a:chExt cx="3619048" cy="68571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114527" y="2682510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47584" y="2661784"/>
              <a:ext cx="5688266" cy="9421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43724" y="4161839"/>
            <a:ext cx="6829815" cy="5212305"/>
            <a:chOff x="1543724" y="4161839"/>
            <a:chExt cx="6829815" cy="521230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421587" y="4161839"/>
              <a:ext cx="5222806" cy="5212305"/>
              <a:chOff x="2421587" y="4161839"/>
              <a:chExt cx="5222806" cy="521230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421587" y="4161839"/>
                <a:ext cx="5222806" cy="52123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955573" y="5546774"/>
              <a:ext cx="2417966" cy="2417966"/>
              <a:chOff x="5955573" y="5546774"/>
              <a:chExt cx="2417966" cy="2417966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5955573" y="5546774"/>
                <a:ext cx="2417966" cy="2417966"/>
                <a:chOff x="5955573" y="5546774"/>
                <a:chExt cx="2417966" cy="2417966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955573" y="5546774"/>
                  <a:ext cx="2417966" cy="2417966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239611" y="6306240"/>
                <a:ext cx="3279678" cy="971402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543724" y="5546774"/>
              <a:ext cx="2417966" cy="2417966"/>
              <a:chOff x="1543724" y="5546774"/>
              <a:chExt cx="2417966" cy="2417966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1543724" y="5546774"/>
                <a:ext cx="2417966" cy="2417966"/>
                <a:chOff x="1543724" y="5546774"/>
                <a:chExt cx="2417966" cy="2417966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543724" y="5546774"/>
                  <a:ext cx="2417966" cy="2417966"/>
                </a:xfrm>
                <a:prstGeom prst="rect">
                  <a:avLst/>
                </a:prstGeom>
              </p:spPr>
            </p:pic>
          </p:grpSp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37297" y="6219192"/>
                <a:ext cx="3241554" cy="104759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7603" y="667622"/>
            <a:ext cx="5866141" cy="22523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678" y="557886"/>
            <a:ext cx="1729335" cy="7142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6444" y="2921813"/>
            <a:ext cx="17612826" cy="5102781"/>
            <a:chOff x="336444" y="2921813"/>
            <a:chExt cx="17612826" cy="51027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44" y="2921813"/>
              <a:ext cx="17612826" cy="51027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82590" y="4457213"/>
            <a:ext cx="1371288" cy="1371288"/>
            <a:chOff x="3882590" y="4457213"/>
            <a:chExt cx="1371288" cy="13712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3882590" y="4457213"/>
              <a:ext cx="1371288" cy="13712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56889" y="4255626"/>
            <a:ext cx="1604004" cy="1604004"/>
            <a:chOff x="1856889" y="4255626"/>
            <a:chExt cx="1604004" cy="16040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6889" y="4255626"/>
              <a:ext cx="1604004" cy="16040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52745" y="4191678"/>
            <a:ext cx="1832925" cy="1832925"/>
            <a:chOff x="5652745" y="4191678"/>
            <a:chExt cx="1832925" cy="18329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2745" y="4191678"/>
              <a:ext cx="1832925" cy="18329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54273" y="4475569"/>
            <a:ext cx="1299606" cy="1299606"/>
            <a:chOff x="9654273" y="4475569"/>
            <a:chExt cx="1299606" cy="129960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54273" y="4475569"/>
              <a:ext cx="1299606" cy="12996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49160" y="4457213"/>
            <a:ext cx="1371288" cy="1371288"/>
            <a:chOff x="7749160" y="4457213"/>
            <a:chExt cx="1371288" cy="13712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0">
              <a:off x="7749160" y="4457213"/>
              <a:ext cx="1371288" cy="13712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009429" y="4457213"/>
            <a:ext cx="1371288" cy="1371288"/>
            <a:chOff x="13009429" y="4457213"/>
            <a:chExt cx="1371288" cy="137128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13009429" y="4457213"/>
              <a:ext cx="1371288" cy="137128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80305" y="5920621"/>
            <a:ext cx="2738477" cy="15734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1552" y="5977414"/>
            <a:ext cx="1790457" cy="14228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53879" y="4422497"/>
            <a:ext cx="1405751" cy="1405751"/>
            <a:chOff x="10953879" y="4422497"/>
            <a:chExt cx="1405751" cy="14057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53879" y="4422497"/>
              <a:ext cx="1405751" cy="140575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17974" y="6041204"/>
            <a:ext cx="5527295" cy="141134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349005" y="3746259"/>
            <a:ext cx="2569108" cy="256910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847600" y="5976491"/>
            <a:ext cx="1787991" cy="142288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98809" y="3539647"/>
            <a:ext cx="1439775" cy="102222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11836" y="3539643"/>
            <a:ext cx="1691861" cy="102222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316396" y="3539643"/>
            <a:ext cx="1445365" cy="10222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57730" y="6530060"/>
            <a:ext cx="7612091" cy="21429"/>
            <a:chOff x="4857730" y="6530060"/>
            <a:chExt cx="7612091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857730" y="6530060"/>
              <a:ext cx="7612091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46021" y="6159857"/>
            <a:ext cx="10285714" cy="21429"/>
            <a:chOff x="-3846021" y="6159857"/>
            <a:chExt cx="1028571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3846021" y="6159857"/>
              <a:ext cx="1028571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734729"/>
            <a:ext cx="18285714" cy="21429"/>
            <a:chOff x="0" y="2734729"/>
            <a:chExt cx="18285714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0" y="2734729"/>
              <a:ext cx="1828571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79170" y="6167476"/>
            <a:ext cx="10285714" cy="21429"/>
            <a:chOff x="12679170" y="6167476"/>
            <a:chExt cx="10285714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679170" y="6167476"/>
              <a:ext cx="10285714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34454" y="9102867"/>
            <a:ext cx="18285714" cy="21429"/>
            <a:chOff x="-134454" y="9102867"/>
            <a:chExt cx="18285714" cy="2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34454" y="9102867"/>
              <a:ext cx="18285714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70429" y="3688780"/>
            <a:ext cx="4295144" cy="685714"/>
            <a:chOff x="10970429" y="3688780"/>
            <a:chExt cx="4295144" cy="6857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260251" y="3688780"/>
              <a:ext cx="3619048" cy="685714"/>
              <a:chOff x="11260251" y="3688780"/>
              <a:chExt cx="3619048" cy="68571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260251" y="3688780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32175" y="3632506"/>
              <a:ext cx="6578285" cy="9542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02908" y="3688780"/>
            <a:ext cx="5408112" cy="3245259"/>
            <a:chOff x="2002908" y="3688780"/>
            <a:chExt cx="5408112" cy="324525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002908" y="5028016"/>
              <a:ext cx="1906024" cy="1906024"/>
              <a:chOff x="2002908" y="5028016"/>
              <a:chExt cx="1906024" cy="190602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002908" y="5028016"/>
                <a:ext cx="1906024" cy="190602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512505" y="3688780"/>
              <a:ext cx="4295144" cy="685714"/>
              <a:chOff x="2512505" y="3688780"/>
              <a:chExt cx="4295144" cy="685714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2802336" y="3688780"/>
                <a:ext cx="3619048" cy="685714"/>
                <a:chOff x="2802336" y="3688780"/>
                <a:chExt cx="3619048" cy="685714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802336" y="3688780"/>
                  <a:ext cx="3619048" cy="685714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07507" y="3668058"/>
                <a:ext cx="6544542" cy="942189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16945" y="5044351"/>
              <a:ext cx="5549950" cy="208116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74282" y="4755373"/>
            <a:ext cx="4806484" cy="366242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1571" y="1042248"/>
            <a:ext cx="5162269" cy="213821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24678" y="557886"/>
            <a:ext cx="1729335" cy="71426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142857" y="4949605"/>
            <a:ext cx="1984435" cy="1984435"/>
            <a:chOff x="9142857" y="4949605"/>
            <a:chExt cx="1984435" cy="198443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42857" y="4949605"/>
              <a:ext cx="1984435" cy="1984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80280" y="4764232"/>
            <a:ext cx="10285714" cy="21429"/>
            <a:chOff x="-4380280" y="4764232"/>
            <a:chExt cx="10285714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380280" y="4764232"/>
              <a:ext cx="10285714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137733"/>
            <a:ext cx="18285714" cy="21429"/>
            <a:chOff x="0" y="2137733"/>
            <a:chExt cx="1828571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0" y="2137733"/>
              <a:ext cx="1828571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69000" y="5102563"/>
            <a:ext cx="10285714" cy="21429"/>
            <a:chOff x="12369000" y="5102563"/>
            <a:chExt cx="10285714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369000" y="5102563"/>
              <a:ext cx="1028571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13690" y="5933064"/>
            <a:ext cx="7612091" cy="21429"/>
            <a:chOff x="2413690" y="5933064"/>
            <a:chExt cx="7612091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413690" y="5933064"/>
              <a:ext cx="7612091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23914" y="5418926"/>
            <a:ext cx="3557757" cy="20621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84076" y="2653267"/>
            <a:ext cx="4295144" cy="685714"/>
            <a:chOff x="1284076" y="2653267"/>
            <a:chExt cx="4295144" cy="68571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73907" y="2653267"/>
              <a:ext cx="3619048" cy="685714"/>
              <a:chOff x="1573907" y="2653267"/>
              <a:chExt cx="3619048" cy="68571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73907" y="2653267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28988" y="2596993"/>
              <a:ext cx="6281189" cy="9828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53219" y="2563632"/>
            <a:ext cx="4295144" cy="685714"/>
            <a:chOff x="12853219" y="2563632"/>
            <a:chExt cx="4295144" cy="68571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143041" y="2563632"/>
              <a:ext cx="3619048" cy="685714"/>
              <a:chOff x="13143041" y="2563632"/>
              <a:chExt cx="3619048" cy="68571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143041" y="2563632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42746" y="2507357"/>
              <a:ext cx="6443932" cy="93520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9089" y="9078560"/>
            <a:ext cx="3708953" cy="79236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52553" y="8737650"/>
            <a:ext cx="4553229" cy="12209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7603" y="667622"/>
            <a:ext cx="8940522" cy="225230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4678" y="440611"/>
            <a:ext cx="1729335" cy="71426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87254" y="3974779"/>
            <a:ext cx="1446273" cy="1017278"/>
            <a:chOff x="887254" y="3974779"/>
            <a:chExt cx="1446273" cy="101727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7254" y="3974779"/>
              <a:ext cx="1446273" cy="10172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987673" y="3638644"/>
            <a:ext cx="1641956" cy="2272604"/>
            <a:chOff x="12987673" y="3638644"/>
            <a:chExt cx="1641956" cy="22726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87673" y="3638644"/>
              <a:ext cx="1641956" cy="22726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95285" y="2708099"/>
            <a:ext cx="4295144" cy="685714"/>
            <a:chOff x="6995285" y="2708099"/>
            <a:chExt cx="4295144" cy="68571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285116" y="2708099"/>
              <a:ext cx="3619048" cy="685714"/>
              <a:chOff x="7285116" y="2708099"/>
              <a:chExt cx="3619048" cy="68571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285116" y="2708099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44726" y="2651825"/>
              <a:ext cx="6504456" cy="93520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200041" y="9110983"/>
            <a:ext cx="3708953" cy="79236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19735" y="3028548"/>
            <a:ext cx="3391947" cy="309099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404783" y="5933064"/>
            <a:ext cx="7612091" cy="21429"/>
            <a:chOff x="8404783" y="5933064"/>
            <a:chExt cx="7612091" cy="2142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8404783" y="5933064"/>
              <a:ext cx="7612091" cy="214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12520" y="5435139"/>
            <a:ext cx="1446273" cy="1017278"/>
            <a:chOff x="1012520" y="5435139"/>
            <a:chExt cx="1446273" cy="101727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2520" y="5435139"/>
              <a:ext cx="1446273" cy="10172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80280" y="4764232"/>
            <a:ext cx="10285714" cy="21429"/>
            <a:chOff x="-4380280" y="4764232"/>
            <a:chExt cx="10285714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380280" y="4764232"/>
              <a:ext cx="10285714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137733"/>
            <a:ext cx="18285714" cy="21429"/>
            <a:chOff x="0" y="2137733"/>
            <a:chExt cx="1828571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0" y="2137733"/>
              <a:ext cx="1828571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69000" y="5102563"/>
            <a:ext cx="10285714" cy="21429"/>
            <a:chOff x="12369000" y="5102563"/>
            <a:chExt cx="10285714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369000" y="5102563"/>
              <a:ext cx="1028571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13690" y="5933064"/>
            <a:ext cx="7612091" cy="21429"/>
            <a:chOff x="2413690" y="5933064"/>
            <a:chExt cx="7612091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413690" y="5933064"/>
              <a:ext cx="7612091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23914" y="5418926"/>
            <a:ext cx="3557757" cy="20621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84076" y="2653267"/>
            <a:ext cx="4295144" cy="685714"/>
            <a:chOff x="1284076" y="2653267"/>
            <a:chExt cx="4295144" cy="68571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73907" y="2653267"/>
              <a:ext cx="3619048" cy="685714"/>
              <a:chOff x="1573907" y="2653267"/>
              <a:chExt cx="3619048" cy="68571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73907" y="2653267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28988" y="2596993"/>
              <a:ext cx="6281189" cy="9828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53219" y="2563632"/>
            <a:ext cx="4295144" cy="685714"/>
            <a:chOff x="12853219" y="2563632"/>
            <a:chExt cx="4295144" cy="68571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143041" y="2563632"/>
              <a:ext cx="3619048" cy="685714"/>
              <a:chOff x="13143041" y="2563632"/>
              <a:chExt cx="3619048" cy="68571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143041" y="2563632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42746" y="2507357"/>
              <a:ext cx="6443932" cy="93520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9089" y="9078560"/>
            <a:ext cx="3708953" cy="79236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52553" y="8737650"/>
            <a:ext cx="4553229" cy="12209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7603" y="667622"/>
            <a:ext cx="8940522" cy="225230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4678" y="440611"/>
            <a:ext cx="1729335" cy="71426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87254" y="3974779"/>
            <a:ext cx="1446273" cy="1017278"/>
            <a:chOff x="887254" y="3974779"/>
            <a:chExt cx="1446273" cy="101727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7254" y="3974779"/>
              <a:ext cx="1446273" cy="10172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987673" y="3638644"/>
            <a:ext cx="1641956" cy="2272604"/>
            <a:chOff x="12987673" y="3638644"/>
            <a:chExt cx="1641956" cy="22726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87673" y="3638644"/>
              <a:ext cx="1641956" cy="22726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95285" y="2708099"/>
            <a:ext cx="4295144" cy="685714"/>
            <a:chOff x="6995285" y="2708099"/>
            <a:chExt cx="4295144" cy="68571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285116" y="2708099"/>
              <a:ext cx="3619048" cy="685714"/>
              <a:chOff x="7285116" y="2708099"/>
              <a:chExt cx="3619048" cy="68571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285116" y="2708099"/>
                <a:ext cx="3619048" cy="685714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44726" y="2651825"/>
              <a:ext cx="6504456" cy="93520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200041" y="9110983"/>
            <a:ext cx="3708953" cy="79236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19735" y="3028548"/>
            <a:ext cx="3391947" cy="309099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404783" y="5933064"/>
            <a:ext cx="7612091" cy="21429"/>
            <a:chOff x="8404783" y="5933064"/>
            <a:chExt cx="7612091" cy="2142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8404783" y="5933064"/>
              <a:ext cx="7612091" cy="214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12520" y="5435139"/>
            <a:ext cx="1446273" cy="1017278"/>
            <a:chOff x="1012520" y="5435139"/>
            <a:chExt cx="1446273" cy="101727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2520" y="5435139"/>
              <a:ext cx="1446273" cy="10172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2023-06-23T03:01:41Z</dcterms:created>
  <dcterms:modified xsi:type="dcterms:W3CDTF">2023-06-23T03:01:41Z</dcterms:modified>
</cp:coreProperties>
</file>