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</p:sldMasterIdLst>
  <p:sldIdLst>
    <p:sldId id="256" r:id="rId9"/>
    <p:sldId id="257" r:id="rId10"/>
    <p:sldId id="259" r:id="rId11"/>
    <p:sldId id="302" r:id="rId12"/>
    <p:sldId id="303" r:id="rId13"/>
    <p:sldId id="307" r:id="rId14"/>
    <p:sldId id="266" r:id="rId15"/>
    <p:sldId id="272" r:id="rId16"/>
    <p:sldId id="273" r:id="rId17"/>
    <p:sldId id="274" r:id="rId18"/>
    <p:sldId id="278" r:id="rId19"/>
    <p:sldId id="279" r:id="rId20"/>
    <p:sldId id="285" r:id="rId21"/>
    <p:sldId id="286" r:id="rId22"/>
    <p:sldId id="287" r:id="rId23"/>
    <p:sldId id="288" r:id="rId24"/>
    <p:sldId id="289" r:id="rId25"/>
    <p:sldId id="296" r:id="rId26"/>
    <p:sldId id="295" r:id="rId27"/>
    <p:sldId id="297" r:id="rId28"/>
    <p:sldId id="298" r:id="rId29"/>
    <p:sldId id="299" r:id="rId30"/>
    <p:sldId id="30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9T11:54:39.56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D6C-1C93-4A9D-B4B6-E1409488DEB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83FF-8837-4379-899E-84653FCD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D6C-1C93-4A9D-B4B6-E1409488DEB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83FF-8837-4379-899E-84653FCD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64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D6C-1C93-4A9D-B4B6-E1409488DEB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83FF-8837-4379-899E-84653FCD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2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50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70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702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27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04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89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806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08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D6C-1C93-4A9D-B4B6-E1409488DEB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83FF-8837-4379-899E-84653FCD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92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95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14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59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61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870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3489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369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801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694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09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D6C-1C93-4A9D-B4B6-E1409488DEB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83FF-8837-4379-899E-84653FCD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277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2399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637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069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811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18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304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224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741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894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27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D6C-1C93-4A9D-B4B6-E1409488DEB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83FF-8837-4379-899E-84653FCD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778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049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9682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492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9274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246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431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005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922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9223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1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D6C-1C93-4A9D-B4B6-E1409488DEB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83FF-8837-4379-899E-84653FCD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16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308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512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4936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6109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02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94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28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1550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883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D6C-1C93-4A9D-B4B6-E1409488DEB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83FF-8837-4379-899E-84653FCD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661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038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36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992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47843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0356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456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0074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8305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921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1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D6C-1C93-4A9D-B4B6-E1409488DEB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83FF-8837-4379-899E-84653FCD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6978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6507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558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164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3937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8312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06241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726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370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1603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66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D6C-1C93-4A9D-B4B6-E1409488DEB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83FF-8837-4379-899E-84653FCD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08070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0604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245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78704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2513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0215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87415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6160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09561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8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D6C-1C93-4A9D-B4B6-E1409488DEB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83FF-8837-4379-899E-84653FCD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05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5ED6C-1C93-4A9D-B4B6-E1409488DEB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83FF-8837-4379-899E-84653FCD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5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fld id="{F7021451-1387-4CA6-816F-3879F97B5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80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fld id="{F7021451-1387-4CA6-816F-3879F97B5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fld id="{F7021451-1387-4CA6-816F-3879F97B5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7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fld id="{F7021451-1387-4CA6-816F-3879F97B5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28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fld id="{F7021451-1387-4CA6-816F-3879F97B5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8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fld id="{F7021451-1387-4CA6-816F-3879F97B5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2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6/12/2023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fld id="{F7021451-1387-4CA6-816F-3879F97B5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7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69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69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87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97.png"/><Relationship Id="rId11" Type="http://schemas.openxmlformats.org/officeDocument/2006/relationships/image" Target="../media/image49.png"/><Relationship Id="rId5" Type="http://schemas.openxmlformats.org/officeDocument/2006/relationships/image" Target="../media/image96.png"/><Relationship Id="rId15" Type="http://schemas.openxmlformats.org/officeDocument/2006/relationships/image" Target="../media/image53.png"/><Relationship Id="rId10" Type="http://schemas.openxmlformats.org/officeDocument/2006/relationships/image" Target="../media/image69.png"/><Relationship Id="rId4" Type="http://schemas.openxmlformats.org/officeDocument/2006/relationships/image" Target="../media/image95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52.png"/><Relationship Id="rId3" Type="http://schemas.openxmlformats.org/officeDocument/2006/relationships/image" Target="../media/image95.png"/><Relationship Id="rId7" Type="http://schemas.openxmlformats.org/officeDocument/2006/relationships/image" Target="../media/image55.png"/><Relationship Id="rId12" Type="http://schemas.openxmlformats.org/officeDocument/2006/relationships/image" Target="../media/image49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54.png"/><Relationship Id="rId11" Type="http://schemas.openxmlformats.org/officeDocument/2006/relationships/image" Target="../media/image47.png"/><Relationship Id="rId5" Type="http://schemas.openxmlformats.org/officeDocument/2006/relationships/image" Target="../media/image97.png"/><Relationship Id="rId10" Type="http://schemas.openxmlformats.org/officeDocument/2006/relationships/image" Target="../media/image119.png"/><Relationship Id="rId4" Type="http://schemas.openxmlformats.org/officeDocument/2006/relationships/image" Target="../media/image96.png"/><Relationship Id="rId9" Type="http://schemas.openxmlformats.org/officeDocument/2006/relationships/image" Target="../media/image118.png"/><Relationship Id="rId1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96.png"/><Relationship Id="rId7" Type="http://schemas.openxmlformats.org/officeDocument/2006/relationships/image" Target="../media/image117.png"/><Relationship Id="rId12" Type="http://schemas.openxmlformats.org/officeDocument/2006/relationships/image" Target="../media/image53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55.png"/><Relationship Id="rId11" Type="http://schemas.openxmlformats.org/officeDocument/2006/relationships/image" Target="../media/image52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97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7.png"/><Relationship Id="rId18" Type="http://schemas.openxmlformats.org/officeDocument/2006/relationships/image" Target="../media/image76.png"/><Relationship Id="rId26" Type="http://schemas.openxmlformats.org/officeDocument/2006/relationships/image" Target="../media/image47.png"/><Relationship Id="rId3" Type="http://schemas.openxmlformats.org/officeDocument/2006/relationships/image" Target="../media/image3.png"/><Relationship Id="rId21" Type="http://schemas.openxmlformats.org/officeDocument/2006/relationships/image" Target="../media/image94.png"/><Relationship Id="rId7" Type="http://schemas.openxmlformats.org/officeDocument/2006/relationships/image" Target="../media/image84.png"/><Relationship Id="rId12" Type="http://schemas.openxmlformats.org/officeDocument/2006/relationships/image" Target="../media/image117.png"/><Relationship Id="rId17" Type="http://schemas.openxmlformats.org/officeDocument/2006/relationships/image" Target="../media/image90.png"/><Relationship Id="rId25" Type="http://schemas.openxmlformats.org/officeDocument/2006/relationships/image" Target="../media/image124.png"/><Relationship Id="rId2" Type="http://schemas.openxmlformats.org/officeDocument/2006/relationships/image" Target="../media/image1.png"/><Relationship Id="rId16" Type="http://schemas.openxmlformats.org/officeDocument/2006/relationships/image" Target="../media/image89.png"/><Relationship Id="rId20" Type="http://schemas.openxmlformats.org/officeDocument/2006/relationships/image" Target="../media/image92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120.png"/><Relationship Id="rId11" Type="http://schemas.openxmlformats.org/officeDocument/2006/relationships/image" Target="../media/image55.png"/><Relationship Id="rId24" Type="http://schemas.openxmlformats.org/officeDocument/2006/relationships/image" Target="../media/image123.png"/><Relationship Id="rId5" Type="http://schemas.openxmlformats.org/officeDocument/2006/relationships/image" Target="../media/image83.png"/><Relationship Id="rId15" Type="http://schemas.openxmlformats.org/officeDocument/2006/relationships/image" Target="../media/image75.png"/><Relationship Id="rId23" Type="http://schemas.openxmlformats.org/officeDocument/2006/relationships/image" Target="../media/image122.png"/><Relationship Id="rId28" Type="http://schemas.openxmlformats.org/officeDocument/2006/relationships/image" Target="../media/image50.png"/><Relationship Id="rId10" Type="http://schemas.openxmlformats.org/officeDocument/2006/relationships/image" Target="../media/image54.png"/><Relationship Id="rId19" Type="http://schemas.openxmlformats.org/officeDocument/2006/relationships/image" Target="../media/image91.png"/><Relationship Id="rId31" Type="http://schemas.openxmlformats.org/officeDocument/2006/relationships/image" Target="../media/image77.png"/><Relationship Id="rId4" Type="http://schemas.openxmlformats.org/officeDocument/2006/relationships/image" Target="../media/image2.png"/><Relationship Id="rId9" Type="http://schemas.openxmlformats.org/officeDocument/2006/relationships/image" Target="../media/image86.png"/><Relationship Id="rId14" Type="http://schemas.openxmlformats.org/officeDocument/2006/relationships/image" Target="../media/image88.png"/><Relationship Id="rId22" Type="http://schemas.openxmlformats.org/officeDocument/2006/relationships/image" Target="../media/image121.png"/><Relationship Id="rId27" Type="http://schemas.openxmlformats.org/officeDocument/2006/relationships/image" Target="../media/image49.png"/><Relationship Id="rId30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26.png"/><Relationship Id="rId18" Type="http://schemas.openxmlformats.org/officeDocument/2006/relationships/image" Target="../media/image49.png"/><Relationship Id="rId3" Type="http://schemas.openxmlformats.org/officeDocument/2006/relationships/image" Target="../media/image3.png"/><Relationship Id="rId21" Type="http://schemas.openxmlformats.org/officeDocument/2006/relationships/image" Target="../media/image53.png"/><Relationship Id="rId7" Type="http://schemas.openxmlformats.org/officeDocument/2006/relationships/image" Target="../media/image95.png"/><Relationship Id="rId12" Type="http://schemas.openxmlformats.org/officeDocument/2006/relationships/image" Target="../media/image125.png"/><Relationship Id="rId17" Type="http://schemas.openxmlformats.org/officeDocument/2006/relationships/image" Target="../media/image47.png"/><Relationship Id="rId2" Type="http://schemas.openxmlformats.org/officeDocument/2006/relationships/image" Target="../media/image1.png"/><Relationship Id="rId16" Type="http://schemas.openxmlformats.org/officeDocument/2006/relationships/image" Target="../media/image12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107.png"/><Relationship Id="rId11" Type="http://schemas.openxmlformats.org/officeDocument/2006/relationships/image" Target="../media/image118.png"/><Relationship Id="rId24" Type="http://schemas.openxmlformats.org/officeDocument/2006/relationships/comments" Target="../comments/comment1.xml"/><Relationship Id="rId5" Type="http://schemas.openxmlformats.org/officeDocument/2006/relationships/image" Target="../media/image9.png"/><Relationship Id="rId15" Type="http://schemas.openxmlformats.org/officeDocument/2006/relationships/image" Target="../media/image116.png"/><Relationship Id="rId23" Type="http://schemas.openxmlformats.org/officeDocument/2006/relationships/image" Target="../media/image55.png"/><Relationship Id="rId10" Type="http://schemas.openxmlformats.org/officeDocument/2006/relationships/image" Target="../media/image119.png"/><Relationship Id="rId19" Type="http://schemas.openxmlformats.org/officeDocument/2006/relationships/image" Target="../media/image50.png"/><Relationship Id="rId4" Type="http://schemas.openxmlformats.org/officeDocument/2006/relationships/image" Target="../media/image23.png"/><Relationship Id="rId9" Type="http://schemas.openxmlformats.org/officeDocument/2006/relationships/image" Target="../media/image97.png"/><Relationship Id="rId14" Type="http://schemas.openxmlformats.org/officeDocument/2006/relationships/image" Target="../media/image127.png"/><Relationship Id="rId22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50.png"/><Relationship Id="rId3" Type="http://schemas.openxmlformats.org/officeDocument/2006/relationships/image" Target="../media/image3.png"/><Relationship Id="rId7" Type="http://schemas.openxmlformats.org/officeDocument/2006/relationships/image" Target="../media/image109.png"/><Relationship Id="rId12" Type="http://schemas.openxmlformats.org/officeDocument/2006/relationships/image" Target="../media/image49.png"/><Relationship Id="rId17" Type="http://schemas.openxmlformats.org/officeDocument/2006/relationships/image" Target="../media/image55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9.png"/><Relationship Id="rId11" Type="http://schemas.openxmlformats.org/officeDocument/2006/relationships/image" Target="../media/image47.png"/><Relationship Id="rId5" Type="http://schemas.openxmlformats.org/officeDocument/2006/relationships/image" Target="../media/image23.png"/><Relationship Id="rId15" Type="http://schemas.openxmlformats.org/officeDocument/2006/relationships/image" Target="../media/image53.png"/><Relationship Id="rId10" Type="http://schemas.openxmlformats.org/officeDocument/2006/relationships/image" Target="../media/image129.png"/><Relationship Id="rId4" Type="http://schemas.openxmlformats.org/officeDocument/2006/relationships/image" Target="../media/image2.png"/><Relationship Id="rId9" Type="http://schemas.openxmlformats.org/officeDocument/2006/relationships/image" Target="../media/image111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0.png"/><Relationship Id="rId18" Type="http://schemas.openxmlformats.org/officeDocument/2006/relationships/image" Target="../media/image121.png"/><Relationship Id="rId3" Type="http://schemas.openxmlformats.org/officeDocument/2006/relationships/image" Target="../media/image3.png"/><Relationship Id="rId21" Type="http://schemas.openxmlformats.org/officeDocument/2006/relationships/image" Target="../media/image50.png"/><Relationship Id="rId7" Type="http://schemas.openxmlformats.org/officeDocument/2006/relationships/image" Target="../media/image85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77.png"/><Relationship Id="rId2" Type="http://schemas.openxmlformats.org/officeDocument/2006/relationships/image" Target="../media/image1.png"/><Relationship Id="rId16" Type="http://schemas.openxmlformats.org/officeDocument/2006/relationships/image" Target="../media/image92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84.png"/><Relationship Id="rId11" Type="http://schemas.openxmlformats.org/officeDocument/2006/relationships/image" Target="../media/image75.png"/><Relationship Id="rId24" Type="http://schemas.openxmlformats.org/officeDocument/2006/relationships/image" Target="../media/image55.png"/><Relationship Id="rId5" Type="http://schemas.openxmlformats.org/officeDocument/2006/relationships/image" Target="../media/image130.png"/><Relationship Id="rId15" Type="http://schemas.openxmlformats.org/officeDocument/2006/relationships/image" Target="../media/image91.png"/><Relationship Id="rId23" Type="http://schemas.openxmlformats.org/officeDocument/2006/relationships/image" Target="../media/image54.png"/><Relationship Id="rId10" Type="http://schemas.openxmlformats.org/officeDocument/2006/relationships/image" Target="../media/image88.png"/><Relationship Id="rId19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image" Target="../media/image87.png"/><Relationship Id="rId14" Type="http://schemas.openxmlformats.org/officeDocument/2006/relationships/image" Target="../media/image76.png"/><Relationship Id="rId22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53.png"/><Relationship Id="rId3" Type="http://schemas.openxmlformats.org/officeDocument/2006/relationships/image" Target="../media/image3.png"/><Relationship Id="rId7" Type="http://schemas.openxmlformats.org/officeDocument/2006/relationships/image" Target="../media/image95.png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107.png"/><Relationship Id="rId11" Type="http://schemas.openxmlformats.org/officeDocument/2006/relationships/image" Target="../media/image49.png"/><Relationship Id="rId5" Type="http://schemas.openxmlformats.org/officeDocument/2006/relationships/image" Target="../media/image9.png"/><Relationship Id="rId15" Type="http://schemas.openxmlformats.org/officeDocument/2006/relationships/image" Target="../media/image55.png"/><Relationship Id="rId10" Type="http://schemas.openxmlformats.org/officeDocument/2006/relationships/image" Target="../media/image47.png"/><Relationship Id="rId4" Type="http://schemas.openxmlformats.org/officeDocument/2006/relationships/image" Target="../media/image23.png"/><Relationship Id="rId9" Type="http://schemas.openxmlformats.org/officeDocument/2006/relationships/image" Target="../media/image97.png"/><Relationship Id="rId1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7.png"/><Relationship Id="rId3" Type="http://schemas.openxmlformats.org/officeDocument/2006/relationships/image" Target="../media/image15.png"/><Relationship Id="rId21" Type="http://schemas.openxmlformats.org/officeDocument/2006/relationships/image" Target="../media/image30.png"/><Relationship Id="rId7" Type="http://schemas.openxmlformats.org/officeDocument/2006/relationships/image" Target="../media/image1.png"/><Relationship Id="rId12" Type="http://schemas.openxmlformats.org/officeDocument/2006/relationships/image" Target="../media/image22.png"/><Relationship Id="rId17" Type="http://schemas.openxmlformats.org/officeDocument/2006/relationships/image" Target="../media/image26.png"/><Relationship Id="rId2" Type="http://schemas.openxmlformats.org/officeDocument/2006/relationships/image" Target="../media/image14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9.png"/><Relationship Id="rId10" Type="http://schemas.openxmlformats.org/officeDocument/2006/relationships/image" Target="../media/image20.png"/><Relationship Id="rId19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8.png"/><Relationship Id="rId18" Type="http://schemas.openxmlformats.org/officeDocument/2006/relationships/image" Target="../media/image91.png"/><Relationship Id="rId26" Type="http://schemas.openxmlformats.org/officeDocument/2006/relationships/image" Target="../media/image50.png"/><Relationship Id="rId3" Type="http://schemas.openxmlformats.org/officeDocument/2006/relationships/image" Target="../media/image3.png"/><Relationship Id="rId21" Type="http://schemas.openxmlformats.org/officeDocument/2006/relationships/image" Target="../media/image121.png"/><Relationship Id="rId7" Type="http://schemas.openxmlformats.org/officeDocument/2006/relationships/image" Target="../media/image84.png"/><Relationship Id="rId12" Type="http://schemas.openxmlformats.org/officeDocument/2006/relationships/image" Target="../media/image87.png"/><Relationship Id="rId17" Type="http://schemas.openxmlformats.org/officeDocument/2006/relationships/image" Target="../media/image76.png"/><Relationship Id="rId25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78.xml"/><Relationship Id="rId6" Type="http://schemas.openxmlformats.org/officeDocument/2006/relationships/image" Target="../media/image131.png"/><Relationship Id="rId11" Type="http://schemas.openxmlformats.org/officeDocument/2006/relationships/image" Target="../media/image134.png"/><Relationship Id="rId24" Type="http://schemas.openxmlformats.org/officeDocument/2006/relationships/image" Target="../media/image47.png"/><Relationship Id="rId5" Type="http://schemas.openxmlformats.org/officeDocument/2006/relationships/image" Target="../media/image83.png"/><Relationship Id="rId15" Type="http://schemas.openxmlformats.org/officeDocument/2006/relationships/image" Target="../media/image89.png"/><Relationship Id="rId23" Type="http://schemas.openxmlformats.org/officeDocument/2006/relationships/image" Target="../media/image123.png"/><Relationship Id="rId28" Type="http://schemas.openxmlformats.org/officeDocument/2006/relationships/image" Target="../media/image55.png"/><Relationship Id="rId10" Type="http://schemas.openxmlformats.org/officeDocument/2006/relationships/image" Target="../media/image133.png"/><Relationship Id="rId19" Type="http://schemas.openxmlformats.org/officeDocument/2006/relationships/image" Target="../media/image92.png"/><Relationship Id="rId4" Type="http://schemas.openxmlformats.org/officeDocument/2006/relationships/image" Target="../media/image2.png"/><Relationship Id="rId9" Type="http://schemas.openxmlformats.org/officeDocument/2006/relationships/image" Target="../media/image132.png"/><Relationship Id="rId14" Type="http://schemas.openxmlformats.org/officeDocument/2006/relationships/image" Target="../media/image75.png"/><Relationship Id="rId22" Type="http://schemas.openxmlformats.org/officeDocument/2006/relationships/image" Target="../media/image122.png"/><Relationship Id="rId27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55.png"/><Relationship Id="rId18" Type="http://schemas.openxmlformats.org/officeDocument/2006/relationships/image" Target="../media/image140.png"/><Relationship Id="rId3" Type="http://schemas.openxmlformats.org/officeDocument/2006/relationships/image" Target="../media/image3.png"/><Relationship Id="rId21" Type="http://schemas.openxmlformats.org/officeDocument/2006/relationships/image" Target="../media/image47.png"/><Relationship Id="rId7" Type="http://schemas.openxmlformats.org/officeDocument/2006/relationships/image" Target="../media/image135.png"/><Relationship Id="rId12" Type="http://schemas.openxmlformats.org/officeDocument/2006/relationships/image" Target="../media/image54.png"/><Relationship Id="rId17" Type="http://schemas.openxmlformats.org/officeDocument/2006/relationships/image" Target="../media/image139.png"/><Relationship Id="rId2" Type="http://schemas.openxmlformats.org/officeDocument/2006/relationships/image" Target="../media/image1.png"/><Relationship Id="rId16" Type="http://schemas.openxmlformats.org/officeDocument/2006/relationships/image" Target="../media/image113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78.xml"/><Relationship Id="rId6" Type="http://schemas.openxmlformats.org/officeDocument/2006/relationships/image" Target="../media/image9.png"/><Relationship Id="rId11" Type="http://schemas.openxmlformats.org/officeDocument/2006/relationships/image" Target="../media/image137.png"/><Relationship Id="rId5" Type="http://schemas.openxmlformats.org/officeDocument/2006/relationships/image" Target="../media/image23.png"/><Relationship Id="rId15" Type="http://schemas.openxmlformats.org/officeDocument/2006/relationships/image" Target="../media/image138.png"/><Relationship Id="rId23" Type="http://schemas.openxmlformats.org/officeDocument/2006/relationships/image" Target="../media/image50.png"/><Relationship Id="rId10" Type="http://schemas.openxmlformats.org/officeDocument/2006/relationships/image" Target="../media/image110.png"/><Relationship Id="rId19" Type="http://schemas.openxmlformats.org/officeDocument/2006/relationships/image" Target="../media/image141.png"/><Relationship Id="rId4" Type="http://schemas.openxmlformats.org/officeDocument/2006/relationships/image" Target="../media/image2.png"/><Relationship Id="rId9" Type="http://schemas.openxmlformats.org/officeDocument/2006/relationships/image" Target="../media/image109.png"/><Relationship Id="rId14" Type="http://schemas.openxmlformats.org/officeDocument/2006/relationships/image" Target="../media/image117.png"/><Relationship Id="rId22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49.png"/><Relationship Id="rId26" Type="http://schemas.openxmlformats.org/officeDocument/2006/relationships/image" Target="../media/image95.png"/><Relationship Id="rId21" Type="http://schemas.openxmlformats.org/officeDocument/2006/relationships/image" Target="../media/image152.png"/><Relationship Id="rId34" Type="http://schemas.openxmlformats.org/officeDocument/2006/relationships/image" Target="../media/image47.png"/><Relationship Id="rId7" Type="http://schemas.openxmlformats.org/officeDocument/2006/relationships/image" Target="../media/image144.png"/><Relationship Id="rId12" Type="http://schemas.openxmlformats.org/officeDocument/2006/relationships/image" Target="../media/image126.png"/><Relationship Id="rId17" Type="http://schemas.openxmlformats.org/officeDocument/2006/relationships/image" Target="../media/image148.png"/><Relationship Id="rId25" Type="http://schemas.openxmlformats.org/officeDocument/2006/relationships/image" Target="../media/image155.png"/><Relationship Id="rId33" Type="http://schemas.openxmlformats.org/officeDocument/2006/relationships/image" Target="../media/image160.png"/><Relationship Id="rId38" Type="http://schemas.openxmlformats.org/officeDocument/2006/relationships/image" Target="../media/image55.png"/><Relationship Id="rId2" Type="http://schemas.openxmlformats.org/officeDocument/2006/relationships/image" Target="../media/image1.png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29" Type="http://schemas.openxmlformats.org/officeDocument/2006/relationships/image" Target="../media/image157.png"/><Relationship Id="rId1" Type="http://schemas.openxmlformats.org/officeDocument/2006/relationships/slideLayout" Target="../slideLayouts/slideLayout78.xml"/><Relationship Id="rId6" Type="http://schemas.openxmlformats.org/officeDocument/2006/relationships/image" Target="../media/image143.png"/><Relationship Id="rId11" Type="http://schemas.openxmlformats.org/officeDocument/2006/relationships/image" Target="../media/image119.png"/><Relationship Id="rId24" Type="http://schemas.openxmlformats.org/officeDocument/2006/relationships/image" Target="../media/image154.png"/><Relationship Id="rId32" Type="http://schemas.openxmlformats.org/officeDocument/2006/relationships/image" Target="../media/image127.png"/><Relationship Id="rId37" Type="http://schemas.openxmlformats.org/officeDocument/2006/relationships/image" Target="../media/image54.png"/><Relationship Id="rId5" Type="http://schemas.openxmlformats.org/officeDocument/2006/relationships/image" Target="../media/image9.png"/><Relationship Id="rId15" Type="http://schemas.openxmlformats.org/officeDocument/2006/relationships/image" Target="../media/image125.png"/><Relationship Id="rId23" Type="http://schemas.openxmlformats.org/officeDocument/2006/relationships/image" Target="../media/image112.png"/><Relationship Id="rId28" Type="http://schemas.openxmlformats.org/officeDocument/2006/relationships/image" Target="../media/image156.png"/><Relationship Id="rId36" Type="http://schemas.openxmlformats.org/officeDocument/2006/relationships/image" Target="../media/image50.png"/><Relationship Id="rId10" Type="http://schemas.openxmlformats.org/officeDocument/2006/relationships/image" Target="../media/image118.png"/><Relationship Id="rId19" Type="http://schemas.openxmlformats.org/officeDocument/2006/relationships/image" Target="../media/image150.png"/><Relationship Id="rId31" Type="http://schemas.openxmlformats.org/officeDocument/2006/relationships/image" Target="../media/image159.png"/><Relationship Id="rId4" Type="http://schemas.openxmlformats.org/officeDocument/2006/relationships/image" Target="../media/image23.png"/><Relationship Id="rId9" Type="http://schemas.openxmlformats.org/officeDocument/2006/relationships/image" Target="../media/image107.png"/><Relationship Id="rId14" Type="http://schemas.openxmlformats.org/officeDocument/2006/relationships/image" Target="../media/image146.png"/><Relationship Id="rId22" Type="http://schemas.openxmlformats.org/officeDocument/2006/relationships/image" Target="../media/image153.png"/><Relationship Id="rId27" Type="http://schemas.openxmlformats.org/officeDocument/2006/relationships/image" Target="../media/image96.png"/><Relationship Id="rId30" Type="http://schemas.openxmlformats.org/officeDocument/2006/relationships/image" Target="../media/image158.png"/><Relationship Id="rId35" Type="http://schemas.openxmlformats.org/officeDocument/2006/relationships/image" Target="../media/image49.png"/><Relationship Id="rId8" Type="http://schemas.openxmlformats.org/officeDocument/2006/relationships/image" Target="../media/image145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5.png"/><Relationship Id="rId18" Type="http://schemas.openxmlformats.org/officeDocument/2006/relationships/image" Target="../media/image163.png"/><Relationship Id="rId26" Type="http://schemas.openxmlformats.org/officeDocument/2006/relationships/image" Target="../media/image97.png"/><Relationship Id="rId39" Type="http://schemas.openxmlformats.org/officeDocument/2006/relationships/image" Target="../media/image54.png"/><Relationship Id="rId21" Type="http://schemas.openxmlformats.org/officeDocument/2006/relationships/image" Target="../media/image112.png"/><Relationship Id="rId34" Type="http://schemas.openxmlformats.org/officeDocument/2006/relationships/image" Target="../media/image119.png"/><Relationship Id="rId7" Type="http://schemas.openxmlformats.org/officeDocument/2006/relationships/image" Target="../media/image162.png"/><Relationship Id="rId12" Type="http://schemas.openxmlformats.org/officeDocument/2006/relationships/image" Target="../media/image146.png"/><Relationship Id="rId17" Type="http://schemas.openxmlformats.org/officeDocument/2006/relationships/image" Target="../media/image150.png"/><Relationship Id="rId25" Type="http://schemas.openxmlformats.org/officeDocument/2006/relationships/image" Target="../media/image96.png"/><Relationship Id="rId33" Type="http://schemas.openxmlformats.org/officeDocument/2006/relationships/image" Target="../media/image166.png"/><Relationship Id="rId38" Type="http://schemas.openxmlformats.org/officeDocument/2006/relationships/image" Target="../media/image50.png"/><Relationship Id="rId2" Type="http://schemas.openxmlformats.org/officeDocument/2006/relationships/image" Target="../media/image1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29" Type="http://schemas.openxmlformats.org/officeDocument/2006/relationships/image" Target="../media/image165.png"/><Relationship Id="rId1" Type="http://schemas.openxmlformats.org/officeDocument/2006/relationships/slideLayout" Target="../slideLayouts/slideLayout78.xml"/><Relationship Id="rId6" Type="http://schemas.openxmlformats.org/officeDocument/2006/relationships/image" Target="../media/image161.png"/><Relationship Id="rId11" Type="http://schemas.openxmlformats.org/officeDocument/2006/relationships/image" Target="../media/image116.png"/><Relationship Id="rId24" Type="http://schemas.openxmlformats.org/officeDocument/2006/relationships/image" Target="../media/image95.png"/><Relationship Id="rId32" Type="http://schemas.openxmlformats.org/officeDocument/2006/relationships/image" Target="../media/image118.png"/><Relationship Id="rId37" Type="http://schemas.openxmlformats.org/officeDocument/2006/relationships/image" Target="../media/image49.png"/><Relationship Id="rId40" Type="http://schemas.openxmlformats.org/officeDocument/2006/relationships/image" Target="../media/image55.png"/><Relationship Id="rId5" Type="http://schemas.openxmlformats.org/officeDocument/2006/relationships/image" Target="../media/image9.png"/><Relationship Id="rId15" Type="http://schemas.openxmlformats.org/officeDocument/2006/relationships/image" Target="../media/image148.png"/><Relationship Id="rId23" Type="http://schemas.openxmlformats.org/officeDocument/2006/relationships/image" Target="../media/image155.png"/><Relationship Id="rId28" Type="http://schemas.openxmlformats.org/officeDocument/2006/relationships/image" Target="../media/image164.png"/><Relationship Id="rId36" Type="http://schemas.openxmlformats.org/officeDocument/2006/relationships/image" Target="../media/image47.png"/><Relationship Id="rId10" Type="http://schemas.openxmlformats.org/officeDocument/2006/relationships/image" Target="../media/image126.png"/><Relationship Id="rId19" Type="http://schemas.openxmlformats.org/officeDocument/2006/relationships/image" Target="../media/image152.png"/><Relationship Id="rId31" Type="http://schemas.openxmlformats.org/officeDocument/2006/relationships/image" Target="../media/image160.png"/><Relationship Id="rId4" Type="http://schemas.openxmlformats.org/officeDocument/2006/relationships/image" Target="../media/image23.png"/><Relationship Id="rId9" Type="http://schemas.openxmlformats.org/officeDocument/2006/relationships/image" Target="../media/image107.png"/><Relationship Id="rId14" Type="http://schemas.openxmlformats.org/officeDocument/2006/relationships/image" Target="../media/image147.png"/><Relationship Id="rId22" Type="http://schemas.openxmlformats.org/officeDocument/2006/relationships/image" Target="../media/image154.png"/><Relationship Id="rId27" Type="http://schemas.openxmlformats.org/officeDocument/2006/relationships/image" Target="../media/image157.png"/><Relationship Id="rId30" Type="http://schemas.openxmlformats.org/officeDocument/2006/relationships/image" Target="../media/image127.png"/><Relationship Id="rId35" Type="http://schemas.openxmlformats.org/officeDocument/2006/relationships/image" Target="../media/image167.png"/><Relationship Id="rId8" Type="http://schemas.openxmlformats.org/officeDocument/2006/relationships/image" Target="../media/image145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4.png"/><Relationship Id="rId21" Type="http://schemas.openxmlformats.org/officeDocument/2006/relationships/image" Target="../media/image26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31.png"/><Relationship Id="rId16" Type="http://schemas.openxmlformats.org/officeDocument/2006/relationships/image" Target="../media/image4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1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image" Target="../media/image3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47.png"/><Relationship Id="rId21" Type="http://schemas.openxmlformats.org/officeDocument/2006/relationships/image" Target="../media/image78.png"/><Relationship Id="rId7" Type="http://schemas.openxmlformats.org/officeDocument/2006/relationships/image" Target="../media/image51.png"/><Relationship Id="rId12" Type="http://schemas.openxmlformats.org/officeDocument/2006/relationships/image" Target="../media/image68.png"/><Relationship Id="rId17" Type="http://schemas.openxmlformats.org/officeDocument/2006/relationships/image" Target="../media/image74.png"/><Relationship Id="rId2" Type="http://schemas.openxmlformats.org/officeDocument/2006/relationships/image" Target="../media/image3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81.png"/><Relationship Id="rId5" Type="http://schemas.openxmlformats.org/officeDocument/2006/relationships/image" Target="../media/image49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10" Type="http://schemas.openxmlformats.org/officeDocument/2006/relationships/image" Target="../media/image54.png"/><Relationship Id="rId19" Type="http://schemas.openxmlformats.org/officeDocument/2006/relationships/image" Target="../media/image76.png"/><Relationship Id="rId4" Type="http://schemas.openxmlformats.org/officeDocument/2006/relationships/image" Target="../media/image69.png"/><Relationship Id="rId9" Type="http://schemas.openxmlformats.org/officeDocument/2006/relationships/image" Target="../media/image53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47.png"/><Relationship Id="rId21" Type="http://schemas.openxmlformats.org/officeDocument/2006/relationships/image" Target="../media/image80.png"/><Relationship Id="rId7" Type="http://schemas.openxmlformats.org/officeDocument/2006/relationships/image" Target="../media/image51.png"/><Relationship Id="rId12" Type="http://schemas.openxmlformats.org/officeDocument/2006/relationships/image" Target="../media/image68.png"/><Relationship Id="rId17" Type="http://schemas.openxmlformats.org/officeDocument/2006/relationships/image" Target="../media/image75.png"/><Relationship Id="rId2" Type="http://schemas.openxmlformats.org/officeDocument/2006/relationships/image" Target="../media/image3.png"/><Relationship Id="rId16" Type="http://schemas.openxmlformats.org/officeDocument/2006/relationships/image" Target="../media/image74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73.png"/><Relationship Id="rId23" Type="http://schemas.openxmlformats.org/officeDocument/2006/relationships/image" Target="../media/image82.png"/><Relationship Id="rId10" Type="http://schemas.openxmlformats.org/officeDocument/2006/relationships/image" Target="../media/image54.png"/><Relationship Id="rId19" Type="http://schemas.openxmlformats.org/officeDocument/2006/relationships/image" Target="../media/image78.png"/><Relationship Id="rId4" Type="http://schemas.openxmlformats.org/officeDocument/2006/relationships/image" Target="../media/image69.png"/><Relationship Id="rId9" Type="http://schemas.openxmlformats.org/officeDocument/2006/relationships/image" Target="../media/image53.png"/><Relationship Id="rId14" Type="http://schemas.openxmlformats.org/officeDocument/2006/relationships/image" Target="../media/image72.png"/><Relationship Id="rId22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1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image" Target="../media/image83.png"/><Relationship Id="rId21" Type="http://schemas.openxmlformats.org/officeDocument/2006/relationships/image" Target="../media/image50.png"/><Relationship Id="rId7" Type="http://schemas.openxmlformats.org/officeDocument/2006/relationships/image" Target="../media/image87.png"/><Relationship Id="rId12" Type="http://schemas.openxmlformats.org/officeDocument/2006/relationships/image" Target="../media/image76.png"/><Relationship Id="rId17" Type="http://schemas.openxmlformats.org/officeDocument/2006/relationships/image" Target="../media/image94.png"/><Relationship Id="rId25" Type="http://schemas.openxmlformats.org/officeDocument/2006/relationships/image" Target="../media/image54.png"/><Relationship Id="rId2" Type="http://schemas.openxmlformats.org/officeDocument/2006/relationships/image" Target="../media/image3.png"/><Relationship Id="rId16" Type="http://schemas.openxmlformats.org/officeDocument/2006/relationships/image" Target="../media/image93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6.png"/><Relationship Id="rId11" Type="http://schemas.openxmlformats.org/officeDocument/2006/relationships/image" Target="../media/image90.png"/><Relationship Id="rId24" Type="http://schemas.openxmlformats.org/officeDocument/2006/relationships/image" Target="../media/image53.png"/><Relationship Id="rId5" Type="http://schemas.openxmlformats.org/officeDocument/2006/relationships/image" Target="../media/image85.png"/><Relationship Id="rId15" Type="http://schemas.openxmlformats.org/officeDocument/2006/relationships/image" Target="../media/image77.png"/><Relationship Id="rId23" Type="http://schemas.openxmlformats.org/officeDocument/2006/relationships/image" Target="../media/image52.png"/><Relationship Id="rId10" Type="http://schemas.openxmlformats.org/officeDocument/2006/relationships/image" Target="../media/image89.png"/><Relationship Id="rId19" Type="http://schemas.openxmlformats.org/officeDocument/2006/relationships/image" Target="../media/image69.png"/><Relationship Id="rId4" Type="http://schemas.openxmlformats.org/officeDocument/2006/relationships/image" Target="../media/image84.png"/><Relationship Id="rId9" Type="http://schemas.openxmlformats.org/officeDocument/2006/relationships/image" Target="../media/image75.png"/><Relationship Id="rId14" Type="http://schemas.openxmlformats.org/officeDocument/2006/relationships/image" Target="../media/image92.png"/><Relationship Id="rId22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26" Type="http://schemas.openxmlformats.org/officeDocument/2006/relationships/image" Target="../media/image54.png"/><Relationship Id="rId3" Type="http://schemas.openxmlformats.org/officeDocument/2006/relationships/image" Target="../media/image3.png"/><Relationship Id="rId21" Type="http://schemas.openxmlformats.org/officeDocument/2006/relationships/image" Target="../media/image49.png"/><Relationship Id="rId7" Type="http://schemas.openxmlformats.org/officeDocument/2006/relationships/image" Target="../media/image87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53.png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7.png"/><Relationship Id="rId11" Type="http://schemas.openxmlformats.org/officeDocument/2006/relationships/image" Target="../media/image88.png"/><Relationship Id="rId24" Type="http://schemas.openxmlformats.org/officeDocument/2006/relationships/image" Target="../media/image52.png"/><Relationship Id="rId5" Type="http://schemas.openxmlformats.org/officeDocument/2006/relationships/image" Target="../media/image96.png"/><Relationship Id="rId15" Type="http://schemas.openxmlformats.org/officeDocument/2006/relationships/image" Target="../media/image104.png"/><Relationship Id="rId23" Type="http://schemas.openxmlformats.org/officeDocument/2006/relationships/image" Target="../media/image51.png"/><Relationship Id="rId28" Type="http://schemas.openxmlformats.org/officeDocument/2006/relationships/image" Target="../media/image77.png"/><Relationship Id="rId10" Type="http://schemas.openxmlformats.org/officeDocument/2006/relationships/image" Target="../media/image100.png"/><Relationship Id="rId19" Type="http://schemas.openxmlformats.org/officeDocument/2006/relationships/image" Target="../media/image47.png"/><Relationship Id="rId4" Type="http://schemas.openxmlformats.org/officeDocument/2006/relationships/image" Target="../media/image95.png"/><Relationship Id="rId9" Type="http://schemas.openxmlformats.org/officeDocument/2006/relationships/image" Target="../media/image99.png"/><Relationship Id="rId14" Type="http://schemas.openxmlformats.org/officeDocument/2006/relationships/image" Target="../media/image103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.png"/><Relationship Id="rId7" Type="http://schemas.openxmlformats.org/officeDocument/2006/relationships/image" Target="../media/image111.png"/><Relationship Id="rId12" Type="http://schemas.openxmlformats.org/officeDocument/2006/relationships/image" Target="../media/image69.png"/><Relationship Id="rId17" Type="http://schemas.openxmlformats.org/officeDocument/2006/relationships/image" Target="../media/image53.png"/><Relationship Id="rId2" Type="http://schemas.openxmlformats.org/officeDocument/2006/relationships/image" Target="../media/image10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10.png"/><Relationship Id="rId11" Type="http://schemas.openxmlformats.org/officeDocument/2006/relationships/image" Target="../media/image47.png"/><Relationship Id="rId5" Type="http://schemas.openxmlformats.org/officeDocument/2006/relationships/image" Target="../media/image109.png"/><Relationship Id="rId15" Type="http://schemas.openxmlformats.org/officeDocument/2006/relationships/image" Target="../media/image51.png"/><Relationship Id="rId10" Type="http://schemas.openxmlformats.org/officeDocument/2006/relationships/image" Target="../media/image114.png"/><Relationship Id="rId19" Type="http://schemas.openxmlformats.org/officeDocument/2006/relationships/image" Target="../media/image55.png"/><Relationship Id="rId4" Type="http://schemas.openxmlformats.org/officeDocument/2006/relationships/image" Target="../media/image2.png"/><Relationship Id="rId9" Type="http://schemas.openxmlformats.org/officeDocument/2006/relationships/image" Target="../media/image113.png"/><Relationship Id="rId1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3175" y="503175"/>
            <a:ext cx="11682540" cy="9524"/>
            <a:chOff x="754762" y="754762"/>
            <a:chExt cx="17523810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762" y="754762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3175" y="6344445"/>
            <a:ext cx="11682540" cy="9524"/>
            <a:chOff x="754762" y="9516667"/>
            <a:chExt cx="17523810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762" y="9516667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90476" y="3423809"/>
            <a:ext cx="5587301" cy="9524"/>
            <a:chOff x="9135714" y="5135714"/>
            <a:chExt cx="8380952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5714" y="5135714"/>
              <a:ext cx="8380952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920635" y="3423809"/>
            <a:ext cx="6857143" cy="9524"/>
            <a:chOff x="-4380952" y="5135714"/>
            <a:chExt cx="10285714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4380952" y="5135714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58586" y="3419047"/>
            <a:ext cx="5841270" cy="9524"/>
            <a:chOff x="13137879" y="5128571"/>
            <a:chExt cx="8761905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3137879" y="5128571"/>
              <a:ext cx="8761905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74604" y="3423809"/>
            <a:ext cx="5841270" cy="9524"/>
            <a:chOff x="4761905" y="5135714"/>
            <a:chExt cx="8761905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761905" y="5135714"/>
              <a:ext cx="8761905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57143" y="3453462"/>
            <a:ext cx="2920635" cy="2922222"/>
            <a:chOff x="13135714" y="5180192"/>
            <a:chExt cx="4380952" cy="438333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35714" y="5180192"/>
              <a:ext cx="4380952" cy="438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860029" y="-571320"/>
            <a:ext cx="2920635" cy="2922222"/>
            <a:chOff x="-1290043" y="-856981"/>
            <a:chExt cx="4380952" cy="438333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90043" y="-856981"/>
              <a:ext cx="4380952" cy="438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18478" y="1997761"/>
            <a:ext cx="2920635" cy="2922222"/>
            <a:chOff x="2761905" y="2951190"/>
            <a:chExt cx="4380952" cy="438333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1905" y="2951190"/>
              <a:ext cx="4380952" cy="438333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6717" y="1543058"/>
            <a:ext cx="2705021" cy="88004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4417" y="2560463"/>
            <a:ext cx="4402075" cy="81274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5400000">
            <a:off x="10738308" y="4858129"/>
            <a:ext cx="2370931" cy="22546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5400000">
            <a:off x="11572041" y="979988"/>
            <a:ext cx="705059" cy="22380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8985" y="3364787"/>
            <a:ext cx="3865448" cy="74511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8050" y="5322316"/>
            <a:ext cx="5115871" cy="56043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00139" y="2552230"/>
            <a:ext cx="3701412" cy="168059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93566" y="1499772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아자자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10C0BF-3A71-4CBC-8A39-F378B94EB66D}"/>
              </a:ext>
            </a:extLst>
          </p:cNvPr>
          <p:cNvSpPr/>
          <p:nvPr/>
        </p:nvSpPr>
        <p:spPr>
          <a:xfrm>
            <a:off x="0" y="-4246"/>
            <a:ext cx="1466939" cy="803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/>
              <a:t>1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97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3059" y="381000"/>
            <a:ext cx="5486400" cy="7620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게시물  </a:t>
            </a:r>
            <a:r>
              <a:rPr lang="ko-KR" altLang="en-US" dirty="0" smtClean="0"/>
              <a:t>삭제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파일명 </a:t>
            </a:r>
            <a:r>
              <a:rPr lang="en-US" altLang="ko-KR" dirty="0" err="1"/>
              <a:t>free_proc_del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4400" y="1651000"/>
            <a:ext cx="5486400" cy="301730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게시물 삭제 요청이 </a:t>
            </a:r>
            <a:r>
              <a:rPr lang="ko-KR" altLang="en-US" dirty="0" err="1"/>
              <a:t>들어올시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뷰 컬럼을 </a:t>
            </a:r>
            <a:r>
              <a:rPr lang="en-US" altLang="ko-KR" dirty="0"/>
              <a:t>N</a:t>
            </a:r>
            <a:r>
              <a:rPr lang="ko-KR" altLang="en-US" dirty="0"/>
              <a:t>으로 </a:t>
            </a:r>
            <a:r>
              <a:rPr lang="ko-KR" altLang="en-US" dirty="0" err="1"/>
              <a:t>변경후</a:t>
            </a:r>
            <a:r>
              <a:rPr lang="ko-KR" altLang="en-US" dirty="0"/>
              <a:t> 목록에서 안보이게 처리함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그후 다시 </a:t>
            </a:r>
            <a:r>
              <a:rPr lang="en-US" altLang="ko-KR" dirty="0" err="1"/>
              <a:t>free_view.jsp</a:t>
            </a:r>
            <a:r>
              <a:rPr lang="en-US" altLang="ko-KR" dirty="0"/>
              <a:t> </a:t>
            </a:r>
            <a:r>
              <a:rPr lang="ko-KR" altLang="en-US" dirty="0"/>
              <a:t>파일로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14ABC1-F1E7-4B93-9D13-1739A6071DB2}"/>
              </a:ext>
            </a:extLst>
          </p:cNvPr>
          <p:cNvSpPr/>
          <p:nvPr/>
        </p:nvSpPr>
        <p:spPr>
          <a:xfrm>
            <a:off x="1566120" y="12078"/>
            <a:ext cx="1466939" cy="803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 smtClean="0"/>
              <a:t>16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FA2F467-FDCC-4338-91D3-51ECC9A4BE39}"/>
              </a:ext>
            </a:extLst>
          </p:cNvPr>
          <p:cNvGrpSpPr/>
          <p:nvPr/>
        </p:nvGrpSpPr>
        <p:grpSpPr>
          <a:xfrm>
            <a:off x="0" y="0"/>
            <a:ext cx="1614827" cy="6781800"/>
            <a:chOff x="-635916" y="-121254"/>
            <a:chExt cx="3419095" cy="7099651"/>
          </a:xfrm>
        </p:grpSpPr>
        <p:grpSp>
          <p:nvGrpSpPr>
            <p:cNvPr id="6" name="그룹 1003">
              <a:extLst>
                <a:ext uri="{FF2B5EF4-FFF2-40B4-BE49-F238E27FC236}">
                  <a16:creationId xmlns:a16="http://schemas.microsoft.com/office/drawing/2014/main" id="{C975B2CC-DCA7-4094-BAD8-FC04E9F0DDB4}"/>
                </a:ext>
              </a:extLst>
            </p:cNvPr>
            <p:cNvGrpSpPr/>
            <p:nvPr/>
          </p:nvGrpSpPr>
          <p:grpSpPr>
            <a:xfrm>
              <a:off x="-635916" y="-121254"/>
              <a:ext cx="3419095" cy="7099651"/>
              <a:chOff x="-953875" y="-181882"/>
              <a:chExt cx="5128643" cy="10649477"/>
            </a:xfrm>
          </p:grpSpPr>
          <p:pic>
            <p:nvPicPr>
              <p:cNvPr id="17" name="Object 8">
                <a:extLst>
                  <a:ext uri="{FF2B5EF4-FFF2-40B4-BE49-F238E27FC236}">
                    <a16:creationId xmlns:a16="http://schemas.microsoft.com/office/drawing/2014/main" id="{205A353C-DF25-4FC0-B701-33FE7F3B0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953875" y="-181882"/>
                <a:ext cx="5128643" cy="10649477"/>
              </a:xfrm>
              <a:prstGeom prst="rect">
                <a:avLst/>
              </a:prstGeom>
            </p:spPr>
          </p:pic>
        </p:grpSp>
        <p:pic>
          <p:nvPicPr>
            <p:cNvPr id="7" name="Object 10">
              <a:extLst>
                <a:ext uri="{FF2B5EF4-FFF2-40B4-BE49-F238E27FC236}">
                  <a16:creationId xmlns:a16="http://schemas.microsoft.com/office/drawing/2014/main" id="{A3223BCD-78F0-41F3-84A1-FBA9F9DEC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35" y="1181266"/>
              <a:ext cx="1482656" cy="485405"/>
            </a:xfrm>
            <a:prstGeom prst="rect">
              <a:avLst/>
            </a:prstGeom>
          </p:spPr>
        </p:pic>
        <p:pic>
          <p:nvPicPr>
            <p:cNvPr id="8" name="Object 11">
              <a:extLst>
                <a:ext uri="{FF2B5EF4-FFF2-40B4-BE49-F238E27FC236}">
                  <a16:creationId xmlns:a16="http://schemas.microsoft.com/office/drawing/2014/main" id="{3AC47889-B072-418D-8673-80C281ACA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67" y="1838084"/>
              <a:ext cx="1781279" cy="485405"/>
            </a:xfrm>
            <a:prstGeom prst="rect">
              <a:avLst/>
            </a:prstGeom>
          </p:spPr>
        </p:pic>
        <p:pic>
          <p:nvPicPr>
            <p:cNvPr id="9" name="Object 12">
              <a:extLst>
                <a:ext uri="{FF2B5EF4-FFF2-40B4-BE49-F238E27FC236}">
                  <a16:creationId xmlns:a16="http://schemas.microsoft.com/office/drawing/2014/main" id="{E03D5078-F2CB-4DF0-BA2E-FCD39E2AB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58" y="2426455"/>
              <a:ext cx="1514028" cy="545596"/>
            </a:xfrm>
            <a:prstGeom prst="rect">
              <a:avLst/>
            </a:prstGeom>
          </p:spPr>
        </p:pic>
        <p:pic>
          <p:nvPicPr>
            <p:cNvPr id="10" name="Object 13">
              <a:extLst>
                <a:ext uri="{FF2B5EF4-FFF2-40B4-BE49-F238E27FC236}">
                  <a16:creationId xmlns:a16="http://schemas.microsoft.com/office/drawing/2014/main" id="{6193558C-C3C2-4042-A267-D08C835EF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13" y="2970877"/>
              <a:ext cx="1795799" cy="545596"/>
            </a:xfrm>
            <a:prstGeom prst="rect">
              <a:avLst/>
            </a:prstGeom>
          </p:spPr>
        </p:pic>
        <p:pic>
          <p:nvPicPr>
            <p:cNvPr id="11" name="Object 14">
              <a:extLst>
                <a:ext uri="{FF2B5EF4-FFF2-40B4-BE49-F238E27FC236}">
                  <a16:creationId xmlns:a16="http://schemas.microsoft.com/office/drawing/2014/main" id="{E3334CB1-54AA-47C3-9F27-19CD10864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4284" y="3603757"/>
              <a:ext cx="2370142" cy="545596"/>
            </a:xfrm>
            <a:prstGeom prst="rect">
              <a:avLst/>
            </a:prstGeom>
          </p:spPr>
        </p:pic>
        <p:pic>
          <p:nvPicPr>
            <p:cNvPr id="12" name="Object 15">
              <a:extLst>
                <a:ext uri="{FF2B5EF4-FFF2-40B4-BE49-F238E27FC236}">
                  <a16:creationId xmlns:a16="http://schemas.microsoft.com/office/drawing/2014/main" id="{2A27CD6D-E163-4D0E-9601-BB4F301B4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5237" y="4138427"/>
              <a:ext cx="2030510" cy="485405"/>
            </a:xfrm>
            <a:prstGeom prst="rect">
              <a:avLst/>
            </a:prstGeom>
          </p:spPr>
        </p:pic>
        <p:grpSp>
          <p:nvGrpSpPr>
            <p:cNvPr id="13" name="그룹 1004">
              <a:extLst>
                <a:ext uri="{FF2B5EF4-FFF2-40B4-BE49-F238E27FC236}">
                  <a16:creationId xmlns:a16="http://schemas.microsoft.com/office/drawing/2014/main" id="{294A239F-09C0-4B9C-9921-DDFE8D673DAC}"/>
                </a:ext>
              </a:extLst>
            </p:cNvPr>
            <p:cNvGrpSpPr/>
            <p:nvPr/>
          </p:nvGrpSpPr>
          <p:grpSpPr>
            <a:xfrm>
              <a:off x="191276" y="167938"/>
              <a:ext cx="733425" cy="679998"/>
              <a:chOff x="286913" y="251906"/>
              <a:chExt cx="1100138" cy="1019997"/>
            </a:xfrm>
          </p:grpSpPr>
          <p:grpSp>
            <p:nvGrpSpPr>
              <p:cNvPr id="14" name="그룹 1005">
                <a:extLst>
                  <a:ext uri="{FF2B5EF4-FFF2-40B4-BE49-F238E27FC236}">
                    <a16:creationId xmlns:a16="http://schemas.microsoft.com/office/drawing/2014/main" id="{1839306D-1429-4854-B70D-88649EA535EF}"/>
                  </a:ext>
                </a:extLst>
              </p:cNvPr>
              <p:cNvGrpSpPr/>
              <p:nvPr/>
            </p:nvGrpSpPr>
            <p:grpSpPr>
              <a:xfrm>
                <a:off x="350043" y="251906"/>
                <a:ext cx="1019997" cy="1019997"/>
                <a:chOff x="350043" y="251906"/>
                <a:chExt cx="1019997" cy="1019997"/>
              </a:xfrm>
            </p:grpSpPr>
            <p:pic>
              <p:nvPicPr>
                <p:cNvPr id="16" name="Object 18">
                  <a:extLst>
                    <a:ext uri="{FF2B5EF4-FFF2-40B4-BE49-F238E27FC236}">
                      <a16:creationId xmlns:a16="http://schemas.microsoft.com/office/drawing/2014/main" id="{81D0DACD-58BB-494D-85D7-5562064D2F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0043" y="251906"/>
                  <a:ext cx="1019997" cy="1019997"/>
                </a:xfrm>
                <a:prstGeom prst="rect">
                  <a:avLst/>
                </a:prstGeom>
              </p:spPr>
            </p:pic>
          </p:grpSp>
          <p:pic>
            <p:nvPicPr>
              <p:cNvPr id="15" name="Object 20">
                <a:extLst>
                  <a:ext uri="{FF2B5EF4-FFF2-40B4-BE49-F238E27FC236}">
                    <a16:creationId xmlns:a16="http://schemas.microsoft.com/office/drawing/2014/main" id="{E99A2CBF-33ED-4946-9940-9481186A4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33760" y="459854"/>
                <a:ext cx="1077268" cy="623211"/>
              </a:xfrm>
              <a:prstGeom prst="rect">
                <a:avLst/>
              </a:prstGeom>
            </p:spPr>
          </p:pic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177C07-9268-4FA4-9E78-F3E5780131EF}"/>
              </a:ext>
            </a:extLst>
          </p:cNvPr>
          <p:cNvSpPr/>
          <p:nvPr/>
        </p:nvSpPr>
        <p:spPr>
          <a:xfrm>
            <a:off x="446301" y="3573222"/>
            <a:ext cx="952662" cy="328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 요청 관리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7942" y="1230284"/>
            <a:ext cx="1192509" cy="4697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</a:t>
            </a:r>
            <a:r>
              <a:rPr lang="ko-KR" altLang="en-US" sz="1400" dirty="0" smtClean="0"/>
              <a:t>회원관리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0702" y="1875707"/>
            <a:ext cx="1389154" cy="4697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2. </a:t>
            </a:r>
            <a:r>
              <a:rPr lang="ko-KR" altLang="en-US" sz="1400" dirty="0" smtClean="0">
                <a:solidFill>
                  <a:srgbClr val="FFFF00"/>
                </a:solidFill>
              </a:rPr>
              <a:t>게시판 관리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30923A-ABEE-4EE3-A818-A8DB7B09DECD}"/>
              </a:ext>
            </a:extLst>
          </p:cNvPr>
          <p:cNvSpPr/>
          <p:nvPr/>
        </p:nvSpPr>
        <p:spPr>
          <a:xfrm>
            <a:off x="112517" y="3562609"/>
            <a:ext cx="1410375" cy="519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5.</a:t>
            </a:r>
            <a:r>
              <a:rPr lang="ko-KR" altLang="en-US" sz="1200" b="1" dirty="0" smtClean="0"/>
              <a:t>게시판 </a:t>
            </a:r>
            <a:r>
              <a:rPr lang="ko-KR" altLang="en-US" sz="1200" b="1" dirty="0" err="1" smtClean="0"/>
              <a:t>요청관리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8815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9620" y="575298"/>
            <a:ext cx="5283200" cy="1264708"/>
          </a:xfrm>
        </p:spPr>
        <p:txBody>
          <a:bodyPr>
            <a:normAutofit/>
          </a:bodyPr>
          <a:lstStyle/>
          <a:p>
            <a:r>
              <a:rPr lang="en-US" altLang="ko-KR" sz="1333" dirty="0"/>
              <a:t/>
            </a:r>
            <a:br>
              <a:rPr lang="en-US" altLang="ko-KR" sz="1333" dirty="0"/>
            </a:br>
            <a:r>
              <a:rPr lang="ko-KR" altLang="en-US" sz="1333" dirty="0"/>
              <a:t>따로 파일 이름 지정하지 않음 </a:t>
            </a:r>
            <a:r>
              <a:rPr lang="en-US" altLang="ko-KR" sz="1333" dirty="0"/>
              <a:t/>
            </a:r>
            <a:br>
              <a:rPr lang="en-US" altLang="ko-KR" sz="1333" dirty="0"/>
            </a:br>
            <a:r>
              <a:rPr lang="ko-KR" altLang="en-US" sz="1333" dirty="0" err="1"/>
              <a:t>어드민</a:t>
            </a:r>
            <a:r>
              <a:rPr lang="ko-KR" altLang="en-US" sz="1333" dirty="0"/>
              <a:t> 아이디에는 모든 권한을 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788401" y="359855"/>
            <a:ext cx="2836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 latinLnBrk="0"/>
            <a:r>
              <a:rPr lang="ko-KR" altLang="en-US" sz="2400" dirty="0">
                <a:solidFill>
                  <a:prstClr val="black"/>
                </a:solidFill>
                <a:latin typeface="Calibri"/>
              </a:rPr>
              <a:t>자유게시판 </a:t>
            </a:r>
            <a:r>
              <a:rPr lang="en-US" altLang="ko-KR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ko-KR" altLang="en-US" sz="2400" dirty="0">
                <a:solidFill>
                  <a:prstClr val="black"/>
                </a:solidFill>
                <a:latin typeface="Calibri"/>
              </a:rPr>
              <a:t>관리자</a:t>
            </a:r>
            <a:r>
              <a:rPr lang="en-US" altLang="ko-KR" sz="2400" dirty="0">
                <a:solidFill>
                  <a:prstClr val="black"/>
                </a:solidFill>
                <a:latin typeface="Calibri"/>
              </a:rPr>
              <a:t>]</a:t>
            </a:r>
            <a:endParaRPr lang="ko-KR" alt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27" y="2850764"/>
            <a:ext cx="7779533" cy="38875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56907" y="128433"/>
            <a:ext cx="7061200" cy="283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latinLnBrk="0"/>
            <a:r>
              <a:rPr lang="ko-KR" altLang="en-US" sz="1200" dirty="0">
                <a:solidFill>
                  <a:prstClr val="white"/>
                </a:solidFill>
                <a:latin typeface="Calibri"/>
              </a:rPr>
              <a:t>	자유게시판 </a:t>
            </a:r>
            <a:r>
              <a:rPr lang="en-US" altLang="ko-KR" sz="1200" dirty="0">
                <a:solidFill>
                  <a:prstClr val="white"/>
                </a:solidFill>
                <a:latin typeface="Calibri"/>
              </a:rPr>
              <a:t>: </a:t>
            </a:r>
            <a:r>
              <a:rPr lang="ko-KR" altLang="en-US" sz="1200" dirty="0">
                <a:solidFill>
                  <a:prstClr val="white"/>
                </a:solidFill>
                <a:latin typeface="Calibri"/>
              </a:rPr>
              <a:t>목록</a:t>
            </a:r>
            <a:r>
              <a:rPr lang="en-US" altLang="ko-KR" sz="1200" dirty="0">
                <a:solidFill>
                  <a:prstClr val="white"/>
                </a:solidFill>
                <a:latin typeface="Calibri"/>
              </a:rPr>
              <a:t>(</a:t>
            </a:r>
            <a:r>
              <a:rPr lang="ko-KR" altLang="en-US" sz="1200" dirty="0">
                <a:solidFill>
                  <a:prstClr val="white"/>
                </a:solidFill>
                <a:latin typeface="Calibri"/>
              </a:rPr>
              <a:t>검색</a:t>
            </a:r>
            <a:r>
              <a:rPr lang="en-US" altLang="ko-KR" sz="1200" dirty="0">
                <a:solidFill>
                  <a:prstClr val="white"/>
                </a:solidFill>
                <a:latin typeface="Calibri"/>
              </a:rPr>
              <a:t>), </a:t>
            </a:r>
            <a:r>
              <a:rPr lang="ko-KR" altLang="en-US" sz="1200" dirty="0">
                <a:solidFill>
                  <a:prstClr val="white"/>
                </a:solidFill>
                <a:latin typeface="Calibri"/>
              </a:rPr>
              <a:t>내용 보기</a:t>
            </a:r>
            <a:r>
              <a:rPr lang="en-US" altLang="ko-KR" sz="1200" dirty="0">
                <a:solidFill>
                  <a:prstClr val="white"/>
                </a:solidFill>
                <a:latin typeface="Calibri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Calibri"/>
              </a:rPr>
              <a:t>글 등록</a:t>
            </a:r>
            <a:r>
              <a:rPr lang="en-US" altLang="ko-KR" sz="1200" dirty="0">
                <a:solidFill>
                  <a:prstClr val="white"/>
                </a:solidFill>
                <a:latin typeface="Calibri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Calibri"/>
              </a:rPr>
              <a:t>글 수정</a:t>
            </a:r>
            <a:r>
              <a:rPr lang="en-US" altLang="ko-KR" sz="1200" dirty="0">
                <a:solidFill>
                  <a:prstClr val="white"/>
                </a:solidFill>
                <a:latin typeface="Calibri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Calibri"/>
              </a:rPr>
              <a:t>글 삭제</a:t>
            </a:r>
            <a:r>
              <a:rPr lang="en-US" altLang="ko-KR" sz="1200" dirty="0">
                <a:solidFill>
                  <a:prstClr val="white"/>
                </a:solidFill>
                <a:latin typeface="Calibri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Calibri"/>
              </a:rPr>
              <a:t>댓글</a:t>
            </a:r>
            <a:r>
              <a:rPr lang="en-US" altLang="ko-KR" sz="1200" dirty="0">
                <a:solidFill>
                  <a:prstClr val="white"/>
                </a:solidFill>
                <a:latin typeface="Calibri"/>
              </a:rPr>
              <a:t>-</a:t>
            </a:r>
            <a:r>
              <a:rPr lang="ko-KR" altLang="en-US" sz="1200" dirty="0">
                <a:solidFill>
                  <a:prstClr val="white"/>
                </a:solidFill>
                <a:latin typeface="Calibri"/>
              </a:rPr>
              <a:t>모든 글에 대한 권한이 있음</a:t>
            </a:r>
            <a:endParaRPr lang="en-US" altLang="ko-KR" sz="1200" dirty="0">
              <a:solidFill>
                <a:prstClr val="white"/>
              </a:solidFill>
              <a:latin typeface="Calibri"/>
            </a:endParaRPr>
          </a:p>
          <a:p>
            <a:pPr algn="ctr" defTabSz="609630" latinLnBrk="0"/>
            <a:endParaRPr lang="en-US" altLang="ko-KR" sz="1200" dirty="0">
              <a:solidFill>
                <a:prstClr val="white"/>
              </a:solidFill>
              <a:latin typeface="Calibri"/>
            </a:endParaRPr>
          </a:p>
          <a:p>
            <a:pPr algn="ctr" defTabSz="609630" latinLnBrk="0"/>
            <a:endParaRPr lang="ko-KR" altLang="en-US" sz="2133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32932" y="3184661"/>
            <a:ext cx="1381200" cy="3640089"/>
            <a:chOff x="-635916" y="-121254"/>
            <a:chExt cx="3419095" cy="7099651"/>
          </a:xfrm>
        </p:grpSpPr>
        <p:grpSp>
          <p:nvGrpSpPr>
            <p:cNvPr id="37" name="그룹 1003"/>
            <p:cNvGrpSpPr/>
            <p:nvPr/>
          </p:nvGrpSpPr>
          <p:grpSpPr>
            <a:xfrm>
              <a:off x="-635916" y="-121254"/>
              <a:ext cx="3419095" cy="7099651"/>
              <a:chOff x="-953875" y="-181882"/>
              <a:chExt cx="5128643" cy="10649477"/>
            </a:xfrm>
          </p:grpSpPr>
          <p:pic>
            <p:nvPicPr>
              <p:cNvPr id="48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953875" y="-181882"/>
                <a:ext cx="5128643" cy="10649477"/>
              </a:xfrm>
              <a:prstGeom prst="rect">
                <a:avLst/>
              </a:prstGeom>
            </p:spPr>
          </p:pic>
        </p:grpSp>
        <p:pic>
          <p:nvPicPr>
            <p:cNvPr id="38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35" y="1181266"/>
              <a:ext cx="1482656" cy="485405"/>
            </a:xfrm>
            <a:prstGeom prst="rect">
              <a:avLst/>
            </a:prstGeom>
          </p:spPr>
        </p:pic>
        <p:pic>
          <p:nvPicPr>
            <p:cNvPr id="39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567" y="1838084"/>
              <a:ext cx="1781279" cy="485405"/>
            </a:xfrm>
            <a:prstGeom prst="rect">
              <a:avLst/>
            </a:prstGeom>
          </p:spPr>
        </p:pic>
        <p:pic>
          <p:nvPicPr>
            <p:cNvPr id="40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58" y="2426455"/>
              <a:ext cx="1514028" cy="545596"/>
            </a:xfrm>
            <a:prstGeom prst="rect">
              <a:avLst/>
            </a:prstGeom>
          </p:spPr>
        </p:pic>
        <p:pic>
          <p:nvPicPr>
            <p:cNvPr id="41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13" y="2970877"/>
              <a:ext cx="1795799" cy="545596"/>
            </a:xfrm>
            <a:prstGeom prst="rect">
              <a:avLst/>
            </a:prstGeom>
          </p:spPr>
        </p:pic>
        <p:pic>
          <p:nvPicPr>
            <p:cNvPr id="42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4284" y="3603757"/>
              <a:ext cx="2370142" cy="545596"/>
            </a:xfrm>
            <a:prstGeom prst="rect">
              <a:avLst/>
            </a:prstGeom>
          </p:spPr>
        </p:pic>
        <p:pic>
          <p:nvPicPr>
            <p:cNvPr id="43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5237" y="4138427"/>
              <a:ext cx="2030510" cy="485405"/>
            </a:xfrm>
            <a:prstGeom prst="rect">
              <a:avLst/>
            </a:prstGeom>
          </p:spPr>
        </p:pic>
        <p:grpSp>
          <p:nvGrpSpPr>
            <p:cNvPr id="44" name="그룹 1004"/>
            <p:cNvGrpSpPr/>
            <p:nvPr/>
          </p:nvGrpSpPr>
          <p:grpSpPr>
            <a:xfrm>
              <a:off x="191276" y="167938"/>
              <a:ext cx="733425" cy="679998"/>
              <a:chOff x="286913" y="251906"/>
              <a:chExt cx="1100138" cy="1019997"/>
            </a:xfrm>
          </p:grpSpPr>
          <p:grpSp>
            <p:nvGrpSpPr>
              <p:cNvPr id="45" name="그룹 1005"/>
              <p:cNvGrpSpPr/>
              <p:nvPr/>
            </p:nvGrpSpPr>
            <p:grpSpPr>
              <a:xfrm>
                <a:off x="350043" y="251906"/>
                <a:ext cx="1019997" cy="1019997"/>
                <a:chOff x="350043" y="251906"/>
                <a:chExt cx="1019997" cy="1019997"/>
              </a:xfrm>
            </p:grpSpPr>
            <p:pic>
              <p:nvPicPr>
                <p:cNvPr id="47" name="Object 1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43" y="251906"/>
                  <a:ext cx="1019997" cy="1019997"/>
                </a:xfrm>
                <a:prstGeom prst="rect">
                  <a:avLst/>
                </a:prstGeom>
              </p:spPr>
            </p:pic>
          </p:grpSp>
          <p:pic>
            <p:nvPicPr>
              <p:cNvPr id="46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33760" y="459854"/>
                <a:ext cx="1077268" cy="623211"/>
              </a:xfrm>
              <a:prstGeom prst="rect">
                <a:avLst/>
              </a:prstGeom>
            </p:spPr>
          </p:pic>
        </p:grpSp>
      </p:grpSp>
      <p:sp>
        <p:nvSpPr>
          <p:cNvPr id="3" name="직사각형 2"/>
          <p:cNvSpPr/>
          <p:nvPr/>
        </p:nvSpPr>
        <p:spPr>
          <a:xfrm>
            <a:off x="1779381" y="2890385"/>
            <a:ext cx="6666473" cy="412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570483" y="1666271"/>
            <a:ext cx="435835" cy="3474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4FB7834-1CA0-4C41-96E6-2B10285C3B68}"/>
              </a:ext>
            </a:extLst>
          </p:cNvPr>
          <p:cNvSpPr/>
          <p:nvPr/>
        </p:nvSpPr>
        <p:spPr>
          <a:xfrm>
            <a:off x="0" y="11876"/>
            <a:ext cx="1466939" cy="803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609161" y="3280145"/>
            <a:ext cx="1673386" cy="1225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 smtClean="0">
                <a:solidFill>
                  <a:srgbClr val="FFFF00"/>
                </a:solidFill>
              </a:rPr>
              <a:t>관리자님 환영합니다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7540" y="3840495"/>
            <a:ext cx="1192509" cy="189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</a:t>
            </a:r>
            <a:r>
              <a:rPr lang="ko-KR" altLang="en-US" sz="1400" dirty="0" smtClean="0"/>
              <a:t>회원관리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306590" y="4231169"/>
            <a:ext cx="1307542" cy="202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2. </a:t>
            </a:r>
            <a:r>
              <a:rPr lang="ko-KR" altLang="en-US" sz="1400" dirty="0" smtClean="0">
                <a:solidFill>
                  <a:srgbClr val="FFFF00"/>
                </a:solidFill>
              </a:rPr>
              <a:t>게시판 관리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45236" y="2743200"/>
            <a:ext cx="1030779" cy="52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261005" y="3408828"/>
            <a:ext cx="1021542" cy="1867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2697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9854" y="6755267"/>
            <a:ext cx="11682540" cy="9524"/>
            <a:chOff x="194781" y="10132900"/>
            <a:chExt cx="17523810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781" y="10132900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0649" y="3419047"/>
            <a:ext cx="6857143" cy="9524"/>
            <a:chOff x="12375974" y="5128571"/>
            <a:chExt cx="10285714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375974" y="5128571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15361" y="1046379"/>
            <a:ext cx="7014618" cy="758095"/>
            <a:chOff x="247388" y="1569567"/>
            <a:chExt cx="13747579" cy="113714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46007" y="1569567"/>
              <a:ext cx="13548960" cy="1077619"/>
              <a:chOff x="446007" y="1569567"/>
              <a:chExt cx="13548960" cy="107761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6007" y="1569567"/>
                <a:ext cx="13548960" cy="1077619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890" y="1751972"/>
              <a:ext cx="9692058" cy="682696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3260" y="1524924"/>
              <a:ext cx="3480601" cy="125054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7431259" y="57593"/>
            <a:ext cx="4381763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en-US" altLang="ko-KR" sz="3334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QnA</a:t>
            </a:r>
            <a:r>
              <a:rPr lang="en-US" altLang="ko-KR" sz="3334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334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목록</a:t>
            </a:r>
            <a:endParaRPr lang="en-US" altLang="ko-KR" sz="3334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32343" y="721791"/>
            <a:ext cx="133530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333" dirty="0">
                <a:solidFill>
                  <a:prstClr val="black"/>
                </a:solidFill>
                <a:latin typeface="Calibri"/>
              </a:rPr>
              <a:t>파일명 </a:t>
            </a:r>
            <a:r>
              <a:rPr lang="en-US" altLang="ko-KR" sz="1333" dirty="0">
                <a:solidFill>
                  <a:prstClr val="black"/>
                </a:solidFill>
                <a:latin typeface="Calibri"/>
              </a:rPr>
              <a:t>: qna_list</a:t>
            </a:r>
            <a:endParaRPr lang="ko-KR" altLang="en-US" sz="1333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048551"/>
              </p:ext>
            </p:extLst>
          </p:nvPr>
        </p:nvGraphicFramePr>
        <p:xfrm>
          <a:off x="2409047" y="2739716"/>
          <a:ext cx="6524093" cy="221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163">
                  <a:extLst>
                    <a:ext uri="{9D8B030D-6E8A-4147-A177-3AD203B41FA5}">
                      <a16:colId xmlns:a16="http://schemas.microsoft.com/office/drawing/2014/main" val="2803623529"/>
                    </a:ext>
                  </a:extLst>
                </a:gridCol>
                <a:gridCol w="996633">
                  <a:extLst>
                    <a:ext uri="{9D8B030D-6E8A-4147-A177-3AD203B41FA5}">
                      <a16:colId xmlns:a16="http://schemas.microsoft.com/office/drawing/2014/main" val="781406402"/>
                    </a:ext>
                  </a:extLst>
                </a:gridCol>
                <a:gridCol w="3795563">
                  <a:extLst>
                    <a:ext uri="{9D8B030D-6E8A-4147-A177-3AD203B41FA5}">
                      <a16:colId xmlns:a16="http://schemas.microsoft.com/office/drawing/2014/main" val="176185053"/>
                    </a:ext>
                  </a:extLst>
                </a:gridCol>
                <a:gridCol w="1201734">
                  <a:extLst>
                    <a:ext uri="{9D8B030D-6E8A-4147-A177-3AD203B41FA5}">
                      <a16:colId xmlns:a16="http://schemas.microsoft.com/office/drawing/2014/main" val="1611902582"/>
                    </a:ext>
                  </a:extLst>
                </a:gridCol>
              </a:tblGrid>
              <a:tr h="369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처리 상태</a:t>
                      </a:r>
                    </a:p>
                  </a:txBody>
                  <a:tcPr marL="60960" marR="60960" marT="30480" marB="3048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0960" marR="60960" marT="30480" marB="3048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날짜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109097"/>
                  </a:ext>
                </a:extLst>
              </a:tr>
              <a:tr h="369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진행중</a:t>
                      </a:r>
                    </a:p>
                  </a:txBody>
                  <a:tcPr marL="60960" marR="60960" marT="30480" marB="3048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리스트에 나오는 글자수는 최대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글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15:12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03381"/>
                  </a:ext>
                </a:extLst>
              </a:tr>
              <a:tr h="369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0070C0"/>
                          </a:solidFill>
                        </a:rPr>
                        <a:t>답변 완료</a:t>
                      </a:r>
                    </a:p>
                  </a:txBody>
                  <a:tcPr marL="60960" marR="60960" marT="30480" marB="3048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2023-06-07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99266"/>
                  </a:ext>
                </a:extLst>
              </a:tr>
              <a:tr h="369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0070C0"/>
                          </a:solidFill>
                        </a:rPr>
                        <a:t>답변 완료</a:t>
                      </a:r>
                    </a:p>
                  </a:txBody>
                  <a:tcPr marL="60960" marR="60960" marT="30480" marB="3048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2023-06-07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301686"/>
                  </a:ext>
                </a:extLst>
              </a:tr>
              <a:tr h="369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0070C0"/>
                          </a:solidFill>
                        </a:rPr>
                        <a:t>답변 완료</a:t>
                      </a:r>
                    </a:p>
                  </a:txBody>
                  <a:tcPr marL="60960" marR="60960" marT="30480" marB="3048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2023-06-07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413269"/>
                  </a:ext>
                </a:extLst>
              </a:tr>
              <a:tr h="369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0070C0"/>
                          </a:solidFill>
                        </a:rPr>
                        <a:t>답변 완료</a:t>
                      </a:r>
                    </a:p>
                  </a:txBody>
                  <a:tcPr marL="60960" marR="60960" marT="30480" marB="3048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2023-06-02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802151"/>
                  </a:ext>
                </a:extLst>
              </a:tr>
            </a:tbl>
          </a:graphicData>
        </a:graphic>
      </p:graphicFrame>
      <p:pic>
        <p:nvPicPr>
          <p:cNvPr id="32" name="Object 3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4297" y="5379284"/>
            <a:ext cx="6685247" cy="502777"/>
          </a:xfrm>
          <a:prstGeom prst="rect">
            <a:avLst/>
          </a:prstGeom>
        </p:spPr>
      </p:pic>
      <p:grpSp>
        <p:nvGrpSpPr>
          <p:cNvPr id="33" name="그룹 1014"/>
          <p:cNvGrpSpPr/>
          <p:nvPr/>
        </p:nvGrpSpPr>
        <p:grpSpPr>
          <a:xfrm>
            <a:off x="7765713" y="5256764"/>
            <a:ext cx="1143335" cy="333594"/>
            <a:chOff x="9733852" y="9288749"/>
            <a:chExt cx="1715003" cy="500391"/>
          </a:xfrm>
        </p:grpSpPr>
        <p:pic>
          <p:nvPicPr>
            <p:cNvPr id="34" name="Object 4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33852" y="9288749"/>
              <a:ext cx="1715003" cy="500391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7821619" y="5245681"/>
            <a:ext cx="1119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문의 하기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67645" y="2086726"/>
            <a:ext cx="29931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리스트는 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10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개씩 보여줌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처리 상태는 진행중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답변 완료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진행중은 텍스트 색 빨강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답변 완료는 텍스트 색 파랑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목록에 보여주는 제목 글자수는 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? 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자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문의하기 버튼을 누르면 글 등록으로 넘어감 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37AF04-E783-4986-B6B0-190E17B8B348}"/>
              </a:ext>
            </a:extLst>
          </p:cNvPr>
          <p:cNvSpPr/>
          <p:nvPr/>
        </p:nvSpPr>
        <p:spPr>
          <a:xfrm>
            <a:off x="1374545" y="10797"/>
            <a:ext cx="1466939" cy="803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 smtClean="0"/>
              <a:t>21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773731E-D661-4833-A3A9-3BB9A315FC31}"/>
              </a:ext>
            </a:extLst>
          </p:cNvPr>
          <p:cNvGrpSpPr/>
          <p:nvPr/>
        </p:nvGrpSpPr>
        <p:grpSpPr>
          <a:xfrm>
            <a:off x="27615" y="-4763"/>
            <a:ext cx="1614827" cy="6781800"/>
            <a:chOff x="-635916" y="-121254"/>
            <a:chExt cx="3419095" cy="7099651"/>
          </a:xfrm>
        </p:grpSpPr>
        <p:grpSp>
          <p:nvGrpSpPr>
            <p:cNvPr id="30" name="그룹 1003">
              <a:extLst>
                <a:ext uri="{FF2B5EF4-FFF2-40B4-BE49-F238E27FC236}">
                  <a16:creationId xmlns:a16="http://schemas.microsoft.com/office/drawing/2014/main" id="{F1BB89F8-74ED-4BD8-8273-BC9A9C3D81AE}"/>
                </a:ext>
              </a:extLst>
            </p:cNvPr>
            <p:cNvGrpSpPr/>
            <p:nvPr/>
          </p:nvGrpSpPr>
          <p:grpSpPr>
            <a:xfrm>
              <a:off x="-635916" y="-121254"/>
              <a:ext cx="3419095" cy="7099651"/>
              <a:chOff x="-953875" y="-181882"/>
              <a:chExt cx="5128643" cy="10649477"/>
            </a:xfrm>
          </p:grpSpPr>
          <p:pic>
            <p:nvPicPr>
              <p:cNvPr id="46" name="Object 8">
                <a:extLst>
                  <a:ext uri="{FF2B5EF4-FFF2-40B4-BE49-F238E27FC236}">
                    <a16:creationId xmlns:a16="http://schemas.microsoft.com/office/drawing/2014/main" id="{F9A3C5CB-9606-4426-BC0C-1544903DC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953875" y="-181882"/>
                <a:ext cx="5128643" cy="10649477"/>
              </a:xfrm>
              <a:prstGeom prst="rect">
                <a:avLst/>
              </a:prstGeom>
            </p:spPr>
          </p:pic>
        </p:grpSp>
        <p:pic>
          <p:nvPicPr>
            <p:cNvPr id="36" name="Object 10">
              <a:extLst>
                <a:ext uri="{FF2B5EF4-FFF2-40B4-BE49-F238E27FC236}">
                  <a16:creationId xmlns:a16="http://schemas.microsoft.com/office/drawing/2014/main" id="{6DF61C62-7131-48EA-A085-876DDA9A5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75" y="1156074"/>
              <a:ext cx="1482655" cy="485405"/>
            </a:xfrm>
            <a:prstGeom prst="rect">
              <a:avLst/>
            </a:prstGeom>
          </p:spPr>
        </p:pic>
        <p:pic>
          <p:nvPicPr>
            <p:cNvPr id="37" name="Object 11">
              <a:extLst>
                <a:ext uri="{FF2B5EF4-FFF2-40B4-BE49-F238E27FC236}">
                  <a16:creationId xmlns:a16="http://schemas.microsoft.com/office/drawing/2014/main" id="{5977DABA-DCC1-4030-8B24-2168584F5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567" y="1838084"/>
              <a:ext cx="1781279" cy="485405"/>
            </a:xfrm>
            <a:prstGeom prst="rect">
              <a:avLst/>
            </a:prstGeom>
          </p:spPr>
        </p:pic>
        <p:pic>
          <p:nvPicPr>
            <p:cNvPr id="38" name="Object 12">
              <a:extLst>
                <a:ext uri="{FF2B5EF4-FFF2-40B4-BE49-F238E27FC236}">
                  <a16:creationId xmlns:a16="http://schemas.microsoft.com/office/drawing/2014/main" id="{E7D7E17A-70B8-4764-9857-5248121C6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58" y="2426455"/>
              <a:ext cx="1514028" cy="545596"/>
            </a:xfrm>
            <a:prstGeom prst="rect">
              <a:avLst/>
            </a:prstGeom>
          </p:spPr>
        </p:pic>
        <p:pic>
          <p:nvPicPr>
            <p:cNvPr id="39" name="Object 13">
              <a:extLst>
                <a:ext uri="{FF2B5EF4-FFF2-40B4-BE49-F238E27FC236}">
                  <a16:creationId xmlns:a16="http://schemas.microsoft.com/office/drawing/2014/main" id="{E2E89079-84D4-4358-AFCB-1022FD1BD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13" y="2970877"/>
              <a:ext cx="1795799" cy="545596"/>
            </a:xfrm>
            <a:prstGeom prst="rect">
              <a:avLst/>
            </a:prstGeom>
          </p:spPr>
        </p:pic>
        <p:pic>
          <p:nvPicPr>
            <p:cNvPr id="40" name="Object 14">
              <a:extLst>
                <a:ext uri="{FF2B5EF4-FFF2-40B4-BE49-F238E27FC236}">
                  <a16:creationId xmlns:a16="http://schemas.microsoft.com/office/drawing/2014/main" id="{75C6420C-B027-4E6C-B85D-B7F8E8FC5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34284" y="3603757"/>
              <a:ext cx="2370142" cy="545596"/>
            </a:xfrm>
            <a:prstGeom prst="rect">
              <a:avLst/>
            </a:prstGeom>
          </p:spPr>
        </p:pic>
        <p:pic>
          <p:nvPicPr>
            <p:cNvPr id="41" name="Object 15">
              <a:extLst>
                <a:ext uri="{FF2B5EF4-FFF2-40B4-BE49-F238E27FC236}">
                  <a16:creationId xmlns:a16="http://schemas.microsoft.com/office/drawing/2014/main" id="{AFE80ED2-3D77-4BEB-BCC2-B5A7B3D58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15237" y="4138427"/>
              <a:ext cx="2030510" cy="485405"/>
            </a:xfrm>
            <a:prstGeom prst="rect">
              <a:avLst/>
            </a:prstGeom>
          </p:spPr>
        </p:pic>
        <p:grpSp>
          <p:nvGrpSpPr>
            <p:cNvPr id="42" name="그룹 1004">
              <a:extLst>
                <a:ext uri="{FF2B5EF4-FFF2-40B4-BE49-F238E27FC236}">
                  <a16:creationId xmlns:a16="http://schemas.microsoft.com/office/drawing/2014/main" id="{DBF3A8BF-B1D0-4CDD-9716-4899415A7C67}"/>
                </a:ext>
              </a:extLst>
            </p:cNvPr>
            <p:cNvGrpSpPr/>
            <p:nvPr/>
          </p:nvGrpSpPr>
          <p:grpSpPr>
            <a:xfrm>
              <a:off x="191276" y="167938"/>
              <a:ext cx="733425" cy="679998"/>
              <a:chOff x="286913" y="251906"/>
              <a:chExt cx="1100138" cy="1019997"/>
            </a:xfrm>
          </p:grpSpPr>
          <p:grpSp>
            <p:nvGrpSpPr>
              <p:cNvPr id="43" name="그룹 1005">
                <a:extLst>
                  <a:ext uri="{FF2B5EF4-FFF2-40B4-BE49-F238E27FC236}">
                    <a16:creationId xmlns:a16="http://schemas.microsoft.com/office/drawing/2014/main" id="{CCEC17E3-D0C5-4A97-9702-060561F94A6A}"/>
                  </a:ext>
                </a:extLst>
              </p:cNvPr>
              <p:cNvGrpSpPr/>
              <p:nvPr/>
            </p:nvGrpSpPr>
            <p:grpSpPr>
              <a:xfrm>
                <a:off x="350043" y="251906"/>
                <a:ext cx="1019997" cy="1019997"/>
                <a:chOff x="350043" y="251906"/>
                <a:chExt cx="1019997" cy="1019997"/>
              </a:xfrm>
            </p:grpSpPr>
            <p:pic>
              <p:nvPicPr>
                <p:cNvPr id="45" name="Object 18">
                  <a:extLst>
                    <a:ext uri="{FF2B5EF4-FFF2-40B4-BE49-F238E27FC236}">
                      <a16:creationId xmlns:a16="http://schemas.microsoft.com/office/drawing/2014/main" id="{46B9D7CF-4E4E-49E2-B54C-CBD451E834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50043" y="251906"/>
                  <a:ext cx="1019997" cy="1019997"/>
                </a:xfrm>
                <a:prstGeom prst="rect">
                  <a:avLst/>
                </a:prstGeom>
              </p:spPr>
            </p:pic>
          </p:grpSp>
          <p:pic>
            <p:nvPicPr>
              <p:cNvPr id="44" name="Object 20">
                <a:extLst>
                  <a:ext uri="{FF2B5EF4-FFF2-40B4-BE49-F238E27FC236}">
                    <a16:creationId xmlns:a16="http://schemas.microsoft.com/office/drawing/2014/main" id="{64DA7E74-55F8-4186-B9C1-84ECA4ED2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33760" y="459854"/>
                <a:ext cx="1077268" cy="623211"/>
              </a:xfrm>
              <a:prstGeom prst="rect">
                <a:avLst/>
              </a:prstGeom>
            </p:spPr>
          </p:pic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12856B-02A1-43F8-9979-657AA292FDBC}"/>
              </a:ext>
            </a:extLst>
          </p:cNvPr>
          <p:cNvSpPr/>
          <p:nvPr/>
        </p:nvSpPr>
        <p:spPr>
          <a:xfrm>
            <a:off x="5360565" y="1167982"/>
            <a:ext cx="1201024" cy="483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게시판 요청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D12D8B-29A6-4D34-858D-88A64548961D}"/>
              </a:ext>
            </a:extLst>
          </p:cNvPr>
          <p:cNvSpPr/>
          <p:nvPr/>
        </p:nvSpPr>
        <p:spPr>
          <a:xfrm>
            <a:off x="143235" y="3663527"/>
            <a:ext cx="1333980" cy="328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5. </a:t>
            </a:r>
            <a:r>
              <a:rPr lang="ko-KR" altLang="en-US" sz="1050" dirty="0" smtClean="0"/>
              <a:t>게시판 </a:t>
            </a:r>
            <a:r>
              <a:rPr lang="ko-KR" altLang="en-US" sz="1050" dirty="0"/>
              <a:t>요청 관리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360655" y="1049007"/>
            <a:ext cx="1953452" cy="231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dirty="0" smtClean="0">
                <a:solidFill>
                  <a:srgbClr val="FFFF00"/>
                </a:solidFill>
              </a:rPr>
              <a:t>관리자님 환영합니다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D12D8B-29A6-4D34-858D-88A64548961D}"/>
              </a:ext>
            </a:extLst>
          </p:cNvPr>
          <p:cNvSpPr/>
          <p:nvPr/>
        </p:nvSpPr>
        <p:spPr>
          <a:xfrm>
            <a:off x="252227" y="1308085"/>
            <a:ext cx="1165602" cy="328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</a:t>
            </a:r>
            <a:r>
              <a:rPr lang="ko-KR" altLang="en-US" sz="1400" dirty="0" smtClean="0"/>
              <a:t>회원관리</a:t>
            </a:r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D12D8B-29A6-4D34-858D-88A64548961D}"/>
              </a:ext>
            </a:extLst>
          </p:cNvPr>
          <p:cNvSpPr/>
          <p:nvPr/>
        </p:nvSpPr>
        <p:spPr>
          <a:xfrm>
            <a:off x="200740" y="2521088"/>
            <a:ext cx="1102274" cy="328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3. </a:t>
            </a:r>
            <a:r>
              <a:rPr lang="en-US" altLang="ko-KR" sz="1400" dirty="0" err="1" smtClean="0">
                <a:solidFill>
                  <a:srgbClr val="FFFF00"/>
                </a:solidFill>
              </a:rPr>
              <a:t>QnA</a:t>
            </a:r>
            <a:r>
              <a:rPr lang="en-US" altLang="ko-KR" sz="1400" dirty="0" smtClean="0">
                <a:solidFill>
                  <a:srgbClr val="FFFF00"/>
                </a:solidFill>
              </a:rPr>
              <a:t> </a:t>
            </a:r>
            <a:r>
              <a:rPr lang="ko-KR" altLang="en-US" sz="1400" dirty="0" smtClean="0">
                <a:solidFill>
                  <a:srgbClr val="FFFF00"/>
                </a:solidFill>
              </a:rPr>
              <a:t>관리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29105" y="1526270"/>
            <a:ext cx="885002" cy="226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09048" y="2257965"/>
            <a:ext cx="5411162" cy="382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3" name="그룹 1014"/>
          <p:cNvGrpSpPr/>
          <p:nvPr/>
        </p:nvGrpSpPr>
        <p:grpSpPr>
          <a:xfrm>
            <a:off x="7872700" y="2286850"/>
            <a:ext cx="1054587" cy="333594"/>
            <a:chOff x="9733852" y="9288749"/>
            <a:chExt cx="1715003" cy="500391"/>
          </a:xfrm>
        </p:grpSpPr>
        <p:pic>
          <p:nvPicPr>
            <p:cNvPr id="54" name="Object 4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33852" y="9288749"/>
              <a:ext cx="1715003" cy="500391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39587" y="228279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검색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3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1012"/>
          <p:cNvGrpSpPr/>
          <p:nvPr/>
        </p:nvGrpSpPr>
        <p:grpSpPr>
          <a:xfrm>
            <a:off x="2762259" y="6214893"/>
            <a:ext cx="1143335" cy="333594"/>
            <a:chOff x="4143388" y="9322339"/>
            <a:chExt cx="1715003" cy="500391"/>
          </a:xfrm>
        </p:grpSpPr>
        <p:pic>
          <p:nvPicPr>
            <p:cNvPr id="96" name="Object 3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88" y="9322339"/>
              <a:ext cx="1715003" cy="500391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2031826" y="505553"/>
            <a:ext cx="9165053" cy="1566223"/>
            <a:chOff x="247388" y="357375"/>
            <a:chExt cx="13747579" cy="234933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47388" y="1569567"/>
              <a:ext cx="13747579" cy="1137143"/>
              <a:chOff x="247388" y="1569567"/>
              <a:chExt cx="13747579" cy="1137143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446007" y="1569567"/>
                <a:ext cx="13548960" cy="1077619"/>
                <a:chOff x="446007" y="1569567"/>
                <a:chExt cx="13548960" cy="1077619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446007" y="1569567"/>
                  <a:ext cx="13548960" cy="1077619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8890" y="1751972"/>
                <a:ext cx="9692058" cy="682696"/>
              </a:xfrm>
              <a:prstGeom prst="rect">
                <a:avLst/>
              </a:prstGeom>
            </p:spPr>
          </p:pic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483260" y="1524924"/>
                <a:ext cx="3480601" cy="125054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37703" y="357375"/>
              <a:ext cx="9553651" cy="1019997"/>
              <a:chOff x="1037703" y="357375"/>
              <a:chExt cx="9553651" cy="1019997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037703" y="357375"/>
                <a:ext cx="1100138" cy="1019997"/>
                <a:chOff x="1037703" y="357375"/>
                <a:chExt cx="1100138" cy="1019997"/>
              </a:xfrm>
            </p:grpSpPr>
            <p:grpSp>
              <p:nvGrpSpPr>
                <p:cNvPr id="1009" name="그룹 1009"/>
                <p:cNvGrpSpPr/>
                <p:nvPr/>
              </p:nvGrpSpPr>
              <p:grpSpPr>
                <a:xfrm>
                  <a:off x="1100833" y="357375"/>
                  <a:ext cx="1019997" cy="1019997"/>
                  <a:chOff x="1100833" y="357375"/>
                  <a:chExt cx="1019997" cy="1019997"/>
                </a:xfrm>
              </p:grpSpPr>
              <p:pic>
                <p:nvPicPr>
                  <p:cNvPr id="26" name="Object 25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1100833" y="357375"/>
                    <a:ext cx="1019997" cy="101999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984550" y="565322"/>
                  <a:ext cx="1077268" cy="623211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3229591" y="558126"/>
                <a:ext cx="7361763" cy="819247"/>
                <a:chOff x="3229591" y="558126"/>
                <a:chExt cx="7361763" cy="819247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229591" y="558126"/>
                  <a:ext cx="7361763" cy="81924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extBox 1"/>
          <p:cNvSpPr txBox="1"/>
          <p:nvPr/>
        </p:nvSpPr>
        <p:spPr>
          <a:xfrm>
            <a:off x="8393589" y="24943"/>
            <a:ext cx="4381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en-US" altLang="ko-KR" sz="24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QnA</a:t>
            </a:r>
            <a:r>
              <a:rPr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답변 등록</a:t>
            </a:r>
            <a:r>
              <a:rPr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관리자용</a:t>
            </a:r>
            <a:r>
              <a:rPr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66978" y="477192"/>
            <a:ext cx="165667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333" dirty="0">
                <a:solidFill>
                  <a:prstClr val="black"/>
                </a:solidFill>
                <a:latin typeface="Calibri"/>
              </a:rPr>
              <a:t>파일명 </a:t>
            </a:r>
            <a:r>
              <a:rPr lang="en-US" altLang="ko-KR" sz="1333" dirty="0">
                <a:solidFill>
                  <a:prstClr val="black"/>
                </a:solidFill>
                <a:latin typeface="Calibri"/>
              </a:rPr>
              <a:t>: qna_proc_in</a:t>
            </a:r>
            <a:endParaRPr lang="ko-KR" altLang="en-US" sz="1333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5" name="그룹 1008"/>
          <p:cNvGrpSpPr/>
          <p:nvPr/>
        </p:nvGrpSpPr>
        <p:grpSpPr>
          <a:xfrm>
            <a:off x="3073372" y="4499688"/>
            <a:ext cx="5471505" cy="338554"/>
            <a:chOff x="4940737" y="3320693"/>
            <a:chExt cx="7579459" cy="658431"/>
          </a:xfrm>
        </p:grpSpPr>
        <p:pic>
          <p:nvPicPr>
            <p:cNvPr id="66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40737" y="3320693"/>
              <a:ext cx="7579459" cy="658431"/>
            </a:xfrm>
            <a:prstGeom prst="rect">
              <a:avLst/>
            </a:prstGeom>
          </p:spPr>
        </p:pic>
      </p:grpSp>
      <p:grpSp>
        <p:nvGrpSpPr>
          <p:cNvPr id="67" name="그룹 1009"/>
          <p:cNvGrpSpPr/>
          <p:nvPr/>
        </p:nvGrpSpPr>
        <p:grpSpPr>
          <a:xfrm>
            <a:off x="3074468" y="4979921"/>
            <a:ext cx="5471505" cy="718412"/>
            <a:chOff x="2406026" y="4129183"/>
            <a:chExt cx="10114170" cy="4572516"/>
          </a:xfrm>
        </p:grpSpPr>
        <p:pic>
          <p:nvPicPr>
            <p:cNvPr id="68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6026" y="4129183"/>
              <a:ext cx="10114170" cy="4572516"/>
            </a:xfrm>
            <a:prstGeom prst="rect">
              <a:avLst/>
            </a:prstGeom>
          </p:spPr>
        </p:pic>
      </p:grpSp>
      <p:grpSp>
        <p:nvGrpSpPr>
          <p:cNvPr id="77" name="그룹 1014"/>
          <p:cNvGrpSpPr/>
          <p:nvPr/>
        </p:nvGrpSpPr>
        <p:grpSpPr>
          <a:xfrm>
            <a:off x="6489235" y="6192500"/>
            <a:ext cx="1143335" cy="333594"/>
            <a:chOff x="9733852" y="9288749"/>
            <a:chExt cx="1715003" cy="500391"/>
          </a:xfrm>
        </p:grpSpPr>
        <p:pic>
          <p:nvPicPr>
            <p:cNvPr id="78" name="Object 4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33852" y="9288749"/>
              <a:ext cx="1715003" cy="500391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884675" y="4487354"/>
            <a:ext cx="1119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답변 제목</a:t>
            </a:r>
            <a:endParaRPr lang="ko-KR" altLang="en-US" sz="1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52937" y="5163705"/>
            <a:ext cx="1119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답변 내용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747167" y="6207787"/>
            <a:ext cx="1119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903303" y="6205407"/>
            <a:ext cx="1119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글 등록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945662" y="2483846"/>
            <a:ext cx="34194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답변 제목은 최대 </a:t>
            </a:r>
            <a:r>
              <a:rPr lang="en-US" altLang="ko-KR" sz="1200" dirty="0" smtClean="0">
                <a:solidFill>
                  <a:prstClr val="black"/>
                </a:solidFill>
                <a:latin typeface="Calibri"/>
              </a:rPr>
              <a:t>50</a:t>
            </a:r>
            <a:r>
              <a:rPr lang="ko-KR" altLang="en-US" sz="1200" dirty="0" smtClean="0">
                <a:solidFill>
                  <a:prstClr val="black"/>
                </a:solidFill>
                <a:latin typeface="Calibri"/>
              </a:rPr>
              <a:t>자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답변 내용은 </a:t>
            </a:r>
            <a:r>
              <a:rPr lang="ko-KR" altLang="en-US" sz="1200" dirty="0" smtClean="0">
                <a:solidFill>
                  <a:prstClr val="black"/>
                </a:solidFill>
                <a:latin typeface="Calibri"/>
              </a:rPr>
              <a:t>최소 </a:t>
            </a:r>
            <a:r>
              <a:rPr lang="en-US" altLang="ko-KR" sz="1200" dirty="0" smtClean="0">
                <a:solidFill>
                  <a:prstClr val="black"/>
                </a:solidFill>
                <a:latin typeface="Calibri"/>
              </a:rPr>
              <a:t>5000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자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글 등록 버튼을 누를 때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제목이나 내용이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빈칸이면 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alter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로 해당 칸이 비었다고 알려주면서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 err="1">
                <a:solidFill>
                  <a:prstClr val="black"/>
                </a:solidFill>
                <a:latin typeface="Calibri"/>
              </a:rPr>
              <a:t>포커싱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취소를 누르면 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‘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글 작성을 취소하시겠습니까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’</a:t>
            </a: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물어보고 </a:t>
            </a:r>
            <a:r>
              <a:rPr lang="ko-KR" altLang="en-US" sz="1200" dirty="0" err="1">
                <a:solidFill>
                  <a:prstClr val="black"/>
                </a:solidFill>
                <a:latin typeface="Calibri"/>
              </a:rPr>
              <a:t>예을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 누르면 </a:t>
            </a:r>
            <a:r>
              <a:rPr lang="en-US" altLang="ko-KR" sz="1200" dirty="0" err="1">
                <a:solidFill>
                  <a:prstClr val="black"/>
                </a:solidFill>
                <a:latin typeface="Calibri"/>
              </a:rPr>
              <a:t>qna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목록으로 넘어감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8740210" y="4510183"/>
            <a:ext cx="3343308" cy="6569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글 작성을 취소하시겠습니까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?</a:t>
            </a:r>
          </a:p>
          <a:p>
            <a:pPr algn="ctr" defTabSz="609630" latinLnBrk="0"/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algn="ctr"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      예              아니요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-15958" y="6437"/>
            <a:ext cx="1654833" cy="6845125"/>
            <a:chOff x="-635916" y="-121254"/>
            <a:chExt cx="3419095" cy="7099651"/>
          </a:xfrm>
        </p:grpSpPr>
        <p:grpSp>
          <p:nvGrpSpPr>
            <p:cNvPr id="34" name="그룹 1003"/>
            <p:cNvGrpSpPr/>
            <p:nvPr/>
          </p:nvGrpSpPr>
          <p:grpSpPr>
            <a:xfrm>
              <a:off x="-635916" y="-121254"/>
              <a:ext cx="3419095" cy="7099651"/>
              <a:chOff x="-953875" y="-181882"/>
              <a:chExt cx="5128643" cy="10649477"/>
            </a:xfrm>
          </p:grpSpPr>
          <p:pic>
            <p:nvPicPr>
              <p:cNvPr id="42" name="Object 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953875" y="-181882"/>
                <a:ext cx="5128643" cy="10649477"/>
              </a:xfrm>
              <a:prstGeom prst="rect">
                <a:avLst/>
              </a:prstGeom>
            </p:spPr>
          </p:pic>
        </p:grpSp>
        <p:pic>
          <p:nvPicPr>
            <p:cNvPr id="35" name="Object 1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1567" y="1838084"/>
              <a:ext cx="1781279" cy="485405"/>
            </a:xfrm>
            <a:prstGeom prst="rect">
              <a:avLst/>
            </a:prstGeom>
          </p:spPr>
        </p:pic>
        <p:pic>
          <p:nvPicPr>
            <p:cNvPr id="36" name="Object 1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34284" y="3603757"/>
              <a:ext cx="2370142" cy="545596"/>
            </a:xfrm>
            <a:prstGeom prst="rect">
              <a:avLst/>
            </a:prstGeom>
          </p:spPr>
        </p:pic>
        <p:pic>
          <p:nvPicPr>
            <p:cNvPr id="37" name="Object 1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15237" y="4138427"/>
              <a:ext cx="2030510" cy="485405"/>
            </a:xfrm>
            <a:prstGeom prst="rect">
              <a:avLst/>
            </a:prstGeom>
          </p:spPr>
        </p:pic>
        <p:grpSp>
          <p:nvGrpSpPr>
            <p:cNvPr id="38" name="그룹 1004"/>
            <p:cNvGrpSpPr/>
            <p:nvPr/>
          </p:nvGrpSpPr>
          <p:grpSpPr>
            <a:xfrm>
              <a:off x="191276" y="167938"/>
              <a:ext cx="733425" cy="679998"/>
              <a:chOff x="286913" y="251906"/>
              <a:chExt cx="1100138" cy="1019997"/>
            </a:xfrm>
          </p:grpSpPr>
          <p:grpSp>
            <p:nvGrpSpPr>
              <p:cNvPr id="39" name="그룹 1005"/>
              <p:cNvGrpSpPr/>
              <p:nvPr/>
            </p:nvGrpSpPr>
            <p:grpSpPr>
              <a:xfrm>
                <a:off x="350043" y="251906"/>
                <a:ext cx="1019997" cy="1019997"/>
                <a:chOff x="350043" y="251906"/>
                <a:chExt cx="1019997" cy="1019997"/>
              </a:xfrm>
            </p:grpSpPr>
            <p:pic>
              <p:nvPicPr>
                <p:cNvPr id="41" name="Object 1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50043" y="251906"/>
                  <a:ext cx="1019997" cy="1019997"/>
                </a:xfrm>
                <a:prstGeom prst="rect">
                  <a:avLst/>
                </a:prstGeom>
              </p:spPr>
            </p:pic>
          </p:grpSp>
          <p:pic>
            <p:nvPicPr>
              <p:cNvPr id="40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33760" y="459854"/>
                <a:ext cx="1077268" cy="623211"/>
              </a:xfrm>
              <a:prstGeom prst="rect">
                <a:avLst/>
              </a:prstGeom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6881" y="2430589"/>
            <a:ext cx="158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3. </a:t>
            </a:r>
            <a:r>
              <a:rPr lang="en-US" altLang="ko-KR" dirty="0" err="1">
                <a:solidFill>
                  <a:srgbClr val="FFC000"/>
                </a:solidFill>
              </a:rPr>
              <a:t>QnA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8988" y="2987040"/>
            <a:ext cx="158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자료실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4708" y="1526369"/>
            <a:ext cx="158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E95F4D-291A-47E7-85B8-B434231DB70E}"/>
              </a:ext>
            </a:extLst>
          </p:cNvPr>
          <p:cNvSpPr/>
          <p:nvPr/>
        </p:nvSpPr>
        <p:spPr>
          <a:xfrm>
            <a:off x="1607044" y="18393"/>
            <a:ext cx="1634402" cy="1167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 smtClean="0"/>
              <a:t>24</a:t>
            </a:r>
            <a:endParaRPr lang="ko-KR" altLang="en-US" dirty="0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DC3D6F58-0905-4462-84F4-0BB2442CA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98005"/>
              </p:ext>
            </p:extLst>
          </p:nvPr>
        </p:nvGraphicFramePr>
        <p:xfrm>
          <a:off x="2444264" y="2095117"/>
          <a:ext cx="6196531" cy="210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342">
                  <a:extLst>
                    <a:ext uri="{9D8B030D-6E8A-4147-A177-3AD203B41FA5}">
                      <a16:colId xmlns:a16="http://schemas.microsoft.com/office/drawing/2014/main" val="2773114583"/>
                    </a:ext>
                  </a:extLst>
                </a:gridCol>
                <a:gridCol w="3834103">
                  <a:extLst>
                    <a:ext uri="{9D8B030D-6E8A-4147-A177-3AD203B41FA5}">
                      <a16:colId xmlns:a16="http://schemas.microsoft.com/office/drawing/2014/main" val="4222755045"/>
                    </a:ext>
                  </a:extLst>
                </a:gridCol>
                <a:gridCol w="852023">
                  <a:extLst>
                    <a:ext uri="{9D8B030D-6E8A-4147-A177-3AD203B41FA5}">
                      <a16:colId xmlns:a16="http://schemas.microsoft.com/office/drawing/2014/main" val="4069207606"/>
                    </a:ext>
                  </a:extLst>
                </a:gridCol>
                <a:gridCol w="885063">
                  <a:extLst>
                    <a:ext uri="{9D8B030D-6E8A-4147-A177-3AD203B41FA5}">
                      <a16:colId xmlns:a16="http://schemas.microsoft.com/office/drawing/2014/main" val="1085423585"/>
                    </a:ext>
                  </a:extLst>
                </a:gridCol>
              </a:tblGrid>
              <a:tr h="273213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QnA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글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108194"/>
                  </a:ext>
                </a:extLst>
              </a:tr>
              <a:tr h="267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나도 관리자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ㄱ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ㄱ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12:31:58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70584"/>
                  </a:ext>
                </a:extLst>
              </a:tr>
              <a:tr h="1496152">
                <a:tc gridSpan="4">
                  <a:txBody>
                    <a:bodyPr/>
                    <a:lstStyle/>
                    <a:p>
                      <a:pPr latinLnBrk="1"/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나도 관리자 하고싶어요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44068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C6ED530D-BEDB-4486-BF55-78F1848F34BD}"/>
              </a:ext>
            </a:extLst>
          </p:cNvPr>
          <p:cNvSpPr/>
          <p:nvPr/>
        </p:nvSpPr>
        <p:spPr>
          <a:xfrm>
            <a:off x="6038662" y="1414610"/>
            <a:ext cx="1593908" cy="483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825AD10-EA46-4925-91BA-C34191CFE7B0}"/>
              </a:ext>
            </a:extLst>
          </p:cNvPr>
          <p:cNvSpPr/>
          <p:nvPr/>
        </p:nvSpPr>
        <p:spPr>
          <a:xfrm>
            <a:off x="668" y="3696700"/>
            <a:ext cx="1623002" cy="328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5. </a:t>
            </a:r>
            <a:r>
              <a:rPr lang="ko-KR" altLang="en-US" sz="1300" b="1" dirty="0" smtClean="0"/>
              <a:t>게시판 </a:t>
            </a:r>
            <a:r>
              <a:rPr lang="ko-KR" altLang="en-US" sz="1300" b="1" dirty="0"/>
              <a:t>요청 관리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9222690" y="1335340"/>
            <a:ext cx="1953452" cy="231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dirty="0" smtClean="0">
                <a:solidFill>
                  <a:srgbClr val="FFFF00"/>
                </a:solidFill>
              </a:rPr>
              <a:t>관리자님 환영합니다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266252" y="1791966"/>
            <a:ext cx="885002" cy="226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45820" y="2716459"/>
            <a:ext cx="6194975" cy="431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개똥이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3372" y="4495162"/>
            <a:ext cx="560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개똥이님</a:t>
            </a:r>
            <a:r>
              <a:rPr lang="ko-KR" altLang="en-US" dirty="0" smtClean="0"/>
              <a:t> 질문에 대한 답변입니다</a:t>
            </a:r>
            <a:r>
              <a:rPr lang="en-US" altLang="ko-KR" dirty="0" smtClean="0"/>
              <a:t>*^^*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033738" y="5002236"/>
            <a:ext cx="560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개똥이님</a:t>
            </a:r>
            <a:r>
              <a:rPr lang="ko-KR" altLang="en-US" sz="1200" dirty="0" smtClean="0"/>
              <a:t> 질문에 대한 답변입니다</a:t>
            </a:r>
            <a:r>
              <a:rPr lang="en-US" altLang="ko-KR" sz="1200" dirty="0" smtClean="0"/>
              <a:t>*^^*</a:t>
            </a:r>
          </a:p>
          <a:p>
            <a:r>
              <a:rPr lang="ko-KR" altLang="en-US" sz="1200" dirty="0" smtClean="0"/>
              <a:t>아쉽게도 관리자 권한은 드릴 수 가 없습니다 감사합니다 항상 회원님들을 편하게 해드리는 </a:t>
            </a:r>
            <a:r>
              <a:rPr lang="en-US" altLang="ko-KR" sz="1200" dirty="0" err="1" smtClean="0"/>
              <a:t>mh</a:t>
            </a:r>
            <a:r>
              <a:rPr lang="ko-KR" altLang="en-US" sz="1200" dirty="0" smtClean="0"/>
              <a:t>가 되겠습니다 감사합니다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3151505" y="643752"/>
            <a:ext cx="6020365" cy="661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6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314730" y="-39891"/>
            <a:ext cx="11506702" cy="1841437"/>
            <a:chOff x="247388" y="-55445"/>
            <a:chExt cx="17260052" cy="2762155"/>
          </a:xfrm>
        </p:grpSpPr>
        <p:grpSp>
          <p:nvGrpSpPr>
            <p:cNvPr id="4" name="그룹 3"/>
            <p:cNvGrpSpPr/>
            <p:nvPr/>
          </p:nvGrpSpPr>
          <p:grpSpPr>
            <a:xfrm>
              <a:off x="247388" y="357375"/>
              <a:ext cx="13747579" cy="2349335"/>
              <a:chOff x="247388" y="357375"/>
              <a:chExt cx="13747579" cy="2349335"/>
            </a:xfrm>
          </p:grpSpPr>
          <p:grpSp>
            <p:nvGrpSpPr>
              <p:cNvPr id="5" name="그룹 1005"/>
              <p:cNvGrpSpPr/>
              <p:nvPr/>
            </p:nvGrpSpPr>
            <p:grpSpPr>
              <a:xfrm>
                <a:off x="247388" y="1569567"/>
                <a:ext cx="13747579" cy="1137143"/>
                <a:chOff x="247388" y="1569567"/>
                <a:chExt cx="13747579" cy="1137143"/>
              </a:xfrm>
            </p:grpSpPr>
            <p:grpSp>
              <p:nvGrpSpPr>
                <p:cNvPr id="13" name="그룹 1006"/>
                <p:cNvGrpSpPr/>
                <p:nvPr/>
              </p:nvGrpSpPr>
              <p:grpSpPr>
                <a:xfrm>
                  <a:off x="446007" y="1569567"/>
                  <a:ext cx="13548960" cy="1077619"/>
                  <a:chOff x="446007" y="1569567"/>
                  <a:chExt cx="13548960" cy="1077619"/>
                </a:xfrm>
              </p:grpSpPr>
              <p:pic>
                <p:nvPicPr>
                  <p:cNvPr id="16" name="Object 17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446007" y="1569567"/>
                    <a:ext cx="13548960" cy="107761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" name="Object 1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88890" y="1751972"/>
                  <a:ext cx="9692058" cy="682696"/>
                </a:xfrm>
                <a:prstGeom prst="rect">
                  <a:avLst/>
                </a:prstGeom>
              </p:spPr>
            </p:pic>
            <p:pic>
              <p:nvPicPr>
                <p:cNvPr id="15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483260" y="1524924"/>
                  <a:ext cx="3480601" cy="1250544"/>
                </a:xfrm>
                <a:prstGeom prst="rect">
                  <a:avLst/>
                </a:prstGeom>
              </p:spPr>
            </p:pic>
          </p:grpSp>
          <p:grpSp>
            <p:nvGrpSpPr>
              <p:cNvPr id="6" name="그룹 1007"/>
              <p:cNvGrpSpPr/>
              <p:nvPr/>
            </p:nvGrpSpPr>
            <p:grpSpPr>
              <a:xfrm>
                <a:off x="1037703" y="357375"/>
                <a:ext cx="9553651" cy="1019997"/>
                <a:chOff x="1037703" y="357375"/>
                <a:chExt cx="9553651" cy="1019997"/>
              </a:xfrm>
            </p:grpSpPr>
            <p:grpSp>
              <p:nvGrpSpPr>
                <p:cNvPr id="7" name="그룹 1008"/>
                <p:cNvGrpSpPr/>
                <p:nvPr/>
              </p:nvGrpSpPr>
              <p:grpSpPr>
                <a:xfrm>
                  <a:off x="1037703" y="357375"/>
                  <a:ext cx="1100138" cy="1019997"/>
                  <a:chOff x="1037703" y="357375"/>
                  <a:chExt cx="1100138" cy="1019997"/>
                </a:xfrm>
              </p:grpSpPr>
              <p:grpSp>
                <p:nvGrpSpPr>
                  <p:cNvPr id="10" name="그룹 1009"/>
                  <p:cNvGrpSpPr/>
                  <p:nvPr/>
                </p:nvGrpSpPr>
                <p:grpSpPr>
                  <a:xfrm>
                    <a:off x="1100833" y="357375"/>
                    <a:ext cx="1019997" cy="1019997"/>
                    <a:chOff x="1100833" y="357375"/>
                    <a:chExt cx="1019997" cy="1019997"/>
                  </a:xfrm>
                </p:grpSpPr>
                <p:pic>
                  <p:nvPicPr>
                    <p:cNvPr id="12" name="Object 25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tretch>
                      <a:fillRect/>
                    </a:stretch>
                  </p:blipFill>
                  <p:spPr>
                    <a:xfrm>
                      <a:off x="1100833" y="357375"/>
                      <a:ext cx="1019997" cy="1019997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1" name="Object 27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984550" y="565322"/>
                    <a:ext cx="1077268" cy="62321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" name="그룹 1010"/>
                <p:cNvGrpSpPr/>
                <p:nvPr/>
              </p:nvGrpSpPr>
              <p:grpSpPr>
                <a:xfrm>
                  <a:off x="3229591" y="558126"/>
                  <a:ext cx="7361763" cy="819247"/>
                  <a:chOff x="3229591" y="558126"/>
                  <a:chExt cx="7361763" cy="819247"/>
                </a:xfrm>
              </p:grpSpPr>
              <p:pic>
                <p:nvPicPr>
                  <p:cNvPr id="9" name="Object 30"/>
                  <p:cNvPicPr>
                    <a:picLocks noChangeAspect="1"/>
                  </p:cNvPicPr>
                  <p:nvPr/>
                </p:nvPicPr>
                <p:blipFill>
                  <a:blip r:embed="rId7" cstate="print"/>
                  <a:stretch>
                    <a:fillRect/>
                  </a:stretch>
                </p:blipFill>
                <p:spPr>
                  <a:xfrm>
                    <a:off x="3229591" y="558126"/>
                    <a:ext cx="7361763" cy="819247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17" name="TextBox 16"/>
            <p:cNvSpPr txBox="1"/>
            <p:nvPr/>
          </p:nvSpPr>
          <p:spPr>
            <a:xfrm>
              <a:off x="10758111" y="-55445"/>
              <a:ext cx="6749329" cy="90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630" latinLnBrk="0"/>
              <a:r>
                <a:rPr lang="en-US" altLang="ko-KR" sz="3334" dirty="0" err="1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QnA</a:t>
              </a:r>
              <a:r>
                <a:rPr lang="en-US" altLang="ko-KR" sz="3334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 (</a:t>
              </a:r>
              <a:r>
                <a:rPr lang="ko-KR" altLang="en-US" sz="3334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관리자 본문</a:t>
              </a:r>
              <a:r>
                <a:rPr lang="en-US" altLang="ko-KR" sz="3334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277091" y="877973"/>
              <a:ext cx="2612446" cy="446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30" latinLnBrk="0"/>
              <a:r>
                <a:rPr lang="ko-KR" altLang="en-US" sz="1333" dirty="0">
                  <a:solidFill>
                    <a:prstClr val="black"/>
                  </a:solidFill>
                  <a:latin typeface="Calibri"/>
                </a:rPr>
                <a:t>파일명 </a:t>
              </a:r>
              <a:r>
                <a:rPr lang="en-US" altLang="ko-KR" sz="1333" dirty="0">
                  <a:solidFill>
                    <a:prstClr val="black"/>
                  </a:solidFill>
                  <a:latin typeface="Calibri"/>
                </a:rPr>
                <a:t>: qna_list_view</a:t>
              </a:r>
              <a:endParaRPr lang="ko-KR" altLang="en-US" sz="1333" dirty="0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13953"/>
              </p:ext>
            </p:extLst>
          </p:nvPr>
        </p:nvGraphicFramePr>
        <p:xfrm>
          <a:off x="2992913" y="1819679"/>
          <a:ext cx="8237063" cy="219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68">
                  <a:extLst>
                    <a:ext uri="{9D8B030D-6E8A-4147-A177-3AD203B41FA5}">
                      <a16:colId xmlns:a16="http://schemas.microsoft.com/office/drawing/2014/main" val="2773114583"/>
                    </a:ext>
                  </a:extLst>
                </a:gridCol>
                <a:gridCol w="5096683">
                  <a:extLst>
                    <a:ext uri="{9D8B030D-6E8A-4147-A177-3AD203B41FA5}">
                      <a16:colId xmlns:a16="http://schemas.microsoft.com/office/drawing/2014/main" val="4222755045"/>
                    </a:ext>
                  </a:extLst>
                </a:gridCol>
                <a:gridCol w="1132596">
                  <a:extLst>
                    <a:ext uri="{9D8B030D-6E8A-4147-A177-3AD203B41FA5}">
                      <a16:colId xmlns:a16="http://schemas.microsoft.com/office/drawing/2014/main" val="4069207606"/>
                    </a:ext>
                  </a:extLst>
                </a:gridCol>
                <a:gridCol w="1176516">
                  <a:extLst>
                    <a:ext uri="{9D8B030D-6E8A-4147-A177-3AD203B41FA5}">
                      <a16:colId xmlns:a16="http://schemas.microsoft.com/office/drawing/2014/main" val="1085423585"/>
                    </a:ext>
                  </a:extLst>
                </a:gridCol>
              </a:tblGrid>
              <a:tr h="30480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QnA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글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1081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ㄱ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ㄱ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23.03.01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70584"/>
                  </a:ext>
                </a:extLst>
              </a:tr>
              <a:tr h="1587455">
                <a:tc gridSpan="4">
                  <a:txBody>
                    <a:bodyPr/>
                    <a:lstStyle/>
                    <a:p>
                      <a:pPr latinLnBrk="1"/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나도 관리자 권한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갖고싶어용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44068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857140" y="6387487"/>
            <a:ext cx="1143335" cy="338819"/>
            <a:chOff x="446006" y="7060196"/>
            <a:chExt cx="1715003" cy="508229"/>
          </a:xfrm>
        </p:grpSpPr>
        <p:grpSp>
          <p:nvGrpSpPr>
            <p:cNvPr id="32" name="그룹 1012"/>
            <p:cNvGrpSpPr/>
            <p:nvPr/>
          </p:nvGrpSpPr>
          <p:grpSpPr>
            <a:xfrm>
              <a:off x="446006" y="7060196"/>
              <a:ext cx="1715003" cy="500391"/>
              <a:chOff x="4143388" y="9322339"/>
              <a:chExt cx="1715003" cy="500391"/>
            </a:xfrm>
          </p:grpSpPr>
          <p:pic>
            <p:nvPicPr>
              <p:cNvPr id="33" name="Object 3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143388" y="9322339"/>
                <a:ext cx="1715003" cy="500391"/>
              </a:xfrm>
              <a:prstGeom prst="rect">
                <a:avLst/>
              </a:prstGeom>
            </p:spPr>
          </p:pic>
        </p:grpSp>
        <p:sp>
          <p:nvSpPr>
            <p:cNvPr id="34" name="TextBox 33"/>
            <p:cNvSpPr txBox="1"/>
            <p:nvPr/>
          </p:nvSpPr>
          <p:spPr>
            <a:xfrm>
              <a:off x="974489" y="7060594"/>
              <a:ext cx="9016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630" latinLnBrk="0"/>
              <a:r>
                <a:rPr lang="ko-KR" altLang="en-US" sz="16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목록</a:t>
              </a:r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71304"/>
              </p:ext>
            </p:extLst>
          </p:nvPr>
        </p:nvGraphicFramePr>
        <p:xfrm>
          <a:off x="3010159" y="4129215"/>
          <a:ext cx="8237063" cy="219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68">
                  <a:extLst>
                    <a:ext uri="{9D8B030D-6E8A-4147-A177-3AD203B41FA5}">
                      <a16:colId xmlns:a16="http://schemas.microsoft.com/office/drawing/2014/main" val="2773114583"/>
                    </a:ext>
                  </a:extLst>
                </a:gridCol>
                <a:gridCol w="6229279">
                  <a:extLst>
                    <a:ext uri="{9D8B030D-6E8A-4147-A177-3AD203B41FA5}">
                      <a16:colId xmlns:a16="http://schemas.microsoft.com/office/drawing/2014/main" val="4222755045"/>
                    </a:ext>
                  </a:extLst>
                </a:gridCol>
                <a:gridCol w="1176516">
                  <a:extLst>
                    <a:ext uri="{9D8B030D-6E8A-4147-A177-3AD203B41FA5}">
                      <a16:colId xmlns:a16="http://schemas.microsoft.com/office/drawing/2014/main" val="1085423585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QnA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1081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개똥이님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문의하신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내용의 답변입니다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23.03.02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70584"/>
                  </a:ext>
                </a:extLst>
              </a:tr>
              <a:tr h="158745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개똥이님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답변 내용입니다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아쉽게도 말씀하신 내용은 불가합니다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감사합니다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.*^^*</a:t>
                      </a:r>
                    </a:p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언제나 회원님들을 편리하게 해드리는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mh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입니다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44068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84708" y="1526369"/>
            <a:ext cx="158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8988" y="2987040"/>
            <a:ext cx="158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자료실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4908" y="2430507"/>
            <a:ext cx="158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3. </a:t>
            </a:r>
            <a:r>
              <a:rPr lang="en-US" altLang="ko-KR" dirty="0" err="1">
                <a:solidFill>
                  <a:srgbClr val="FFC000"/>
                </a:solidFill>
              </a:rPr>
              <a:t>QnA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6284" y="0"/>
            <a:ext cx="1752818" cy="6858000"/>
            <a:chOff x="-635916" y="-121254"/>
            <a:chExt cx="3419095" cy="7099651"/>
          </a:xfrm>
        </p:grpSpPr>
        <p:grpSp>
          <p:nvGrpSpPr>
            <p:cNvPr id="30" name="그룹 1003"/>
            <p:cNvGrpSpPr/>
            <p:nvPr/>
          </p:nvGrpSpPr>
          <p:grpSpPr>
            <a:xfrm>
              <a:off x="-635916" y="-121254"/>
              <a:ext cx="3419095" cy="7099651"/>
              <a:chOff x="-953875" y="-181882"/>
              <a:chExt cx="5128643" cy="10649477"/>
            </a:xfrm>
          </p:grpSpPr>
          <p:pic>
            <p:nvPicPr>
              <p:cNvPr id="43" name="Object 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953875" y="-181882"/>
                <a:ext cx="5128643" cy="10649477"/>
              </a:xfrm>
              <a:prstGeom prst="rect">
                <a:avLst/>
              </a:prstGeom>
            </p:spPr>
          </p:pic>
        </p:grpSp>
        <p:pic>
          <p:nvPicPr>
            <p:cNvPr id="31" name="Object 1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568" y="1838084"/>
              <a:ext cx="1781280" cy="485405"/>
            </a:xfrm>
            <a:prstGeom prst="rect">
              <a:avLst/>
            </a:prstGeom>
          </p:spPr>
        </p:pic>
        <p:pic>
          <p:nvPicPr>
            <p:cNvPr id="37" name="Object 1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34284" y="3603757"/>
              <a:ext cx="2370142" cy="545596"/>
            </a:xfrm>
            <a:prstGeom prst="rect">
              <a:avLst/>
            </a:prstGeom>
          </p:spPr>
        </p:pic>
        <p:pic>
          <p:nvPicPr>
            <p:cNvPr id="38" name="Object 1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15237" y="4138427"/>
              <a:ext cx="2030510" cy="485405"/>
            </a:xfrm>
            <a:prstGeom prst="rect">
              <a:avLst/>
            </a:prstGeom>
          </p:spPr>
        </p:pic>
        <p:grpSp>
          <p:nvGrpSpPr>
            <p:cNvPr id="39" name="그룹 1004"/>
            <p:cNvGrpSpPr/>
            <p:nvPr/>
          </p:nvGrpSpPr>
          <p:grpSpPr>
            <a:xfrm>
              <a:off x="155841" y="167938"/>
              <a:ext cx="757520" cy="679998"/>
              <a:chOff x="233760" y="251906"/>
              <a:chExt cx="1136280" cy="1019997"/>
            </a:xfrm>
          </p:grpSpPr>
          <p:grpSp>
            <p:nvGrpSpPr>
              <p:cNvPr id="40" name="그룹 1005"/>
              <p:cNvGrpSpPr/>
              <p:nvPr/>
            </p:nvGrpSpPr>
            <p:grpSpPr>
              <a:xfrm>
                <a:off x="350043" y="251906"/>
                <a:ext cx="1019997" cy="1019997"/>
                <a:chOff x="350043" y="251906"/>
                <a:chExt cx="1019997" cy="1019997"/>
              </a:xfrm>
            </p:grpSpPr>
            <p:pic>
              <p:nvPicPr>
                <p:cNvPr id="42" name="Object 1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0043" y="251906"/>
                  <a:ext cx="1019997" cy="1019997"/>
                </a:xfrm>
                <a:prstGeom prst="rect">
                  <a:avLst/>
                </a:prstGeom>
              </p:spPr>
            </p:pic>
          </p:grpSp>
          <p:pic>
            <p:nvPicPr>
              <p:cNvPr id="41" name="Object 2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3760" y="459853"/>
                <a:ext cx="1077267" cy="623212"/>
              </a:xfrm>
              <a:prstGeom prst="rect">
                <a:avLst/>
              </a:prstGeom>
            </p:spPr>
          </p:pic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2D4F0E-BDBC-4D96-8B90-90170423A132}"/>
              </a:ext>
            </a:extLst>
          </p:cNvPr>
          <p:cNvSpPr/>
          <p:nvPr/>
        </p:nvSpPr>
        <p:spPr>
          <a:xfrm>
            <a:off x="1733400" y="7624"/>
            <a:ext cx="1466939" cy="923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 smtClean="0"/>
              <a:t>25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9406D35-F1D8-402B-9716-51556CBBD0CD}"/>
              </a:ext>
            </a:extLst>
          </p:cNvPr>
          <p:cNvSpPr/>
          <p:nvPr/>
        </p:nvSpPr>
        <p:spPr>
          <a:xfrm>
            <a:off x="5360564" y="1167982"/>
            <a:ext cx="1586055" cy="483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요청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469246" y="1094393"/>
            <a:ext cx="1953452" cy="231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dirty="0" smtClean="0">
                <a:solidFill>
                  <a:srgbClr val="FFFF00"/>
                </a:solidFill>
              </a:rPr>
              <a:t>관리자님 환영합니다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D12D8B-29A6-4D34-858D-88A64548961D}"/>
              </a:ext>
            </a:extLst>
          </p:cNvPr>
          <p:cNvSpPr/>
          <p:nvPr/>
        </p:nvSpPr>
        <p:spPr>
          <a:xfrm>
            <a:off x="215252" y="1528771"/>
            <a:ext cx="1324528" cy="279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1. </a:t>
            </a:r>
            <a:r>
              <a:rPr lang="ko-KR" altLang="en-US" sz="1600" dirty="0" smtClean="0"/>
              <a:t>회원관리</a:t>
            </a:r>
            <a:endParaRPr lang="ko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D12D8B-29A6-4D34-858D-88A64548961D}"/>
              </a:ext>
            </a:extLst>
          </p:cNvPr>
          <p:cNvSpPr/>
          <p:nvPr/>
        </p:nvSpPr>
        <p:spPr>
          <a:xfrm>
            <a:off x="246940" y="2503095"/>
            <a:ext cx="1200203" cy="328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FF00"/>
                </a:solidFill>
              </a:rPr>
              <a:t>3. </a:t>
            </a:r>
            <a:r>
              <a:rPr lang="en-US" altLang="ko-KR" sz="1600" dirty="0" err="1" smtClean="0">
                <a:solidFill>
                  <a:srgbClr val="FFFF00"/>
                </a:solidFill>
              </a:rPr>
              <a:t>QnA</a:t>
            </a:r>
            <a:r>
              <a:rPr lang="en-US" altLang="ko-KR" sz="1600" dirty="0" smtClean="0">
                <a:solidFill>
                  <a:srgbClr val="FFFF00"/>
                </a:solidFill>
              </a:rPr>
              <a:t> </a:t>
            </a:r>
            <a:r>
              <a:rPr lang="ko-KR" altLang="en-US" sz="1600" dirty="0" smtClean="0">
                <a:solidFill>
                  <a:srgbClr val="FFFF00"/>
                </a:solidFill>
              </a:rPr>
              <a:t>관리</a:t>
            </a:r>
            <a:endParaRPr lang="ko-KR" altLang="en-US" sz="1600" dirty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7638" y="3061119"/>
            <a:ext cx="158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자료실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84413" y="1517660"/>
            <a:ext cx="885002" cy="226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10159" y="2486672"/>
            <a:ext cx="6194975" cy="431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개똥이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44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0072" y="6620836"/>
            <a:ext cx="11682540" cy="9524"/>
            <a:chOff x="225108" y="9931254"/>
            <a:chExt cx="17523810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108" y="9931254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273738" y="3331457"/>
            <a:ext cx="6857143" cy="9524"/>
            <a:chOff x="-4910606" y="4997186"/>
            <a:chExt cx="10285714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910606" y="4997186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08802" y="3430010"/>
            <a:ext cx="6857143" cy="9524"/>
            <a:chOff x="12613203" y="5145015"/>
            <a:chExt cx="10285714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613203" y="5145015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072" y="1273251"/>
            <a:ext cx="5587301" cy="9524"/>
            <a:chOff x="225108" y="1909876"/>
            <a:chExt cx="8380952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108" y="1909876"/>
              <a:ext cx="8380952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86003" y="1273251"/>
            <a:ext cx="5587301" cy="9524"/>
            <a:chOff x="8529004" y="1909876"/>
            <a:chExt cx="8380952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9004" y="1909876"/>
              <a:ext cx="8380952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08650" y="4147655"/>
            <a:ext cx="331710" cy="460155"/>
            <a:chOff x="14112974" y="6221482"/>
            <a:chExt cx="497565" cy="6902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12974" y="6221482"/>
              <a:ext cx="497565" cy="69023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132247" y="450732"/>
            <a:ext cx="16959750" cy="677975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82078" y="2004344"/>
            <a:ext cx="8243955" cy="681906"/>
            <a:chOff x="615783" y="2953570"/>
            <a:chExt cx="12365933" cy="102285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94440" y="2953570"/>
              <a:ext cx="12187275" cy="969317"/>
              <a:chOff x="794440" y="2953570"/>
              <a:chExt cx="12187275" cy="969317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4440" y="2953570"/>
                <a:ext cx="12187275" cy="969317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3164" y="3117643"/>
              <a:ext cx="8717246" cy="616923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22938" y="2913414"/>
              <a:ext cx="3130454" cy="110999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60373" y="1256167"/>
            <a:ext cx="6927742" cy="679998"/>
            <a:chOff x="1465246" y="1909876"/>
            <a:chExt cx="9553651" cy="101999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465246" y="1909876"/>
              <a:ext cx="1100138" cy="1019997"/>
              <a:chOff x="1465246" y="1909876"/>
              <a:chExt cx="1100138" cy="1019997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528377" y="1909876"/>
                <a:ext cx="1019997" cy="1019997"/>
                <a:chOff x="1528377" y="1909876"/>
                <a:chExt cx="1019997" cy="1019997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528377" y="1909876"/>
                  <a:ext cx="1019997" cy="1019997"/>
                </a:xfrm>
                <a:prstGeom prst="rect">
                  <a:avLst/>
                </a:prstGeom>
              </p:spPr>
            </p:pic>
          </p:grpSp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12094" y="2117823"/>
                <a:ext cx="1077268" cy="623211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3657134" y="2110626"/>
              <a:ext cx="7361763" cy="819247"/>
              <a:chOff x="3657134" y="2110626"/>
              <a:chExt cx="7361763" cy="81924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657134" y="2110626"/>
                <a:ext cx="7361763" cy="819247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2598" y="4679641"/>
            <a:ext cx="6685247" cy="5027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737374" y="5970943"/>
            <a:ext cx="1363946" cy="302071"/>
            <a:chOff x="8606061" y="8956413"/>
            <a:chExt cx="2045919" cy="45310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06061" y="8956413"/>
              <a:ext cx="2045919" cy="453107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1744257" y="5146905"/>
            <a:ext cx="13592446" cy="169641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714729" y="5991649"/>
            <a:ext cx="1015345" cy="296250"/>
            <a:chOff x="965920" y="9058372"/>
            <a:chExt cx="1523017" cy="44437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5920" y="9058372"/>
              <a:ext cx="1523017" cy="44437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472600" y="6058491"/>
            <a:ext cx="194229" cy="169889"/>
            <a:chOff x="2102727" y="9158635"/>
            <a:chExt cx="291344" cy="25483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2102727" y="9158635"/>
              <a:ext cx="291344" cy="25483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718274" y="5991649"/>
            <a:ext cx="2203873" cy="296250"/>
            <a:chOff x="2776235" y="9058372"/>
            <a:chExt cx="3305810" cy="44437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76235" y="9058372"/>
              <a:ext cx="3305810" cy="44437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170200" y="5974201"/>
            <a:ext cx="510406" cy="296250"/>
            <a:chOff x="6170454" y="9059753"/>
            <a:chExt cx="765609" cy="44437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70454" y="9059753"/>
              <a:ext cx="765609" cy="444375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254834" y="5994030"/>
            <a:ext cx="499248" cy="3690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996706" y="5931352"/>
            <a:ext cx="1192191" cy="296250"/>
            <a:chOff x="7711918" y="9097253"/>
            <a:chExt cx="1788286" cy="444375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7711918" y="9097253"/>
              <a:ext cx="1756308" cy="444375"/>
              <a:chOff x="7711918" y="9097253"/>
              <a:chExt cx="1756308" cy="444375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7711918" y="9097253"/>
                <a:ext cx="1756308" cy="444375"/>
              </a:xfrm>
              <a:prstGeom prst="rect">
                <a:avLst/>
              </a:prstGeom>
            </p:spPr>
          </p:pic>
        </p:grpSp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73717" y="9107004"/>
              <a:ext cx="1671362" cy="47003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479653" y="5553631"/>
            <a:ext cx="1255414" cy="296250"/>
            <a:chOff x="11468919" y="8512039"/>
            <a:chExt cx="1883121" cy="444375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468919" y="8512039"/>
              <a:ext cx="1883121" cy="444375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669240" y="5491342"/>
            <a:ext cx="915011" cy="45137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574505" y="1486482"/>
            <a:ext cx="23337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200" dirty="0" err="1">
                <a:solidFill>
                  <a:prstClr val="black"/>
                </a:solidFill>
                <a:latin typeface="Calibri"/>
              </a:rPr>
              <a:t>어드민일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 경우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 err="1">
                <a:solidFill>
                  <a:prstClr val="black"/>
                </a:solidFill>
                <a:latin typeface="Calibri"/>
              </a:rPr>
              <a:t>글등록을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 누르면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en-US" altLang="ko-KR" sz="1200" dirty="0" err="1">
                <a:solidFill>
                  <a:prstClr val="black"/>
                </a:solidFill>
                <a:latin typeface="Calibri"/>
              </a:rPr>
              <a:t>Ref_form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으로 이동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 err="1">
                <a:solidFill>
                  <a:prstClr val="black"/>
                </a:solidFill>
                <a:latin typeface="Calibri"/>
              </a:rPr>
              <a:t>어드민이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 아닐 경우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글 등록이 </a:t>
            </a:r>
            <a:r>
              <a:rPr lang="ko-KR" altLang="en-US" sz="1200" dirty="0" err="1">
                <a:solidFill>
                  <a:prstClr val="black"/>
                </a:solidFill>
                <a:latin typeface="Calibri"/>
              </a:rPr>
              <a:t>안보여야함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Calibri"/>
              </a:rPr>
              <a:t>어드민용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 따로 </a:t>
            </a:r>
            <a:r>
              <a:rPr lang="ko-KR" altLang="en-US" sz="1200" dirty="0" err="1">
                <a:solidFill>
                  <a:prstClr val="black"/>
                </a:solidFill>
                <a:latin typeface="Calibri"/>
              </a:rPr>
              <a:t>제작예정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</a:rPr>
              <a:t>작성일 년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ko-KR" altLang="en-US" sz="1200" dirty="0">
                <a:solidFill>
                  <a:prstClr val="black"/>
                </a:solidFill>
              </a:rPr>
              <a:t>월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ko-KR" altLang="en-US" sz="1200" dirty="0">
                <a:solidFill>
                  <a:prstClr val="black"/>
                </a:solidFill>
              </a:rPr>
              <a:t>일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ko-KR" altLang="en-US" sz="1200" dirty="0">
                <a:solidFill>
                  <a:prstClr val="black"/>
                </a:solidFill>
              </a:rPr>
              <a:t>시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ko-KR" altLang="en-US" sz="1200" dirty="0">
                <a:solidFill>
                  <a:prstClr val="black"/>
                </a:solidFill>
              </a:rPr>
              <a:t>분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ko-KR" altLang="en-US" sz="1200" dirty="0">
                <a:solidFill>
                  <a:prstClr val="black"/>
                </a:solidFill>
              </a:rPr>
              <a:t>초 표기</a:t>
            </a: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</a:rPr>
              <a:t>파일이 있으면 이미지 표기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</a:rPr>
              <a:t>이미지 위치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</a:rPr>
              <a:t>파일이 있으면 이미지 표기</a:t>
            </a: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</a:rPr>
              <a:t>파일이 없을 경우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이미지 없음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  <a:endParaRPr lang="ko-KR" altLang="en-US" sz="1200" dirty="0">
              <a:solidFill>
                <a:prstClr val="black"/>
              </a:solidFill>
            </a:endParaRPr>
          </a:p>
          <a:p>
            <a:pPr defTabSz="609630" latinLnBrk="0"/>
            <a:r>
              <a:rPr lang="ko-KR" altLang="en-US" sz="1200" dirty="0" err="1">
                <a:solidFill>
                  <a:prstClr val="black"/>
                </a:solidFill>
              </a:rPr>
              <a:t>게시글은</a:t>
            </a:r>
            <a:r>
              <a:rPr lang="ko-KR" altLang="en-US" sz="1200" dirty="0">
                <a:solidFill>
                  <a:prstClr val="black"/>
                </a:solidFill>
              </a:rPr>
              <a:t> 비회원 회원 모두 </a:t>
            </a:r>
            <a:r>
              <a:rPr lang="ko-KR" altLang="en-US" sz="1200" dirty="0" err="1">
                <a:solidFill>
                  <a:prstClr val="black"/>
                </a:solidFill>
              </a:rPr>
              <a:t>열람가능</a:t>
            </a:r>
            <a:endParaRPr lang="ko-KR" altLang="en-US" sz="1200" dirty="0">
              <a:solidFill>
                <a:prstClr val="black"/>
              </a:solidFill>
            </a:endParaRP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</a:rPr>
              <a:t>분류 공지</a:t>
            </a:r>
            <a:r>
              <a:rPr lang="en-US" altLang="ko-KR" sz="1200" dirty="0">
                <a:solidFill>
                  <a:prstClr val="black"/>
                </a:solidFill>
              </a:rPr>
              <a:t>/ </a:t>
            </a:r>
            <a:r>
              <a:rPr lang="ko-KR" altLang="en-US" sz="1200" dirty="0">
                <a:solidFill>
                  <a:prstClr val="black"/>
                </a:solidFill>
              </a:rPr>
              <a:t>이벤트</a:t>
            </a:r>
            <a:r>
              <a:rPr lang="en-US" altLang="ko-KR" sz="1200" dirty="0">
                <a:solidFill>
                  <a:prstClr val="black"/>
                </a:solidFill>
              </a:rPr>
              <a:t>/ </a:t>
            </a:r>
            <a:r>
              <a:rPr lang="ko-KR" altLang="en-US" sz="1200" dirty="0">
                <a:solidFill>
                  <a:prstClr val="black"/>
                </a:solidFill>
              </a:rPr>
              <a:t>보도자료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defTabSz="609630" latinLnBrk="0"/>
            <a:endParaRPr lang="en-US" altLang="ko-KR" sz="1200" dirty="0">
              <a:solidFill>
                <a:prstClr val="black"/>
              </a:solidFill>
            </a:endParaRPr>
          </a:p>
          <a:p>
            <a:pPr defTabSz="609630" latinLnBrk="0"/>
            <a:endParaRPr lang="ko-KR" altLang="en-US" sz="1200" dirty="0">
              <a:solidFill>
                <a:prstClr val="black"/>
              </a:solidFill>
            </a:endParaRPr>
          </a:p>
          <a:p>
            <a:pPr defTabSz="609630" latinLnBrk="0"/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24624" y="6382515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제목 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/ 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내용 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/ 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제목 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+ 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내용 검색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20211" y="2982355"/>
            <a:ext cx="231755" cy="252557"/>
          </a:xfrm>
          <a:prstGeom prst="rect">
            <a:avLst/>
          </a:prstGeom>
          <a:blipFill dpi="0"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latinLnBrk="0"/>
            <a:endParaRPr lang="ko-KR" alt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42853" y="5650912"/>
            <a:ext cx="2419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전체글보기시 초기화면으로 돌아옴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820211" y="3599521"/>
            <a:ext cx="231755" cy="252557"/>
          </a:xfrm>
          <a:prstGeom prst="rect">
            <a:avLst/>
          </a:prstGeom>
          <a:blipFill dpi="0"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latinLnBrk="0"/>
            <a:endParaRPr lang="ko-KR" altLang="en-US" sz="1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-27684" y="0"/>
            <a:ext cx="1654833" cy="6843320"/>
            <a:chOff x="-635916" y="-121254"/>
            <a:chExt cx="3419095" cy="7099651"/>
          </a:xfrm>
        </p:grpSpPr>
        <p:grpSp>
          <p:nvGrpSpPr>
            <p:cNvPr id="68" name="그룹 1003"/>
            <p:cNvGrpSpPr/>
            <p:nvPr/>
          </p:nvGrpSpPr>
          <p:grpSpPr>
            <a:xfrm>
              <a:off x="-635916" y="-121254"/>
              <a:ext cx="3419095" cy="7099651"/>
              <a:chOff x="-953875" y="-181882"/>
              <a:chExt cx="5128643" cy="10649477"/>
            </a:xfrm>
          </p:grpSpPr>
          <p:pic>
            <p:nvPicPr>
              <p:cNvPr id="88" name="Object 8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-953875" y="-181882"/>
                <a:ext cx="5128643" cy="10649477"/>
              </a:xfrm>
              <a:prstGeom prst="rect">
                <a:avLst/>
              </a:prstGeom>
            </p:spPr>
          </p:pic>
        </p:grpSp>
        <p:pic>
          <p:nvPicPr>
            <p:cNvPr id="79" name="Object 1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-1567" y="1838084"/>
              <a:ext cx="1781279" cy="485405"/>
            </a:xfrm>
            <a:prstGeom prst="rect">
              <a:avLst/>
            </a:prstGeom>
          </p:spPr>
        </p:pic>
        <p:pic>
          <p:nvPicPr>
            <p:cNvPr id="80" name="Object 1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2858" y="2426455"/>
              <a:ext cx="1514028" cy="545596"/>
            </a:xfrm>
            <a:prstGeom prst="rect">
              <a:avLst/>
            </a:prstGeom>
          </p:spPr>
        </p:pic>
        <p:pic>
          <p:nvPicPr>
            <p:cNvPr id="82" name="Object 14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-34284" y="3603757"/>
              <a:ext cx="2370142" cy="545596"/>
            </a:xfrm>
            <a:prstGeom prst="rect">
              <a:avLst/>
            </a:prstGeom>
          </p:spPr>
        </p:pic>
        <p:pic>
          <p:nvPicPr>
            <p:cNvPr id="83" name="Object 15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-15237" y="4138427"/>
              <a:ext cx="2030510" cy="485405"/>
            </a:xfrm>
            <a:prstGeom prst="rect">
              <a:avLst/>
            </a:prstGeom>
          </p:spPr>
        </p:pic>
        <p:grpSp>
          <p:nvGrpSpPr>
            <p:cNvPr id="84" name="그룹 1004"/>
            <p:cNvGrpSpPr/>
            <p:nvPr/>
          </p:nvGrpSpPr>
          <p:grpSpPr>
            <a:xfrm>
              <a:off x="191276" y="167938"/>
              <a:ext cx="733425" cy="679998"/>
              <a:chOff x="286913" y="251906"/>
              <a:chExt cx="1100138" cy="1019997"/>
            </a:xfrm>
          </p:grpSpPr>
          <p:grpSp>
            <p:nvGrpSpPr>
              <p:cNvPr id="85" name="그룹 1005"/>
              <p:cNvGrpSpPr/>
              <p:nvPr/>
            </p:nvGrpSpPr>
            <p:grpSpPr>
              <a:xfrm>
                <a:off x="350043" y="251906"/>
                <a:ext cx="1019997" cy="1019997"/>
                <a:chOff x="350043" y="251906"/>
                <a:chExt cx="1019997" cy="1019997"/>
              </a:xfrm>
            </p:grpSpPr>
            <p:pic>
              <p:nvPicPr>
                <p:cNvPr id="87" name="Object 1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0043" y="251906"/>
                  <a:ext cx="1019997" cy="1019997"/>
                </a:xfrm>
                <a:prstGeom prst="rect">
                  <a:avLst/>
                </a:prstGeom>
              </p:spPr>
            </p:pic>
          </p:grpSp>
          <p:pic>
            <p:nvPicPr>
              <p:cNvPr id="86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33760" y="459854"/>
                <a:ext cx="1077268" cy="623211"/>
              </a:xfrm>
              <a:prstGeom prst="rect">
                <a:avLst/>
              </a:prstGeom>
            </p:spPr>
          </p:pic>
        </p:grpSp>
      </p:grpSp>
      <p:sp>
        <p:nvSpPr>
          <p:cNvPr id="89" name="TextBox 88"/>
          <p:cNvSpPr txBox="1"/>
          <p:nvPr/>
        </p:nvSpPr>
        <p:spPr>
          <a:xfrm>
            <a:off x="164259" y="1441367"/>
            <a:ext cx="158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62CF385-AFD3-4DF2-A779-10C62BCEDFB4}"/>
              </a:ext>
            </a:extLst>
          </p:cNvPr>
          <p:cNvSpPr/>
          <p:nvPr/>
        </p:nvSpPr>
        <p:spPr>
          <a:xfrm>
            <a:off x="1607044" y="18394"/>
            <a:ext cx="1466939" cy="803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 smtClean="0"/>
              <a:t>26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B81FF32-F3BC-492E-9ABE-065C5E56AF88}"/>
              </a:ext>
            </a:extLst>
          </p:cNvPr>
          <p:cNvSpPr txBox="1"/>
          <p:nvPr/>
        </p:nvSpPr>
        <p:spPr>
          <a:xfrm>
            <a:off x="8687710" y="143346"/>
            <a:ext cx="28652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QnA</a:t>
            </a:r>
            <a:r>
              <a:rPr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자료실 목록</a:t>
            </a:r>
            <a:endParaRPr lang="en-US" altLang="ko-KR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CDCB4-15E0-4E72-860F-9E3AF8C08192}"/>
              </a:ext>
            </a:extLst>
          </p:cNvPr>
          <p:cNvSpPr txBox="1"/>
          <p:nvPr/>
        </p:nvSpPr>
        <p:spPr>
          <a:xfrm>
            <a:off x="9026033" y="734338"/>
            <a:ext cx="190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파일명 </a:t>
            </a:r>
            <a:r>
              <a:rPr lang="en-US" altLang="ko-KR" dirty="0"/>
              <a:t>: 	</a:t>
            </a:r>
            <a:r>
              <a:rPr lang="en-US" altLang="ko-KR" dirty="0" err="1"/>
              <a:t>ref_list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C708B02-50BA-49B4-9E87-3751CF983214}"/>
              </a:ext>
            </a:extLst>
          </p:cNvPr>
          <p:cNvSpPr/>
          <p:nvPr/>
        </p:nvSpPr>
        <p:spPr>
          <a:xfrm>
            <a:off x="4521935" y="2108735"/>
            <a:ext cx="1400211" cy="483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요청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FD34212-21D5-42AB-8516-32FF7E116F24}"/>
              </a:ext>
            </a:extLst>
          </p:cNvPr>
          <p:cNvSpPr/>
          <p:nvPr/>
        </p:nvSpPr>
        <p:spPr>
          <a:xfrm>
            <a:off x="276392" y="3610972"/>
            <a:ext cx="1096306" cy="328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 요청 관리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D8846DE-595E-4405-8AE7-55872897DE09}"/>
              </a:ext>
            </a:extLst>
          </p:cNvPr>
          <p:cNvGrpSpPr/>
          <p:nvPr/>
        </p:nvGrpSpPr>
        <p:grpSpPr>
          <a:xfrm>
            <a:off x="1797581" y="5297920"/>
            <a:ext cx="892850" cy="664575"/>
            <a:chOff x="2385853" y="5494198"/>
            <a:chExt cx="892850" cy="664575"/>
          </a:xfrm>
        </p:grpSpPr>
        <p:grpSp>
          <p:nvGrpSpPr>
            <p:cNvPr id="95" name="그룹 1017">
              <a:extLst>
                <a:ext uri="{FF2B5EF4-FFF2-40B4-BE49-F238E27FC236}">
                  <a16:creationId xmlns:a16="http://schemas.microsoft.com/office/drawing/2014/main" id="{68C8045B-B77A-4A0E-B180-7A81D8F1044E}"/>
                </a:ext>
              </a:extLst>
            </p:cNvPr>
            <p:cNvGrpSpPr/>
            <p:nvPr/>
          </p:nvGrpSpPr>
          <p:grpSpPr>
            <a:xfrm>
              <a:off x="2433318" y="5494198"/>
              <a:ext cx="785402" cy="539027"/>
              <a:chOff x="1149662" y="8241297"/>
              <a:chExt cx="3722529" cy="432194"/>
            </a:xfrm>
          </p:grpSpPr>
          <p:pic>
            <p:nvPicPr>
              <p:cNvPr id="97" name="Object 55">
                <a:extLst>
                  <a:ext uri="{FF2B5EF4-FFF2-40B4-BE49-F238E27FC236}">
                    <a16:creationId xmlns:a16="http://schemas.microsoft.com/office/drawing/2014/main" id="{54FC87D1-4A39-4468-9546-FB504A3C3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149662" y="8241297"/>
                <a:ext cx="3722529" cy="432194"/>
              </a:xfrm>
              <a:prstGeom prst="rect">
                <a:avLst/>
              </a:prstGeom>
            </p:spPr>
          </p:pic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3E7099-D4F3-4F09-8EEC-A665352B30C4}"/>
                </a:ext>
              </a:extLst>
            </p:cNvPr>
            <p:cNvSpPr txBox="1"/>
            <p:nvPr/>
          </p:nvSpPr>
          <p:spPr>
            <a:xfrm>
              <a:off x="2385853" y="5558609"/>
              <a:ext cx="8928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보도자료 </a:t>
              </a:r>
              <a:endParaRPr lang="en-US" altLang="ko-KR" sz="1100" dirty="0"/>
            </a:p>
            <a:p>
              <a:r>
                <a:rPr lang="ko-KR" altLang="en-US" sz="1100" dirty="0"/>
                <a:t>공지</a:t>
              </a:r>
              <a:endParaRPr lang="en-US" altLang="ko-KR" sz="1100" dirty="0"/>
            </a:p>
            <a:p>
              <a:r>
                <a:rPr lang="ko-KR" altLang="en-US" sz="1100" dirty="0"/>
                <a:t>이벤트 </a:t>
              </a: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7041133" y="2013897"/>
            <a:ext cx="1953452" cy="231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dirty="0" smtClean="0">
                <a:solidFill>
                  <a:srgbClr val="FFFF00"/>
                </a:solidFill>
              </a:rPr>
              <a:t>관리자님 환영합니다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0D12D8B-29A6-4D34-858D-88A64548961D}"/>
              </a:ext>
            </a:extLst>
          </p:cNvPr>
          <p:cNvSpPr/>
          <p:nvPr/>
        </p:nvSpPr>
        <p:spPr>
          <a:xfrm>
            <a:off x="145408" y="2496345"/>
            <a:ext cx="1200203" cy="328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FF00"/>
                </a:solidFill>
              </a:rPr>
              <a:t>3. </a:t>
            </a:r>
            <a:r>
              <a:rPr lang="en-US" altLang="ko-KR" sz="1600" dirty="0" err="1" smtClean="0">
                <a:solidFill>
                  <a:srgbClr val="FFFF00"/>
                </a:solidFill>
              </a:rPr>
              <a:t>QnA</a:t>
            </a:r>
            <a:r>
              <a:rPr lang="en-US" altLang="ko-KR" sz="1600" dirty="0" smtClean="0">
                <a:solidFill>
                  <a:srgbClr val="FFFF00"/>
                </a:solidFill>
              </a:rPr>
              <a:t> </a:t>
            </a:r>
            <a:r>
              <a:rPr lang="ko-KR" altLang="en-US" sz="1600" dirty="0" smtClean="0">
                <a:solidFill>
                  <a:srgbClr val="FFFF00"/>
                </a:solidFill>
              </a:rPr>
              <a:t>관리</a:t>
            </a:r>
            <a:endParaRPr lang="ko-KR" altLang="en-US" sz="1600" dirty="0">
              <a:solidFill>
                <a:srgbClr val="FFFF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5578" y="3089921"/>
            <a:ext cx="158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자료실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825AD10-EA46-4925-91BA-C34191CFE7B0}"/>
              </a:ext>
            </a:extLst>
          </p:cNvPr>
          <p:cNvSpPr/>
          <p:nvPr/>
        </p:nvSpPr>
        <p:spPr>
          <a:xfrm>
            <a:off x="58728" y="3576866"/>
            <a:ext cx="1548316" cy="4482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5. </a:t>
            </a:r>
            <a:r>
              <a:rPr lang="ko-KR" altLang="en-US" sz="1200" b="1" dirty="0" smtClean="0"/>
              <a:t>게시판 </a:t>
            </a:r>
            <a:r>
              <a:rPr lang="ko-KR" altLang="en-US" sz="1200" b="1" dirty="0"/>
              <a:t>요청 관리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045931" y="2473675"/>
            <a:ext cx="885002" cy="1632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97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9854" y="6755267"/>
            <a:ext cx="11682540" cy="9524"/>
            <a:chOff x="194781" y="10132900"/>
            <a:chExt cx="17523810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781" y="10132900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273738" y="3331457"/>
            <a:ext cx="6857143" cy="9524"/>
            <a:chOff x="-4910606" y="4997186"/>
            <a:chExt cx="10285714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910606" y="4997186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0649" y="3419047"/>
            <a:ext cx="6857143" cy="9524"/>
            <a:chOff x="12375974" y="5128571"/>
            <a:chExt cx="10285714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375974" y="5128571"/>
              <a:ext cx="10285714" cy="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969562" y="1580849"/>
            <a:ext cx="1908430" cy="225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0738308" y="4858129"/>
            <a:ext cx="2370931" cy="2254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5326" y="1906484"/>
            <a:ext cx="8038845" cy="9524"/>
            <a:chOff x="217989" y="2859726"/>
            <a:chExt cx="12058267" cy="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217989" y="2859726"/>
              <a:ext cx="12058267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13158" y="1070366"/>
            <a:ext cx="7372170" cy="758095"/>
            <a:chOff x="247388" y="1569567"/>
            <a:chExt cx="13747579" cy="113714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46007" y="1569567"/>
              <a:ext cx="13548960" cy="1077619"/>
              <a:chOff x="446007" y="1569567"/>
              <a:chExt cx="13548960" cy="107761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46007" y="1569567"/>
                <a:ext cx="13548960" cy="1077619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890" y="1751972"/>
              <a:ext cx="9692058" cy="682696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3260" y="1524924"/>
              <a:ext cx="3480601" cy="1250544"/>
            </a:xfrm>
            <a:prstGeom prst="rect">
              <a:avLst/>
            </a:prstGeom>
          </p:spPr>
        </p:pic>
      </p:grpSp>
      <p:grpSp>
        <p:nvGrpSpPr>
          <p:cNvPr id="27" name="그룹 1009"/>
          <p:cNvGrpSpPr/>
          <p:nvPr/>
        </p:nvGrpSpPr>
        <p:grpSpPr>
          <a:xfrm>
            <a:off x="3544856" y="2678438"/>
            <a:ext cx="4706124" cy="2611630"/>
            <a:chOff x="2406026" y="4129183"/>
            <a:chExt cx="10114170" cy="4572516"/>
          </a:xfrm>
        </p:grpSpPr>
        <p:pic>
          <p:nvPicPr>
            <p:cNvPr id="29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6026" y="4129183"/>
              <a:ext cx="10114170" cy="4572516"/>
            </a:xfrm>
            <a:prstGeom prst="rect">
              <a:avLst/>
            </a:prstGeom>
          </p:spPr>
        </p:pic>
      </p:grpSp>
      <p:grpSp>
        <p:nvGrpSpPr>
          <p:cNvPr id="33" name="그룹 1008"/>
          <p:cNvGrpSpPr/>
          <p:nvPr/>
        </p:nvGrpSpPr>
        <p:grpSpPr>
          <a:xfrm>
            <a:off x="3561869" y="1957079"/>
            <a:ext cx="3862057" cy="284150"/>
            <a:chOff x="4940737" y="3320693"/>
            <a:chExt cx="7579459" cy="658431"/>
          </a:xfrm>
        </p:grpSpPr>
        <p:pic>
          <p:nvPicPr>
            <p:cNvPr id="34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40737" y="3320693"/>
              <a:ext cx="7579459" cy="658431"/>
            </a:xfrm>
            <a:prstGeom prst="rect">
              <a:avLst/>
            </a:prstGeom>
          </p:spPr>
        </p:pic>
      </p:grpSp>
      <p:pic>
        <p:nvPicPr>
          <p:cNvPr id="39" name="Object 4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60647" y="2637842"/>
            <a:ext cx="734345" cy="351177"/>
          </a:xfrm>
          <a:prstGeom prst="rect">
            <a:avLst/>
          </a:prstGeom>
        </p:spPr>
      </p:pic>
      <p:grpSp>
        <p:nvGrpSpPr>
          <p:cNvPr id="40" name="그룹 1010"/>
          <p:cNvGrpSpPr/>
          <p:nvPr/>
        </p:nvGrpSpPr>
        <p:grpSpPr>
          <a:xfrm>
            <a:off x="5101696" y="5516709"/>
            <a:ext cx="279837" cy="279837"/>
            <a:chOff x="6792913" y="8756756"/>
            <a:chExt cx="419756" cy="419756"/>
          </a:xfrm>
        </p:grpSpPr>
        <p:pic>
          <p:nvPicPr>
            <p:cNvPr id="41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92913" y="8756756"/>
              <a:ext cx="419756" cy="419756"/>
            </a:xfrm>
            <a:prstGeom prst="rect">
              <a:avLst/>
            </a:prstGeom>
          </p:spPr>
        </p:pic>
      </p:grpSp>
      <p:grpSp>
        <p:nvGrpSpPr>
          <p:cNvPr id="44" name="그룹 1011"/>
          <p:cNvGrpSpPr/>
          <p:nvPr/>
        </p:nvGrpSpPr>
        <p:grpSpPr>
          <a:xfrm>
            <a:off x="6444503" y="5507523"/>
            <a:ext cx="279837" cy="279837"/>
            <a:chOff x="9691762" y="8756756"/>
            <a:chExt cx="419756" cy="419756"/>
          </a:xfrm>
        </p:grpSpPr>
        <p:pic>
          <p:nvPicPr>
            <p:cNvPr id="45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91762" y="8756756"/>
              <a:ext cx="419756" cy="419756"/>
            </a:xfrm>
            <a:prstGeom prst="rect">
              <a:avLst/>
            </a:prstGeom>
          </p:spPr>
        </p:pic>
      </p:grpSp>
      <p:grpSp>
        <p:nvGrpSpPr>
          <p:cNvPr id="48" name="그룹 1021"/>
          <p:cNvGrpSpPr/>
          <p:nvPr/>
        </p:nvGrpSpPr>
        <p:grpSpPr>
          <a:xfrm>
            <a:off x="6491543" y="5558846"/>
            <a:ext cx="177191" cy="177191"/>
            <a:chOff x="9775667" y="8826393"/>
            <a:chExt cx="265787" cy="265787"/>
          </a:xfrm>
        </p:grpSpPr>
        <p:pic>
          <p:nvPicPr>
            <p:cNvPr id="49" name="Object 7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75667" y="8826393"/>
              <a:ext cx="265787" cy="265787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560069" y="550132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 게시</a:t>
            </a:r>
            <a:endParaRPr lang="en-US" altLang="ko-KR" sz="12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609630" latinLnBrk="0"/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49033" y="5516709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게시하시겠습니까</a:t>
            </a:r>
            <a:r>
              <a:rPr lang="en-US" altLang="ko-KR" sz="1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15390" y="5516709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현재 등록하는 자료를</a:t>
            </a:r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1" name="그룹 1012"/>
          <p:cNvGrpSpPr/>
          <p:nvPr/>
        </p:nvGrpSpPr>
        <p:grpSpPr>
          <a:xfrm>
            <a:off x="3558872" y="2295596"/>
            <a:ext cx="942195" cy="274907"/>
            <a:chOff x="4143388" y="9322339"/>
            <a:chExt cx="1715003" cy="500391"/>
          </a:xfrm>
        </p:grpSpPr>
        <p:pic>
          <p:nvPicPr>
            <p:cNvPr id="72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43388" y="9322339"/>
              <a:ext cx="1715003" cy="500391"/>
            </a:xfrm>
            <a:prstGeom prst="rect">
              <a:avLst/>
            </a:prstGeom>
          </p:spPr>
        </p:pic>
      </p:grpSp>
      <p:grpSp>
        <p:nvGrpSpPr>
          <p:cNvPr id="73" name="그룹 1012"/>
          <p:cNvGrpSpPr/>
          <p:nvPr/>
        </p:nvGrpSpPr>
        <p:grpSpPr>
          <a:xfrm>
            <a:off x="6253243" y="5910877"/>
            <a:ext cx="942195" cy="274907"/>
            <a:chOff x="4143388" y="9322339"/>
            <a:chExt cx="1715003" cy="500391"/>
          </a:xfrm>
        </p:grpSpPr>
        <p:pic>
          <p:nvPicPr>
            <p:cNvPr id="74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43388" y="9322339"/>
              <a:ext cx="1715003" cy="500391"/>
            </a:xfrm>
            <a:prstGeom prst="rect">
              <a:avLst/>
            </a:prstGeom>
          </p:spPr>
        </p:pic>
      </p:grpSp>
      <p:sp>
        <p:nvSpPr>
          <p:cNvPr id="76" name="TextBox 75"/>
          <p:cNvSpPr txBox="1"/>
          <p:nvPr/>
        </p:nvSpPr>
        <p:spPr>
          <a:xfrm>
            <a:off x="3611625" y="228490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 dirty="0" err="1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파일추가</a:t>
            </a:r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31952" y="59150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 dirty="0" err="1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글목록</a:t>
            </a:r>
            <a:endParaRPr lang="en-US" altLang="ko-KR" sz="12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40036" y="19449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 dirty="0" err="1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글제목</a:t>
            </a:r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486796" y="2000062"/>
            <a:ext cx="223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작성일 년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-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월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-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일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-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시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-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분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-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초 표기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486796" y="2345946"/>
            <a:ext cx="223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200" dirty="0" err="1">
                <a:solidFill>
                  <a:prstClr val="black"/>
                </a:solidFill>
                <a:latin typeface="Calibri"/>
              </a:rPr>
              <a:t>글제목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50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자 이내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486796" y="2865932"/>
            <a:ext cx="2235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</a:rPr>
              <a:t>작성자는 </a:t>
            </a:r>
            <a:r>
              <a:rPr lang="ko-KR" altLang="en-US" sz="1200" dirty="0" err="1">
                <a:solidFill>
                  <a:prstClr val="black"/>
                </a:solidFill>
              </a:rPr>
              <a:t>어드민에서만</a:t>
            </a:r>
            <a:r>
              <a:rPr lang="ko-KR" altLang="en-US" sz="1200" dirty="0">
                <a:solidFill>
                  <a:prstClr val="black"/>
                </a:solidFill>
              </a:rPr>
              <a:t> 작성하도록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 err="1">
                <a:solidFill>
                  <a:prstClr val="black"/>
                </a:solidFill>
                <a:latin typeface="Calibri"/>
              </a:rPr>
              <a:t>글내용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200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자 이내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 err="1">
                <a:solidFill>
                  <a:prstClr val="black"/>
                </a:solidFill>
              </a:rPr>
              <a:t>게시글은</a:t>
            </a:r>
            <a:r>
              <a:rPr lang="ko-KR" altLang="en-US" sz="1200" dirty="0">
                <a:solidFill>
                  <a:prstClr val="black"/>
                </a:solidFill>
              </a:rPr>
              <a:t> 비회원 회원 모두 </a:t>
            </a:r>
            <a:r>
              <a:rPr lang="ko-KR" altLang="en-US" sz="1200" dirty="0" err="1">
                <a:solidFill>
                  <a:prstClr val="black"/>
                </a:solidFill>
              </a:rPr>
              <a:t>열람가능</a:t>
            </a:r>
            <a:endParaRPr lang="ko-KR" altLang="en-US" sz="1200" dirty="0">
              <a:solidFill>
                <a:prstClr val="black"/>
              </a:solidFill>
            </a:endParaRPr>
          </a:p>
          <a:p>
            <a:pPr defTabSz="609630" latinLnBrk="0"/>
            <a:r>
              <a:rPr lang="ko-KR" altLang="en-US" sz="1200" dirty="0" err="1">
                <a:solidFill>
                  <a:prstClr val="black"/>
                </a:solidFill>
              </a:rPr>
              <a:t>글목록을</a:t>
            </a:r>
            <a:r>
              <a:rPr lang="ko-KR" altLang="en-US" sz="1200" dirty="0">
                <a:solidFill>
                  <a:prstClr val="black"/>
                </a:solidFill>
              </a:rPr>
              <a:t> 누르면 </a:t>
            </a:r>
            <a:r>
              <a:rPr lang="en-US" altLang="ko-KR" sz="1200" dirty="0" err="1">
                <a:solidFill>
                  <a:prstClr val="black"/>
                </a:solidFill>
              </a:rPr>
              <a:t>ref_list</a:t>
            </a:r>
            <a:r>
              <a:rPr lang="ko-KR" altLang="en-US" sz="1200" dirty="0">
                <a:solidFill>
                  <a:prstClr val="black"/>
                </a:solidFill>
              </a:rPr>
              <a:t>로 이동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defTabSz="609630" latinLnBrk="0"/>
            <a:r>
              <a:rPr lang="ko-KR" altLang="en-US" sz="1200" dirty="0" err="1">
                <a:solidFill>
                  <a:prstClr val="black"/>
                </a:solidFill>
              </a:rPr>
              <a:t>파일추가</a:t>
            </a:r>
            <a:r>
              <a:rPr lang="ko-KR" altLang="en-US" sz="1200" dirty="0">
                <a:solidFill>
                  <a:prstClr val="black"/>
                </a:solidFill>
              </a:rPr>
              <a:t> 버튼을 누르면 파일 업로드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defTabSz="609630" latinLnBrk="0"/>
            <a:endParaRPr lang="ko-KR" altLang="en-US" sz="1200" dirty="0">
              <a:solidFill>
                <a:prstClr val="black"/>
              </a:solidFill>
            </a:endParaRPr>
          </a:p>
          <a:p>
            <a:pPr defTabSz="609630" latinLnBrk="0"/>
            <a:r>
              <a:rPr lang="ko-KR" altLang="en-US" sz="1200" dirty="0" err="1">
                <a:solidFill>
                  <a:prstClr val="black"/>
                </a:solidFill>
              </a:rPr>
              <a:t>글등록</a:t>
            </a:r>
            <a:r>
              <a:rPr lang="ko-KR" altLang="en-US" sz="1200" dirty="0">
                <a:solidFill>
                  <a:prstClr val="black"/>
                </a:solidFill>
              </a:rPr>
              <a:t> 시에는 </a:t>
            </a:r>
            <a:r>
              <a:rPr lang="ko-KR" altLang="en-US" sz="1200" dirty="0" err="1">
                <a:solidFill>
                  <a:prstClr val="black"/>
                </a:solidFill>
              </a:rPr>
              <a:t>알림창</a:t>
            </a:r>
            <a:r>
              <a:rPr lang="ko-KR" altLang="en-US" sz="1200" dirty="0">
                <a:solidFill>
                  <a:prstClr val="black"/>
                </a:solidFill>
              </a:rPr>
              <a:t> 없이 해당 </a:t>
            </a:r>
            <a:r>
              <a:rPr lang="ko-KR" altLang="en-US" sz="1200" dirty="0" err="1">
                <a:solidFill>
                  <a:prstClr val="black"/>
                </a:solidFill>
              </a:rPr>
              <a:t>게시글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view</a:t>
            </a:r>
            <a:r>
              <a:rPr lang="ko-KR" altLang="en-US" sz="1200" dirty="0">
                <a:solidFill>
                  <a:prstClr val="black"/>
                </a:solidFill>
              </a:rPr>
              <a:t>로 바로 가기</a:t>
            </a:r>
          </a:p>
          <a:p>
            <a:pPr defTabSz="609630" latinLnBrk="0"/>
            <a:endParaRPr lang="ko-KR" altLang="en-US" sz="12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7" name="Object 2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809831" y="671337"/>
            <a:ext cx="2930207" cy="298982"/>
          </a:xfrm>
          <a:prstGeom prst="rect">
            <a:avLst/>
          </a:prstGeom>
        </p:spPr>
      </p:pic>
      <p:grpSp>
        <p:nvGrpSpPr>
          <p:cNvPr id="59" name="그룹 1012">
            <a:extLst>
              <a:ext uri="{FF2B5EF4-FFF2-40B4-BE49-F238E27FC236}">
                <a16:creationId xmlns:a16="http://schemas.microsoft.com/office/drawing/2014/main" id="{B8368A27-BA3D-4641-8201-A9BB9342CBFE}"/>
              </a:ext>
            </a:extLst>
          </p:cNvPr>
          <p:cNvGrpSpPr/>
          <p:nvPr/>
        </p:nvGrpSpPr>
        <p:grpSpPr>
          <a:xfrm>
            <a:off x="4762293" y="5895882"/>
            <a:ext cx="942195" cy="274907"/>
            <a:chOff x="4143388" y="9322339"/>
            <a:chExt cx="1715003" cy="500391"/>
          </a:xfrm>
        </p:grpSpPr>
        <p:pic>
          <p:nvPicPr>
            <p:cNvPr id="60" name="Object 39">
              <a:extLst>
                <a:ext uri="{FF2B5EF4-FFF2-40B4-BE49-F238E27FC236}">
                  <a16:creationId xmlns:a16="http://schemas.microsoft.com/office/drawing/2014/main" id="{0DB7CCFD-04EC-45A9-9CD3-5BB7F176F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43388" y="9322339"/>
              <a:ext cx="1715003" cy="500391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F2DCE54-5094-434A-993E-5B4ED5DB6CA6}"/>
              </a:ext>
            </a:extLst>
          </p:cNvPr>
          <p:cNvSpPr txBox="1"/>
          <p:nvPr/>
        </p:nvSpPr>
        <p:spPr>
          <a:xfrm>
            <a:off x="4937585" y="591969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 dirty="0" err="1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글등록</a:t>
            </a:r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5141DB-05C2-4E54-B9B6-6F9D29571F46}"/>
              </a:ext>
            </a:extLst>
          </p:cNvPr>
          <p:cNvGrpSpPr/>
          <p:nvPr/>
        </p:nvGrpSpPr>
        <p:grpSpPr>
          <a:xfrm>
            <a:off x="-27684" y="0"/>
            <a:ext cx="1835869" cy="6843320"/>
            <a:chOff x="-635916" y="-121254"/>
            <a:chExt cx="3419095" cy="7099651"/>
          </a:xfrm>
        </p:grpSpPr>
        <p:grpSp>
          <p:nvGrpSpPr>
            <p:cNvPr id="63" name="그룹 1003">
              <a:extLst>
                <a:ext uri="{FF2B5EF4-FFF2-40B4-BE49-F238E27FC236}">
                  <a16:creationId xmlns:a16="http://schemas.microsoft.com/office/drawing/2014/main" id="{AAC63EC7-AE7D-4359-A18C-4EF417D29113}"/>
                </a:ext>
              </a:extLst>
            </p:cNvPr>
            <p:cNvGrpSpPr/>
            <p:nvPr/>
          </p:nvGrpSpPr>
          <p:grpSpPr>
            <a:xfrm>
              <a:off x="-635916" y="-121254"/>
              <a:ext cx="3419095" cy="7099651"/>
              <a:chOff x="-953875" y="-181882"/>
              <a:chExt cx="5128643" cy="10649477"/>
            </a:xfrm>
          </p:grpSpPr>
          <p:pic>
            <p:nvPicPr>
              <p:cNvPr id="87" name="Object 8">
                <a:extLst>
                  <a:ext uri="{FF2B5EF4-FFF2-40B4-BE49-F238E27FC236}">
                    <a16:creationId xmlns:a16="http://schemas.microsoft.com/office/drawing/2014/main" id="{A296D373-29B9-437A-B6BD-E32083E48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-953875" y="-181882"/>
                <a:ext cx="5128643" cy="10649477"/>
              </a:xfrm>
              <a:prstGeom prst="rect">
                <a:avLst/>
              </a:prstGeom>
            </p:spPr>
          </p:pic>
        </p:grpSp>
        <p:pic>
          <p:nvPicPr>
            <p:cNvPr id="68" name="Object 11">
              <a:extLst>
                <a:ext uri="{FF2B5EF4-FFF2-40B4-BE49-F238E27FC236}">
                  <a16:creationId xmlns:a16="http://schemas.microsoft.com/office/drawing/2014/main" id="{40ADEEAE-8D77-4CFA-AE10-ADA8CB82D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67" y="1838084"/>
              <a:ext cx="1781279" cy="485405"/>
            </a:xfrm>
            <a:prstGeom prst="rect">
              <a:avLst/>
            </a:prstGeom>
          </p:spPr>
        </p:pic>
        <p:pic>
          <p:nvPicPr>
            <p:cNvPr id="69" name="Object 12">
              <a:extLst>
                <a:ext uri="{FF2B5EF4-FFF2-40B4-BE49-F238E27FC236}">
                  <a16:creationId xmlns:a16="http://schemas.microsoft.com/office/drawing/2014/main" id="{889C96DA-2D9C-4225-96AC-41F5607DA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858" y="2426455"/>
              <a:ext cx="1514028" cy="545596"/>
            </a:xfrm>
            <a:prstGeom prst="rect">
              <a:avLst/>
            </a:prstGeom>
          </p:spPr>
        </p:pic>
        <p:pic>
          <p:nvPicPr>
            <p:cNvPr id="70" name="Object 14">
              <a:extLst>
                <a:ext uri="{FF2B5EF4-FFF2-40B4-BE49-F238E27FC236}">
                  <a16:creationId xmlns:a16="http://schemas.microsoft.com/office/drawing/2014/main" id="{88B9127A-616A-4FCA-A02E-AAB0417E6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34284" y="3603757"/>
              <a:ext cx="2370142" cy="545596"/>
            </a:xfrm>
            <a:prstGeom prst="rect">
              <a:avLst/>
            </a:prstGeom>
          </p:spPr>
        </p:pic>
        <p:pic>
          <p:nvPicPr>
            <p:cNvPr id="78" name="Object 15">
              <a:extLst>
                <a:ext uri="{FF2B5EF4-FFF2-40B4-BE49-F238E27FC236}">
                  <a16:creationId xmlns:a16="http://schemas.microsoft.com/office/drawing/2014/main" id="{BEBF8F38-12DE-42E0-A5F9-516E2F398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15237" y="4138427"/>
              <a:ext cx="2030510" cy="485405"/>
            </a:xfrm>
            <a:prstGeom prst="rect">
              <a:avLst/>
            </a:prstGeom>
          </p:spPr>
        </p:pic>
        <p:grpSp>
          <p:nvGrpSpPr>
            <p:cNvPr id="79" name="그룹 1004">
              <a:extLst>
                <a:ext uri="{FF2B5EF4-FFF2-40B4-BE49-F238E27FC236}">
                  <a16:creationId xmlns:a16="http://schemas.microsoft.com/office/drawing/2014/main" id="{B3F3BC2C-AD32-4FDA-B5AF-94FDCC155855}"/>
                </a:ext>
              </a:extLst>
            </p:cNvPr>
            <p:cNvGrpSpPr/>
            <p:nvPr/>
          </p:nvGrpSpPr>
          <p:grpSpPr>
            <a:xfrm>
              <a:off x="191276" y="167938"/>
              <a:ext cx="733425" cy="679998"/>
              <a:chOff x="286913" y="251906"/>
              <a:chExt cx="1100138" cy="1019997"/>
            </a:xfrm>
          </p:grpSpPr>
          <p:grpSp>
            <p:nvGrpSpPr>
              <p:cNvPr id="80" name="그룹 1005">
                <a:extLst>
                  <a:ext uri="{FF2B5EF4-FFF2-40B4-BE49-F238E27FC236}">
                    <a16:creationId xmlns:a16="http://schemas.microsoft.com/office/drawing/2014/main" id="{33F49596-8CAB-4386-9CBB-63D216BB3851}"/>
                  </a:ext>
                </a:extLst>
              </p:cNvPr>
              <p:cNvGrpSpPr/>
              <p:nvPr/>
            </p:nvGrpSpPr>
            <p:grpSpPr>
              <a:xfrm>
                <a:off x="350043" y="251906"/>
                <a:ext cx="1019997" cy="1019997"/>
                <a:chOff x="350043" y="251906"/>
                <a:chExt cx="1019997" cy="1019997"/>
              </a:xfrm>
            </p:grpSpPr>
            <p:pic>
              <p:nvPicPr>
                <p:cNvPr id="86" name="Object 18">
                  <a:extLst>
                    <a:ext uri="{FF2B5EF4-FFF2-40B4-BE49-F238E27FC236}">
                      <a16:creationId xmlns:a16="http://schemas.microsoft.com/office/drawing/2014/main" id="{1F812342-8FA3-4BF9-A23D-751A019D9E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350043" y="251906"/>
                  <a:ext cx="1019997" cy="1019997"/>
                </a:xfrm>
                <a:prstGeom prst="rect">
                  <a:avLst/>
                </a:prstGeom>
              </p:spPr>
            </p:pic>
          </p:grpSp>
          <p:pic>
            <p:nvPicPr>
              <p:cNvPr id="81" name="Object 20">
                <a:extLst>
                  <a:ext uri="{FF2B5EF4-FFF2-40B4-BE49-F238E27FC236}">
                    <a16:creationId xmlns:a16="http://schemas.microsoft.com/office/drawing/2014/main" id="{E532715C-852D-4278-B04F-6F48BDC8E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233760" y="459854"/>
                <a:ext cx="1077268" cy="623211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29E77CE-9190-4CD3-97FC-D17A2B7333CC}"/>
              </a:ext>
            </a:extLst>
          </p:cNvPr>
          <p:cNvSpPr txBox="1"/>
          <p:nvPr/>
        </p:nvSpPr>
        <p:spPr>
          <a:xfrm>
            <a:off x="161703" y="3080212"/>
            <a:ext cx="158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4. </a:t>
            </a:r>
            <a:r>
              <a:rPr lang="ko-KR" altLang="en-US" dirty="0">
                <a:solidFill>
                  <a:srgbClr val="FFFF00"/>
                </a:solidFill>
              </a:rPr>
              <a:t>자료실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309A5F2-4DA0-4D1E-8F8B-34E3BA1A7BB0}"/>
              </a:ext>
            </a:extLst>
          </p:cNvPr>
          <p:cNvSpPr/>
          <p:nvPr/>
        </p:nvSpPr>
        <p:spPr>
          <a:xfrm>
            <a:off x="1607044" y="18394"/>
            <a:ext cx="1466939" cy="803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 smtClean="0"/>
              <a:t>27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950321-A50D-4C50-ADE2-B42D589A66C1}"/>
              </a:ext>
            </a:extLst>
          </p:cNvPr>
          <p:cNvSpPr/>
          <p:nvPr/>
        </p:nvSpPr>
        <p:spPr>
          <a:xfrm>
            <a:off x="7060903" y="92753"/>
            <a:ext cx="1418984" cy="76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7543586-6ED3-498F-B0EF-916921B9DC4F}"/>
              </a:ext>
            </a:extLst>
          </p:cNvPr>
          <p:cNvSpPr/>
          <p:nvPr/>
        </p:nvSpPr>
        <p:spPr>
          <a:xfrm>
            <a:off x="4980756" y="1183574"/>
            <a:ext cx="1374633" cy="483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게시판 요청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6E4EBCC-F9AA-4A82-9428-ED32225D3AD2}"/>
              </a:ext>
            </a:extLst>
          </p:cNvPr>
          <p:cNvSpPr/>
          <p:nvPr/>
        </p:nvSpPr>
        <p:spPr>
          <a:xfrm>
            <a:off x="447517" y="3680386"/>
            <a:ext cx="952662" cy="328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 요청 관리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7175380" y="1090291"/>
            <a:ext cx="1953452" cy="231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dirty="0" smtClean="0">
                <a:solidFill>
                  <a:srgbClr val="FFFF00"/>
                </a:solidFill>
              </a:rPr>
              <a:t>관리자님 환영합니다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825AD10-EA46-4925-91BA-C34191CFE7B0}"/>
              </a:ext>
            </a:extLst>
          </p:cNvPr>
          <p:cNvSpPr/>
          <p:nvPr/>
        </p:nvSpPr>
        <p:spPr>
          <a:xfrm>
            <a:off x="0" y="3603849"/>
            <a:ext cx="1736127" cy="328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5. </a:t>
            </a:r>
            <a:r>
              <a:rPr lang="ko-KR" altLang="en-US" sz="1400" b="1" dirty="0" smtClean="0"/>
              <a:t>게시판 </a:t>
            </a:r>
            <a:r>
              <a:rPr lang="ko-KR" altLang="en-US" sz="1400" b="1" dirty="0"/>
              <a:t>요청 관리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5326" y="1449561"/>
            <a:ext cx="158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272365" y="1542410"/>
            <a:ext cx="885002" cy="226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022770" y="199670"/>
            <a:ext cx="3087887" cy="340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자유게시판 본문 내용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48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0072" y="6390621"/>
            <a:ext cx="11682540" cy="9524"/>
            <a:chOff x="225108" y="9585931"/>
            <a:chExt cx="17523810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108" y="9585931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273738" y="3331457"/>
            <a:ext cx="6857143" cy="9524"/>
            <a:chOff x="-4910606" y="4997186"/>
            <a:chExt cx="10285714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910606" y="4997186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0649" y="3419047"/>
            <a:ext cx="6857143" cy="9524"/>
            <a:chOff x="12375974" y="5128571"/>
            <a:chExt cx="10285714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375974" y="5128571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072" y="1273251"/>
            <a:ext cx="5587301" cy="9524"/>
            <a:chOff x="225108" y="1909876"/>
            <a:chExt cx="8380952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108" y="1909876"/>
              <a:ext cx="8380952" cy="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0969562" y="1580849"/>
            <a:ext cx="1908430" cy="22545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0738308" y="4858129"/>
            <a:ext cx="2370931" cy="22546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86003" y="1273251"/>
            <a:ext cx="5587301" cy="9524"/>
            <a:chOff x="8529004" y="1909876"/>
            <a:chExt cx="8380952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9004" y="1909876"/>
              <a:ext cx="8380952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62369" y="1264627"/>
            <a:ext cx="7592507" cy="628021"/>
            <a:chOff x="225108" y="3138750"/>
            <a:chExt cx="11388760" cy="94203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89648" y="3138750"/>
              <a:ext cx="11224221" cy="892720"/>
              <a:chOff x="389648" y="3138750"/>
              <a:chExt cx="11224221" cy="89272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9648" y="3138750"/>
                <a:ext cx="11224221" cy="892720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47" y="3289857"/>
              <a:ext cx="8028253" cy="558843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04702" y="3101767"/>
              <a:ext cx="2874875" cy="1022752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9362127" y="2474532"/>
            <a:ext cx="241117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 dirty="0" err="1">
                <a:solidFill>
                  <a:prstClr val="black"/>
                </a:solidFill>
                <a:latin typeface="Calibri"/>
              </a:rPr>
              <a:t>어드민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 일시 자료 삭제 기능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삭제하시겠습니까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?</a:t>
            </a:r>
          </a:p>
          <a:p>
            <a:pPr defTabSz="609630" latinLnBrk="0"/>
            <a:r>
              <a:rPr lang="ko-KR" altLang="en-US" sz="1200" dirty="0" err="1">
                <a:solidFill>
                  <a:prstClr val="black"/>
                </a:solidFill>
                <a:latin typeface="Calibri"/>
              </a:rPr>
              <a:t>알림창을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 띄우고 삭제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</a:rPr>
              <a:t>첨부파일 다운로드 기능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</a:rPr>
              <a:t>다운로드는 회원만 가능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defTabSz="609630" latinLnBrk="0"/>
            <a:r>
              <a:rPr lang="ko-KR" altLang="en-US" sz="1200" dirty="0" err="1">
                <a:solidFill>
                  <a:prstClr val="black"/>
                </a:solidFill>
              </a:rPr>
              <a:t>비회원일시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defTabSz="609630" latinLnBrk="0"/>
            <a:r>
              <a:rPr lang="en-US" altLang="ko-KR" sz="1200" dirty="0" smtClean="0">
                <a:solidFill>
                  <a:prstClr val="black"/>
                </a:solidFill>
              </a:rPr>
              <a:t>“</a:t>
            </a:r>
            <a:r>
              <a:rPr lang="ko-KR" altLang="en-US" sz="1200" dirty="0" smtClean="0">
                <a:solidFill>
                  <a:prstClr val="black"/>
                </a:solidFill>
              </a:rPr>
              <a:t>다운로드는 회원만 가능합니다</a:t>
            </a:r>
            <a:r>
              <a:rPr lang="en-US" altLang="ko-KR" sz="1200" dirty="0" smtClean="0">
                <a:solidFill>
                  <a:prstClr val="black"/>
                </a:solidFill>
              </a:rPr>
              <a:t>.”</a:t>
            </a:r>
          </a:p>
          <a:p>
            <a:pPr defTabSz="609630" latinLnBrk="0"/>
            <a:r>
              <a:rPr lang="ko-KR" altLang="en-US" sz="1200" dirty="0" err="1" smtClean="0">
                <a:solidFill>
                  <a:prstClr val="black"/>
                </a:solidFill>
              </a:rPr>
              <a:t>라고</a:t>
            </a:r>
            <a:r>
              <a:rPr lang="ko-KR" altLang="en-US" sz="1200" dirty="0" smtClean="0">
                <a:solidFill>
                  <a:prstClr val="black"/>
                </a:solidFill>
              </a:rPr>
              <a:t> 알려주기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defTabSz="609630" latinLnBrk="0"/>
            <a:r>
              <a:rPr lang="ko-KR" altLang="en-US" sz="1200" dirty="0" err="1" smtClean="0">
                <a:solidFill>
                  <a:prstClr val="black"/>
                </a:solidFill>
              </a:rPr>
              <a:t>어드민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일시 자료 수정 기능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defTabSz="609630" latinLnBrk="0"/>
            <a:r>
              <a:rPr lang="en-US" altLang="ko-KR" sz="1200" dirty="0" err="1">
                <a:solidFill>
                  <a:prstClr val="black"/>
                </a:solidFill>
              </a:rPr>
              <a:t>ref_proc_up</a:t>
            </a:r>
            <a:r>
              <a:rPr lang="ko-KR" altLang="en-US" sz="1200" dirty="0">
                <a:solidFill>
                  <a:prstClr val="black"/>
                </a:solidFill>
              </a:rPr>
              <a:t>로 이동</a:t>
            </a:r>
          </a:p>
          <a:p>
            <a:pPr defTabSz="609630" latinLnBrk="0"/>
            <a:endParaRPr lang="ko-KR" altLang="en-US" sz="1200" dirty="0">
              <a:solidFill>
                <a:prstClr val="black"/>
              </a:solidFill>
            </a:endParaRPr>
          </a:p>
          <a:p>
            <a:pPr defTabSz="609630" latinLnBrk="0"/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462947" y="4477950"/>
            <a:ext cx="2501043" cy="254000"/>
            <a:chOff x="4923557" y="4906235"/>
            <a:chExt cx="2501043" cy="254000"/>
          </a:xfrm>
        </p:grpSpPr>
        <p:sp>
          <p:nvSpPr>
            <p:cNvPr id="4" name="직사각형 3"/>
            <p:cNvSpPr/>
            <p:nvPr/>
          </p:nvSpPr>
          <p:spPr>
            <a:xfrm>
              <a:off x="6662154" y="4906235"/>
              <a:ext cx="762446" cy="254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30" latinLnBrk="0"/>
              <a:r>
                <a:rPr lang="ko-KR" altLang="en-US" sz="1067" dirty="0">
                  <a:solidFill>
                    <a:prstClr val="black"/>
                  </a:solidFill>
                  <a:latin typeface="Calibri"/>
                </a:rPr>
                <a:t>자료 수정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768012" y="4906235"/>
              <a:ext cx="762446" cy="254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30" latinLnBrk="0"/>
              <a:r>
                <a:rPr lang="ko-KR" altLang="en-US" sz="1067" dirty="0">
                  <a:solidFill>
                    <a:prstClr val="black"/>
                  </a:solidFill>
                  <a:latin typeface="Calibri"/>
                </a:rPr>
                <a:t>자료 삭제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923557" y="4906235"/>
              <a:ext cx="762446" cy="254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30" latinLnBrk="0"/>
              <a:r>
                <a:rPr lang="ko-KR" altLang="en-US" sz="1067" dirty="0">
                  <a:solidFill>
                    <a:prstClr val="black"/>
                  </a:solidFill>
                  <a:latin typeface="Calibri"/>
                </a:rPr>
                <a:t>다운로드</a:t>
              </a:r>
            </a:p>
          </p:txBody>
        </p:sp>
      </p:grpSp>
      <p:pic>
        <p:nvPicPr>
          <p:cNvPr id="44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44466" y="75281"/>
            <a:ext cx="3429993" cy="6914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3766" y="670697"/>
            <a:ext cx="233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파일명 </a:t>
            </a:r>
            <a:r>
              <a:rPr lang="en-US" altLang="ko-KR" dirty="0"/>
              <a:t>: </a:t>
            </a:r>
            <a:r>
              <a:rPr lang="en-US" altLang="ko-KR" dirty="0" err="1"/>
              <a:t>ref_view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86402" y="0"/>
            <a:ext cx="1899595" cy="6858000"/>
            <a:chOff x="-635916" y="-121254"/>
            <a:chExt cx="3419095" cy="7099651"/>
          </a:xfrm>
        </p:grpSpPr>
        <p:grpSp>
          <p:nvGrpSpPr>
            <p:cNvPr id="43" name="그룹 1003"/>
            <p:cNvGrpSpPr/>
            <p:nvPr/>
          </p:nvGrpSpPr>
          <p:grpSpPr>
            <a:xfrm>
              <a:off x="-635916" y="-121254"/>
              <a:ext cx="3419095" cy="7099651"/>
              <a:chOff x="-953875" y="-181882"/>
              <a:chExt cx="5128643" cy="10649477"/>
            </a:xfrm>
          </p:grpSpPr>
          <p:pic>
            <p:nvPicPr>
              <p:cNvPr id="55" name="Object 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953875" y="-181882"/>
                <a:ext cx="5128643" cy="10649477"/>
              </a:xfrm>
              <a:prstGeom prst="rect">
                <a:avLst/>
              </a:prstGeom>
            </p:spPr>
          </p:pic>
        </p:grpSp>
        <p:pic>
          <p:nvPicPr>
            <p:cNvPr id="46" name="Object 1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1567" y="1838084"/>
              <a:ext cx="1781279" cy="485405"/>
            </a:xfrm>
            <a:prstGeom prst="rect">
              <a:avLst/>
            </a:prstGeom>
          </p:spPr>
        </p:pic>
        <p:pic>
          <p:nvPicPr>
            <p:cNvPr id="47" name="Object 1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858" y="2426455"/>
              <a:ext cx="1514028" cy="545596"/>
            </a:xfrm>
            <a:prstGeom prst="rect">
              <a:avLst/>
            </a:prstGeom>
          </p:spPr>
        </p:pic>
        <p:pic>
          <p:nvPicPr>
            <p:cNvPr id="49" name="Object 1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34284" y="3603757"/>
              <a:ext cx="2370142" cy="545596"/>
            </a:xfrm>
            <a:prstGeom prst="rect">
              <a:avLst/>
            </a:prstGeom>
          </p:spPr>
        </p:pic>
        <p:pic>
          <p:nvPicPr>
            <p:cNvPr id="50" name="Object 1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15237" y="4138427"/>
              <a:ext cx="2030510" cy="485405"/>
            </a:xfrm>
            <a:prstGeom prst="rect">
              <a:avLst/>
            </a:prstGeom>
          </p:spPr>
        </p:pic>
        <p:grpSp>
          <p:nvGrpSpPr>
            <p:cNvPr id="51" name="그룹 1004"/>
            <p:cNvGrpSpPr/>
            <p:nvPr/>
          </p:nvGrpSpPr>
          <p:grpSpPr>
            <a:xfrm>
              <a:off x="191276" y="167938"/>
              <a:ext cx="733425" cy="679998"/>
              <a:chOff x="286913" y="251906"/>
              <a:chExt cx="1100138" cy="1019997"/>
            </a:xfrm>
          </p:grpSpPr>
          <p:grpSp>
            <p:nvGrpSpPr>
              <p:cNvPr id="52" name="그룹 1005"/>
              <p:cNvGrpSpPr/>
              <p:nvPr/>
            </p:nvGrpSpPr>
            <p:grpSpPr>
              <a:xfrm>
                <a:off x="350043" y="251906"/>
                <a:ext cx="1019997" cy="1019997"/>
                <a:chOff x="350043" y="251906"/>
                <a:chExt cx="1019997" cy="1019997"/>
              </a:xfrm>
            </p:grpSpPr>
            <p:pic>
              <p:nvPicPr>
                <p:cNvPr id="54" name="Object 18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50043" y="251906"/>
                  <a:ext cx="1019997" cy="1019997"/>
                </a:xfrm>
                <a:prstGeom prst="rect">
                  <a:avLst/>
                </a:prstGeom>
              </p:spPr>
            </p:pic>
          </p:grpSp>
          <p:pic>
            <p:nvPicPr>
              <p:cNvPr id="53" name="Object 2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33760" y="459854"/>
                <a:ext cx="1077268" cy="623211"/>
              </a:xfrm>
              <a:prstGeom prst="rect">
                <a:avLst/>
              </a:prstGeom>
            </p:spPr>
          </p:pic>
        </p:grpSp>
      </p:grpSp>
      <p:sp>
        <p:nvSpPr>
          <p:cNvPr id="8" name="TextBox 7"/>
          <p:cNvSpPr txBox="1"/>
          <p:nvPr/>
        </p:nvSpPr>
        <p:spPr>
          <a:xfrm>
            <a:off x="356158" y="1526369"/>
            <a:ext cx="158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158" y="3012262"/>
            <a:ext cx="158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4. </a:t>
            </a:r>
            <a:r>
              <a:rPr lang="ko-KR" altLang="en-US" dirty="0">
                <a:solidFill>
                  <a:srgbClr val="FFFF00"/>
                </a:solidFill>
              </a:rPr>
              <a:t>자료실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34A607-795E-4DAC-BB80-AB3B59A42E35}"/>
              </a:ext>
            </a:extLst>
          </p:cNvPr>
          <p:cNvSpPr/>
          <p:nvPr/>
        </p:nvSpPr>
        <p:spPr>
          <a:xfrm>
            <a:off x="1725143" y="11355"/>
            <a:ext cx="1466939" cy="803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 smtClean="0"/>
              <a:t>28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E29067-7549-4B26-94E4-AF7015198B68}"/>
              </a:ext>
            </a:extLst>
          </p:cNvPr>
          <p:cNvSpPr/>
          <p:nvPr/>
        </p:nvSpPr>
        <p:spPr>
          <a:xfrm>
            <a:off x="8597069" y="136733"/>
            <a:ext cx="654110" cy="501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CF9054-E490-4142-B5BE-F7E12E877688}"/>
              </a:ext>
            </a:extLst>
          </p:cNvPr>
          <p:cNvSpPr/>
          <p:nvPr/>
        </p:nvSpPr>
        <p:spPr>
          <a:xfrm>
            <a:off x="5145586" y="1352032"/>
            <a:ext cx="1301629" cy="483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게시판 요청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7EE8E36-19EC-44D9-83EC-0BDFE29F1CE2}"/>
              </a:ext>
            </a:extLst>
          </p:cNvPr>
          <p:cNvSpPr/>
          <p:nvPr/>
        </p:nvSpPr>
        <p:spPr>
          <a:xfrm>
            <a:off x="589035" y="3692236"/>
            <a:ext cx="1128119" cy="328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 요청 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0CEB49-F9E8-492E-A76F-EF495ECB6DC6}"/>
              </a:ext>
            </a:extLst>
          </p:cNvPr>
          <p:cNvSpPr/>
          <p:nvPr/>
        </p:nvSpPr>
        <p:spPr>
          <a:xfrm>
            <a:off x="2076816" y="4103027"/>
            <a:ext cx="3945407" cy="19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파일명 </a:t>
            </a:r>
            <a:r>
              <a:rPr lang="en-US" altLang="ko-KR" dirty="0"/>
              <a:t>: </a:t>
            </a:r>
            <a:r>
              <a:rPr lang="en-US" altLang="ko-KR" dirty="0" err="1"/>
              <a:t>abcd.img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7471222" y="1296589"/>
            <a:ext cx="1953452" cy="1759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rgbClr val="FFFF00"/>
                </a:solidFill>
              </a:rPr>
              <a:t>관리자님 환영합니다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825AD10-EA46-4925-91BA-C34191CFE7B0}"/>
              </a:ext>
            </a:extLst>
          </p:cNvPr>
          <p:cNvSpPr/>
          <p:nvPr/>
        </p:nvSpPr>
        <p:spPr>
          <a:xfrm>
            <a:off x="164199" y="3504490"/>
            <a:ext cx="1725128" cy="5146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5. </a:t>
            </a:r>
            <a:r>
              <a:rPr lang="ko-KR" altLang="en-US" sz="1400" b="1" dirty="0" smtClean="0"/>
              <a:t>게시판 </a:t>
            </a:r>
            <a:r>
              <a:rPr lang="ko-KR" altLang="en-US" sz="1400" b="1" dirty="0"/>
              <a:t>요청 관리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8492956" y="1683356"/>
            <a:ext cx="885002" cy="1559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13775"/>
              </p:ext>
            </p:extLst>
          </p:nvPr>
        </p:nvGraphicFramePr>
        <p:xfrm>
          <a:off x="1970782" y="1853591"/>
          <a:ext cx="7425903" cy="219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07">
                  <a:extLst>
                    <a:ext uri="{9D8B030D-6E8A-4147-A177-3AD203B41FA5}">
                      <a16:colId xmlns:a16="http://schemas.microsoft.com/office/drawing/2014/main" val="2773114583"/>
                    </a:ext>
                  </a:extLst>
                </a:gridCol>
                <a:gridCol w="4594778">
                  <a:extLst>
                    <a:ext uri="{9D8B030D-6E8A-4147-A177-3AD203B41FA5}">
                      <a16:colId xmlns:a16="http://schemas.microsoft.com/office/drawing/2014/main" val="4222755045"/>
                    </a:ext>
                  </a:extLst>
                </a:gridCol>
                <a:gridCol w="1021062">
                  <a:extLst>
                    <a:ext uri="{9D8B030D-6E8A-4147-A177-3AD203B41FA5}">
                      <a16:colId xmlns:a16="http://schemas.microsoft.com/office/drawing/2014/main" val="4069207606"/>
                    </a:ext>
                  </a:extLst>
                </a:gridCol>
                <a:gridCol w="1060656">
                  <a:extLst>
                    <a:ext uri="{9D8B030D-6E8A-4147-A177-3AD203B41FA5}">
                      <a16:colId xmlns:a16="http://schemas.microsoft.com/office/drawing/2014/main" val="1085423585"/>
                    </a:ext>
                  </a:extLst>
                </a:gridCol>
              </a:tblGrid>
              <a:tr h="30480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QnA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글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1081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ㄱ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ㄱ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23.03.01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70584"/>
                  </a:ext>
                </a:extLst>
              </a:tr>
              <a:tr h="1587455">
                <a:tc gridSpan="4">
                  <a:txBody>
                    <a:bodyPr/>
                    <a:lstStyle/>
                    <a:p>
                      <a:pPr latinLnBrk="1"/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나도 관리자 권한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갖고싶어용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44068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046219" y="2520584"/>
            <a:ext cx="5584913" cy="431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개똥이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39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16947" y="6620836"/>
            <a:ext cx="11682540" cy="9524"/>
            <a:chOff x="225108" y="9931254"/>
            <a:chExt cx="17523810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108" y="9931254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273738" y="3331457"/>
            <a:ext cx="6857143" cy="9524"/>
            <a:chOff x="-4910606" y="4997186"/>
            <a:chExt cx="10285714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910606" y="4997186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08802" y="3430010"/>
            <a:ext cx="6857143" cy="9524"/>
            <a:chOff x="12613203" y="5145015"/>
            <a:chExt cx="10285714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613203" y="5145015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16947" y="1273251"/>
            <a:ext cx="5587301" cy="9524"/>
            <a:chOff x="225108" y="1909876"/>
            <a:chExt cx="8380952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108" y="1909876"/>
              <a:ext cx="8380952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52878" y="1273251"/>
            <a:ext cx="5587301" cy="9524"/>
            <a:chOff x="8529004" y="1909876"/>
            <a:chExt cx="8380952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9004" y="1909876"/>
              <a:ext cx="8380952" cy="1428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206089" y="885203"/>
            <a:ext cx="20431972" cy="537835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884476" y="1960914"/>
            <a:ext cx="8243955" cy="681906"/>
            <a:chOff x="615783" y="2953570"/>
            <a:chExt cx="12365933" cy="102285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94440" y="2953570"/>
              <a:ext cx="12187275" cy="969317"/>
              <a:chOff x="794440" y="2953570"/>
              <a:chExt cx="12187275" cy="96931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94440" y="2953570"/>
                <a:ext cx="12187275" cy="96931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164" y="3117643"/>
              <a:ext cx="8717246" cy="616923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22938" y="2913414"/>
              <a:ext cx="3130454" cy="110999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8452" y="4879567"/>
            <a:ext cx="6685247" cy="50277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404249" y="5970943"/>
            <a:ext cx="1363946" cy="302071"/>
            <a:chOff x="8606061" y="8956413"/>
            <a:chExt cx="2045919" cy="45310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06061" y="8956413"/>
              <a:ext cx="2045919" cy="453107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206025" y="5240371"/>
            <a:ext cx="13592446" cy="169641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310822" y="6038915"/>
            <a:ext cx="1015345" cy="296250"/>
            <a:chOff x="965920" y="9058372"/>
            <a:chExt cx="1523017" cy="44437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5920" y="9058372"/>
              <a:ext cx="1523017" cy="44437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068693" y="6105757"/>
            <a:ext cx="194229" cy="169889"/>
            <a:chOff x="2102727" y="9158635"/>
            <a:chExt cx="291344" cy="25483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2102727" y="9158635"/>
              <a:ext cx="291344" cy="25483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517699" y="6038915"/>
            <a:ext cx="2203873" cy="296250"/>
            <a:chOff x="2776235" y="9058372"/>
            <a:chExt cx="3305810" cy="44437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76235" y="9058372"/>
              <a:ext cx="3305810" cy="44437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780511" y="6039836"/>
            <a:ext cx="510406" cy="296250"/>
            <a:chOff x="6170454" y="9059753"/>
            <a:chExt cx="765609" cy="44437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70454" y="9059753"/>
              <a:ext cx="765609" cy="444375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06723" y="6039577"/>
            <a:ext cx="499248" cy="369077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808154" y="6064836"/>
            <a:ext cx="1192191" cy="296250"/>
            <a:chOff x="7711918" y="9097253"/>
            <a:chExt cx="1788286" cy="444375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7711918" y="9097253"/>
              <a:ext cx="1756308" cy="444375"/>
              <a:chOff x="7711918" y="9097253"/>
              <a:chExt cx="1756308" cy="444375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711918" y="9097253"/>
                <a:ext cx="1756308" cy="444375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73717" y="9107004"/>
              <a:ext cx="1671362" cy="470038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9273672" y="1279723"/>
            <a:ext cx="2735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파일명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altLang="ko-KR" sz="1200" dirty="0" err="1">
                <a:solidFill>
                  <a:prstClr val="black"/>
                </a:solidFill>
                <a:latin typeface="Calibri"/>
              </a:rPr>
              <a:t>board_rq_alist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작성일은 오늘 작성하면 </a:t>
            </a:r>
            <a:r>
              <a:rPr lang="en-US" altLang="ko-KR" sz="1200" dirty="0" err="1">
                <a:solidFill>
                  <a:prstClr val="black"/>
                </a:solidFill>
                <a:latin typeface="Calibri"/>
              </a:rPr>
              <a:t>hh:mm:ss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전날 작성이면 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yy.mm.dd</a:t>
            </a:r>
          </a:p>
          <a:p>
            <a:pPr defTabSz="609630" latinLnBrk="0"/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74065" y="36488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1</a:t>
            </a:r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73684" y="3655324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스포츠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69868" y="3771194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축구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658946" y="3684323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10:30:15</a:t>
            </a:r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381292" y="3643240"/>
            <a:ext cx="215367" cy="28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1</a:t>
            </a:r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18719" y="368692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 dirty="0" err="1">
                <a:solidFill>
                  <a:prstClr val="black"/>
                </a:solidFill>
                <a:latin typeface="Calibri"/>
              </a:rPr>
              <a:t>승인전</a:t>
            </a:r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07529" y="1969047"/>
            <a:ext cx="676146" cy="2407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latinLnBrk="0"/>
            <a:r>
              <a:rPr lang="ko-KR" altLang="en-US" sz="1200" dirty="0">
                <a:solidFill>
                  <a:srgbClr val="FFFF00"/>
                </a:solidFill>
                <a:latin typeface="Calibri"/>
              </a:rPr>
              <a:t>관리자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8353658" y="484467"/>
            <a:ext cx="3392669" cy="561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609630" latinLnBrk="0">
              <a:defRPr/>
            </a:pPr>
            <a:r>
              <a:rPr lang="ko-KR" altLang="en-US" sz="2667" b="1" dirty="0">
                <a:solidFill>
                  <a:prstClr val="black"/>
                </a:solidFill>
                <a:latin typeface="Calibri"/>
              </a:rPr>
              <a:t>게시판요청</a:t>
            </a:r>
            <a:r>
              <a:rPr lang="en-US" altLang="ko-KR" sz="2667" b="1" dirty="0">
                <a:solidFill>
                  <a:prstClr val="black"/>
                </a:solidFill>
                <a:latin typeface="Calibri"/>
              </a:rPr>
              <a:t>(</a:t>
            </a:r>
            <a:r>
              <a:rPr lang="ko-KR" altLang="en-US" sz="2667" b="1" dirty="0">
                <a:solidFill>
                  <a:prstClr val="black"/>
                </a:solidFill>
                <a:latin typeface="Calibri"/>
              </a:rPr>
              <a:t>관리자용</a:t>
            </a:r>
            <a:r>
              <a:rPr lang="en-US" altLang="ko-KR" sz="2667" b="1" dirty="0">
                <a:solidFill>
                  <a:prstClr val="black"/>
                </a:solidFill>
                <a:latin typeface="Calibri"/>
              </a:rPr>
              <a:t>)</a:t>
            </a:r>
            <a:endParaRPr lang="ko-KR" altLang="en-US" sz="2667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9041" y="0"/>
            <a:ext cx="1899595" cy="6900647"/>
            <a:chOff x="-913357" y="-77104"/>
            <a:chExt cx="3419095" cy="7099651"/>
          </a:xfrm>
        </p:grpSpPr>
        <p:grpSp>
          <p:nvGrpSpPr>
            <p:cNvPr id="65" name="그룹 1003"/>
            <p:cNvGrpSpPr/>
            <p:nvPr/>
          </p:nvGrpSpPr>
          <p:grpSpPr>
            <a:xfrm>
              <a:off x="-913357" y="-77104"/>
              <a:ext cx="3419095" cy="7099651"/>
              <a:chOff x="-1370037" y="-115657"/>
              <a:chExt cx="5128643" cy="10649477"/>
            </a:xfrm>
          </p:grpSpPr>
          <p:pic>
            <p:nvPicPr>
              <p:cNvPr id="74" name="Object 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-1370037" y="-115657"/>
                <a:ext cx="5128643" cy="10649477"/>
              </a:xfrm>
              <a:prstGeom prst="rect">
                <a:avLst/>
              </a:prstGeom>
            </p:spPr>
          </p:pic>
        </p:grpSp>
        <p:pic>
          <p:nvPicPr>
            <p:cNvPr id="66" name="Object 1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1567" y="1838084"/>
              <a:ext cx="1781279" cy="485405"/>
            </a:xfrm>
            <a:prstGeom prst="rect">
              <a:avLst/>
            </a:prstGeom>
          </p:spPr>
        </p:pic>
        <p:pic>
          <p:nvPicPr>
            <p:cNvPr id="67" name="Object 1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58" y="2426455"/>
              <a:ext cx="1514028" cy="545596"/>
            </a:xfrm>
            <a:prstGeom prst="rect">
              <a:avLst/>
            </a:prstGeom>
          </p:spPr>
        </p:pic>
        <p:pic>
          <p:nvPicPr>
            <p:cNvPr id="69" name="Object 1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15237" y="4138427"/>
              <a:ext cx="2030510" cy="485405"/>
            </a:xfrm>
            <a:prstGeom prst="rect">
              <a:avLst/>
            </a:prstGeom>
          </p:spPr>
        </p:pic>
        <p:grpSp>
          <p:nvGrpSpPr>
            <p:cNvPr id="70" name="그룹 1004"/>
            <p:cNvGrpSpPr/>
            <p:nvPr/>
          </p:nvGrpSpPr>
          <p:grpSpPr>
            <a:xfrm>
              <a:off x="191276" y="167938"/>
              <a:ext cx="733425" cy="679998"/>
              <a:chOff x="286913" y="251906"/>
              <a:chExt cx="1100138" cy="1019997"/>
            </a:xfrm>
          </p:grpSpPr>
          <p:grpSp>
            <p:nvGrpSpPr>
              <p:cNvPr id="71" name="그룹 1005"/>
              <p:cNvGrpSpPr/>
              <p:nvPr/>
            </p:nvGrpSpPr>
            <p:grpSpPr>
              <a:xfrm>
                <a:off x="350043" y="251906"/>
                <a:ext cx="1019997" cy="1019997"/>
                <a:chOff x="350043" y="251906"/>
                <a:chExt cx="1019997" cy="1019997"/>
              </a:xfrm>
            </p:grpSpPr>
            <p:pic>
              <p:nvPicPr>
                <p:cNvPr id="73" name="Object 18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350043" y="251906"/>
                  <a:ext cx="1019997" cy="1019997"/>
                </a:xfrm>
                <a:prstGeom prst="rect">
                  <a:avLst/>
                </a:prstGeom>
              </p:spPr>
            </p:pic>
          </p:grpSp>
          <p:pic>
            <p:nvPicPr>
              <p:cNvPr id="72" name="Object 20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233760" y="459854"/>
                <a:ext cx="1077268" cy="623211"/>
              </a:xfrm>
              <a:prstGeom prst="rect">
                <a:avLst/>
              </a:prstGeom>
            </p:spPr>
          </p:pic>
        </p:grpSp>
      </p:grpSp>
      <p:sp>
        <p:nvSpPr>
          <p:cNvPr id="75" name="TextBox 74"/>
          <p:cNvSpPr txBox="1"/>
          <p:nvPr/>
        </p:nvSpPr>
        <p:spPr>
          <a:xfrm>
            <a:off x="356158" y="1526369"/>
            <a:ext cx="158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6158" y="3012262"/>
            <a:ext cx="158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자료실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09051" y="3538136"/>
            <a:ext cx="158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5. </a:t>
            </a:r>
            <a:r>
              <a:rPr lang="ko-KR" altLang="en-US" dirty="0" err="1">
                <a:solidFill>
                  <a:srgbClr val="FFFF00"/>
                </a:solidFill>
              </a:rPr>
              <a:t>요청게시판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8C74DD-3E4B-4496-8103-F4CD3AEDDCAF}"/>
              </a:ext>
            </a:extLst>
          </p:cNvPr>
          <p:cNvSpPr/>
          <p:nvPr/>
        </p:nvSpPr>
        <p:spPr>
          <a:xfrm>
            <a:off x="1617516" y="6508"/>
            <a:ext cx="1466939" cy="803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 smtClean="0"/>
              <a:t>35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A9829AC-06A9-4FFE-8E29-327FFB7A79B6}"/>
              </a:ext>
            </a:extLst>
          </p:cNvPr>
          <p:cNvSpPr/>
          <p:nvPr/>
        </p:nvSpPr>
        <p:spPr>
          <a:xfrm>
            <a:off x="5540594" y="2006498"/>
            <a:ext cx="1267560" cy="483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게시판 요청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1FA7ED9-BBE5-437C-932C-0059A4B4981D}"/>
              </a:ext>
            </a:extLst>
          </p:cNvPr>
          <p:cNvGrpSpPr/>
          <p:nvPr/>
        </p:nvGrpSpPr>
        <p:grpSpPr>
          <a:xfrm>
            <a:off x="2385853" y="5494198"/>
            <a:ext cx="892850" cy="539027"/>
            <a:chOff x="2385853" y="5494198"/>
            <a:chExt cx="892850" cy="539027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2433318" y="5494198"/>
              <a:ext cx="785402" cy="539027"/>
              <a:chOff x="1149662" y="8241297"/>
              <a:chExt cx="3722529" cy="432194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49662" y="8241297"/>
                <a:ext cx="3722529" cy="432194"/>
              </a:xfrm>
              <a:prstGeom prst="rect">
                <a:avLst/>
              </a:prstGeom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1FE1A-F296-4CFC-ABDA-C8DBF6FD2743}"/>
                </a:ext>
              </a:extLst>
            </p:cNvPr>
            <p:cNvSpPr txBox="1"/>
            <p:nvPr/>
          </p:nvSpPr>
          <p:spPr>
            <a:xfrm>
              <a:off x="2385853" y="5558609"/>
              <a:ext cx="8928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승인 </a:t>
              </a:r>
              <a:endParaRPr lang="en-US" altLang="ko-KR" sz="1100" dirty="0"/>
            </a:p>
            <a:p>
              <a:r>
                <a:rPr lang="ko-KR" altLang="en-US" sz="1100" dirty="0"/>
                <a:t>미 승인 </a:t>
              </a: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8156096" y="1974835"/>
            <a:ext cx="1953452" cy="231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rgbClr val="FFFF00"/>
                </a:solidFill>
              </a:rPr>
              <a:t>관리자님 환영합니다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29262" y="4290968"/>
            <a:ext cx="16610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200" dirty="0" err="1" smtClean="0">
                <a:solidFill>
                  <a:prstClr val="black"/>
                </a:solidFill>
                <a:latin typeface="Calibri"/>
              </a:rPr>
              <a:t>승인전</a:t>
            </a:r>
            <a:r>
              <a:rPr lang="ko-KR" altLang="en-US" sz="1200" dirty="0" smtClean="0">
                <a:solidFill>
                  <a:prstClr val="black"/>
                </a:solidFill>
                <a:latin typeface="Calibri"/>
              </a:rPr>
              <a:t>  </a:t>
            </a:r>
            <a:r>
              <a:rPr lang="en-US" altLang="ko-KR" sz="1200" dirty="0" smtClean="0">
                <a:solidFill>
                  <a:prstClr val="black"/>
                </a:solidFill>
                <a:latin typeface="Calibri"/>
              </a:rPr>
              <a:t>/ </a:t>
            </a:r>
            <a:r>
              <a:rPr lang="ko-KR" altLang="en-US" sz="1200" dirty="0" smtClean="0">
                <a:solidFill>
                  <a:prstClr val="black"/>
                </a:solidFill>
                <a:latin typeface="Calibri"/>
              </a:rPr>
              <a:t>승인</a:t>
            </a:r>
            <a:r>
              <a:rPr lang="en-US" altLang="ko-KR" sz="1200" dirty="0" smtClean="0">
                <a:solidFill>
                  <a:prstClr val="black"/>
                </a:solidFill>
                <a:latin typeface="Calibri"/>
              </a:rPr>
              <a:t> / </a:t>
            </a:r>
            <a:r>
              <a:rPr lang="ko-KR" altLang="en-US" sz="1200" dirty="0" smtClean="0">
                <a:solidFill>
                  <a:prstClr val="black"/>
                </a:solidFill>
                <a:latin typeface="Calibri"/>
              </a:rPr>
              <a:t>반려</a:t>
            </a:r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216445" y="2430176"/>
            <a:ext cx="885002" cy="1559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5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9854" y="6755267"/>
            <a:ext cx="11682540" cy="9524"/>
            <a:chOff x="194781" y="10132900"/>
            <a:chExt cx="17523810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781" y="10132900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273738" y="3331457"/>
            <a:ext cx="6857143" cy="9524"/>
            <a:chOff x="-4910606" y="4997186"/>
            <a:chExt cx="10285714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910606" y="4997186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0649" y="3419047"/>
            <a:ext cx="6857143" cy="9524"/>
            <a:chOff x="12375974" y="5128571"/>
            <a:chExt cx="10285714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375974" y="5128571"/>
              <a:ext cx="10285714" cy="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969562" y="1580849"/>
            <a:ext cx="1908430" cy="225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0738308" y="4858129"/>
            <a:ext cx="2370931" cy="2254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5326" y="1906484"/>
            <a:ext cx="8038845" cy="9524"/>
            <a:chOff x="217989" y="2859726"/>
            <a:chExt cx="12058267" cy="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217989" y="2859726"/>
              <a:ext cx="12058267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32360" y="1046379"/>
            <a:ext cx="8197619" cy="758095"/>
            <a:chOff x="247388" y="1569567"/>
            <a:chExt cx="13747579" cy="113714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46007" y="1569567"/>
              <a:ext cx="13548960" cy="1077619"/>
              <a:chOff x="446007" y="1569567"/>
              <a:chExt cx="13548960" cy="107761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46007" y="1569567"/>
                <a:ext cx="13548960" cy="1077619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890" y="1751972"/>
              <a:ext cx="9692058" cy="682696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3260" y="1524924"/>
              <a:ext cx="3480601" cy="125054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140366" y="2092903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2400" dirty="0">
                <a:solidFill>
                  <a:prstClr val="black"/>
                </a:solidFill>
                <a:latin typeface="Calibri"/>
              </a:rPr>
              <a:t>분류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34746" y="2652477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2400" dirty="0">
                <a:solidFill>
                  <a:prstClr val="black"/>
                </a:solidFill>
                <a:latin typeface="Calibri"/>
              </a:rPr>
              <a:t>이름</a:t>
            </a:r>
            <a:endParaRPr lang="en-US" altLang="ko-KR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4746" y="3212051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2400" dirty="0">
                <a:solidFill>
                  <a:prstClr val="black"/>
                </a:solidFill>
                <a:latin typeface="Calibri"/>
              </a:rPr>
              <a:t>용도</a:t>
            </a:r>
            <a:endParaRPr lang="en-US" altLang="ko-KR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92168" y="4738212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2400" dirty="0">
                <a:solidFill>
                  <a:prstClr val="black"/>
                </a:solidFill>
                <a:latin typeface="Calibri"/>
              </a:rPr>
              <a:t>회원 전용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73967" y="5297786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2400" dirty="0">
                <a:solidFill>
                  <a:prstClr val="black"/>
                </a:solidFill>
                <a:latin typeface="Calibri"/>
              </a:rPr>
              <a:t>댓글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44727" y="5917795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회원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44727" y="534346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사용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51787" y="5346679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미사용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43200" y="591779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비회원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44727" y="479269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회원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51786" y="4789349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비회원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43493" y="2043082"/>
            <a:ext cx="2286000" cy="387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스포츠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5699953" y="2115260"/>
            <a:ext cx="254000" cy="2670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latinLnBrk="0"/>
            <a:endParaRPr lang="ko-KR" alt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743493" y="2684978"/>
            <a:ext cx="2286000" cy="387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축구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43493" y="3353275"/>
            <a:ext cx="4440678" cy="1278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축구에 관련된 내용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축구 규칙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축구 운동복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축구화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축구 게임 기타 등등 공유할 수 있는 게시판을 만들어 주세요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.</a:t>
            </a:r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893388" y="4810982"/>
            <a:ext cx="226506" cy="205157"/>
            <a:chOff x="5834714" y="7429999"/>
            <a:chExt cx="339759" cy="307735"/>
          </a:xfrm>
        </p:grpSpPr>
        <p:sp>
          <p:nvSpPr>
            <p:cNvPr id="7" name="타원 6"/>
            <p:cNvSpPr/>
            <p:nvPr/>
          </p:nvSpPr>
          <p:spPr>
            <a:xfrm>
              <a:off x="5834714" y="7429999"/>
              <a:ext cx="339759" cy="3077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630" latinLnBrk="0"/>
              <a:endParaRPr lang="ko-KR" altLang="en-US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5893158" y="7480984"/>
              <a:ext cx="228600" cy="18999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630" latinLnBrk="0"/>
              <a:endParaRPr lang="ko-KR" altLang="en-US"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7" name="타원 46"/>
          <p:cNvSpPr/>
          <p:nvPr/>
        </p:nvSpPr>
        <p:spPr>
          <a:xfrm>
            <a:off x="5857900" y="4807840"/>
            <a:ext cx="226506" cy="205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630" latinLnBrk="0"/>
            <a:endParaRPr lang="ko-KR" alt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855652" y="5951170"/>
            <a:ext cx="226506" cy="205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630" latinLnBrk="0"/>
            <a:endParaRPr lang="ko-KR" alt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855653" y="5379270"/>
            <a:ext cx="226506" cy="205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630" latinLnBrk="0"/>
            <a:endParaRPr lang="ko-KR" altLang="en-US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894040" y="5376059"/>
            <a:ext cx="226506" cy="205157"/>
            <a:chOff x="5834714" y="7429999"/>
            <a:chExt cx="339759" cy="307735"/>
          </a:xfrm>
        </p:grpSpPr>
        <p:sp>
          <p:nvSpPr>
            <p:cNvPr id="51" name="타원 50"/>
            <p:cNvSpPr/>
            <p:nvPr/>
          </p:nvSpPr>
          <p:spPr>
            <a:xfrm>
              <a:off x="5834714" y="7429999"/>
              <a:ext cx="339759" cy="3077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630" latinLnBrk="0"/>
              <a:endParaRPr lang="ko-KR" altLang="en-US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5893158" y="7480984"/>
              <a:ext cx="228600" cy="18999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630" latinLnBrk="0"/>
              <a:endParaRPr lang="ko-KR" altLang="en-US"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898396" y="5941136"/>
            <a:ext cx="226506" cy="205157"/>
            <a:chOff x="5834714" y="7429999"/>
            <a:chExt cx="339759" cy="307735"/>
          </a:xfrm>
        </p:grpSpPr>
        <p:sp>
          <p:nvSpPr>
            <p:cNvPr id="54" name="타원 53"/>
            <p:cNvSpPr/>
            <p:nvPr/>
          </p:nvSpPr>
          <p:spPr>
            <a:xfrm>
              <a:off x="5834714" y="7429999"/>
              <a:ext cx="339759" cy="3077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630" latinLnBrk="0"/>
              <a:endParaRPr lang="ko-KR" altLang="en-US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5893158" y="7480984"/>
              <a:ext cx="228600" cy="18999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630" latinLnBrk="0"/>
              <a:endParaRPr lang="ko-KR" altLang="en-US"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810657" y="2104334"/>
            <a:ext cx="27353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파일명 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altLang="ko-KR" sz="1200" dirty="0" err="1">
                <a:solidFill>
                  <a:prstClr val="black"/>
                </a:solidFill>
                <a:latin typeface="Calibri"/>
              </a:rPr>
              <a:t>board_rq_aview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marL="228611" indent="-228611" defTabSz="609630" latinLnBrk="0">
              <a:buFontTx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분류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(select): 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스포츠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연예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게임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marL="228611" indent="-228611" defTabSz="609630" latinLnBrk="0">
              <a:buFontTx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이름 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altLang="ko-KR" sz="1200" dirty="0" smtClean="0">
                <a:solidFill>
                  <a:prstClr val="black"/>
                </a:solidFill>
                <a:latin typeface="Calibri"/>
              </a:rPr>
              <a:t>50</a:t>
            </a:r>
            <a:r>
              <a:rPr lang="ko-KR" altLang="en-US" sz="1200" dirty="0" smtClean="0">
                <a:solidFill>
                  <a:prstClr val="black"/>
                </a:solidFill>
                <a:latin typeface="Calibri"/>
              </a:rPr>
              <a:t>자 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이내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marL="228611" indent="-228611" defTabSz="609630" latinLnBrk="0">
              <a:buFontTx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용도 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: 1000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자 이내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marL="228611" indent="-228611" defTabSz="609630" latinLnBrk="0">
              <a:buFontTx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회원 전용 및 댓글은 요청게시판을 신청한 값 그대로 보여지기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disabled</a:t>
            </a:r>
          </a:p>
          <a:p>
            <a:pPr marL="228611" indent="-228611" defTabSz="609630" latinLnBrk="0">
              <a:buFontTx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승인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/</a:t>
            </a:r>
            <a:r>
              <a:rPr lang="ko-KR" altLang="en-US" sz="1200" dirty="0" err="1">
                <a:solidFill>
                  <a:prstClr val="black"/>
                </a:solidFill>
                <a:latin typeface="Calibri"/>
              </a:rPr>
              <a:t>미승인은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 버튼으로 만들기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marL="228611" indent="-228611" defTabSz="609630" latinLnBrk="0">
              <a:buFontTx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승인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/</a:t>
            </a:r>
            <a:r>
              <a:rPr lang="ko-KR" altLang="en-US" sz="1200" dirty="0" err="1">
                <a:solidFill>
                  <a:prstClr val="black"/>
                </a:solidFill>
                <a:latin typeface="Calibri"/>
              </a:rPr>
              <a:t>미승인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 버튼 누르면 </a:t>
            </a:r>
            <a:r>
              <a:rPr lang="ko-KR" altLang="en-US" sz="1200" dirty="0" err="1">
                <a:solidFill>
                  <a:prstClr val="black"/>
                </a:solidFill>
                <a:latin typeface="Calibri"/>
              </a:rPr>
              <a:t>요청게시판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 목록으로 가기</a:t>
            </a:r>
            <a:endParaRPr lang="en-US" altLang="ko-KR" sz="1200" dirty="0">
              <a:solidFill>
                <a:prstClr val="black"/>
              </a:solidFill>
              <a:latin typeface="Calibri"/>
            </a:endParaRPr>
          </a:p>
          <a:p>
            <a:pPr marL="228611" indent="-228611" defTabSz="609630" latinLnBrk="0">
              <a:buFontTx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삭제</a:t>
            </a:r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button</a:t>
            </a:r>
          </a:p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삭제 버튼은 승인을 잘못했을 경우 삭제 할 수 </a:t>
            </a:r>
            <a:r>
              <a:rPr lang="ko-KR" altLang="en-US" sz="1200" dirty="0" smtClean="0">
                <a:solidFill>
                  <a:prstClr val="black"/>
                </a:solidFill>
                <a:latin typeface="Calibri"/>
              </a:rPr>
              <a:t>있음</a:t>
            </a:r>
            <a:endParaRPr lang="en-US" altLang="ko-KR" sz="1200" dirty="0" smtClean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200" dirty="0" err="1" smtClean="0">
                <a:solidFill>
                  <a:prstClr val="black"/>
                </a:solidFill>
                <a:latin typeface="Calibri"/>
              </a:rPr>
              <a:t>미승인시</a:t>
            </a:r>
            <a:r>
              <a:rPr lang="ko-KR" altLang="en-US" sz="12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  <a:latin typeface="Calibri"/>
              </a:rPr>
              <a:t>미승인</a:t>
            </a:r>
            <a:r>
              <a:rPr lang="ko-KR" altLang="en-US" sz="1200" dirty="0" smtClean="0">
                <a:solidFill>
                  <a:prstClr val="black"/>
                </a:solidFill>
                <a:latin typeface="Calibri"/>
              </a:rPr>
              <a:t> 된 이유 설명해주기</a:t>
            </a:r>
            <a:endParaRPr lang="en-US" altLang="ko-KR" sz="1200" dirty="0" smtClean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en-US" altLang="ko-KR" sz="1200" dirty="0" smtClean="0">
                <a:solidFill>
                  <a:prstClr val="black"/>
                </a:solidFill>
                <a:latin typeface="Calibri"/>
              </a:rPr>
              <a:t>“</a:t>
            </a:r>
            <a:r>
              <a:rPr lang="ko-KR" altLang="en-US" sz="1200" dirty="0" smtClean="0">
                <a:solidFill>
                  <a:prstClr val="black"/>
                </a:solidFill>
                <a:latin typeface="Calibri"/>
              </a:rPr>
              <a:t>적합하지 않은 게시판입니다</a:t>
            </a:r>
            <a:r>
              <a:rPr lang="en-US" altLang="ko-KR" sz="1200" dirty="0" smtClean="0">
                <a:solidFill>
                  <a:prstClr val="black"/>
                </a:solidFill>
                <a:latin typeface="Calibri"/>
              </a:rPr>
              <a:t>.” </a:t>
            </a:r>
            <a:r>
              <a:rPr lang="ko-KR" altLang="en-US" sz="1200" dirty="0" smtClean="0">
                <a:solidFill>
                  <a:prstClr val="black"/>
                </a:solidFill>
                <a:latin typeface="Calibri"/>
              </a:rPr>
              <a:t>또는 </a:t>
            </a:r>
            <a:r>
              <a:rPr lang="en-US" altLang="ko-KR" sz="1200" dirty="0" smtClean="0">
                <a:solidFill>
                  <a:prstClr val="black"/>
                </a:solidFill>
                <a:latin typeface="Calibri"/>
              </a:rPr>
              <a:t>“</a:t>
            </a:r>
            <a:r>
              <a:rPr lang="ko-KR" altLang="en-US" sz="1200" dirty="0" smtClean="0">
                <a:solidFill>
                  <a:prstClr val="black"/>
                </a:solidFill>
                <a:latin typeface="Calibri"/>
              </a:rPr>
              <a:t>동일한 게시판이 </a:t>
            </a:r>
            <a:r>
              <a:rPr lang="ko-KR" altLang="en-US" sz="1200" dirty="0" err="1" smtClean="0">
                <a:solidFill>
                  <a:prstClr val="black"/>
                </a:solidFill>
                <a:latin typeface="Calibri"/>
              </a:rPr>
              <a:t>사용중에</a:t>
            </a:r>
            <a:r>
              <a:rPr lang="ko-KR" altLang="en-US" sz="1200" dirty="0" smtClean="0">
                <a:solidFill>
                  <a:prstClr val="black"/>
                </a:solidFill>
                <a:latin typeface="Calibri"/>
              </a:rPr>
              <a:t> 있습니다</a:t>
            </a:r>
            <a:r>
              <a:rPr lang="en-US" altLang="ko-KR" sz="1200" dirty="0" smtClean="0">
                <a:solidFill>
                  <a:prstClr val="black"/>
                </a:solidFill>
                <a:latin typeface="Calibri"/>
              </a:rPr>
              <a:t>. </a:t>
            </a:r>
            <a:r>
              <a:rPr lang="ko-KR" altLang="en-US" sz="1200" dirty="0" err="1" smtClean="0">
                <a:solidFill>
                  <a:prstClr val="black"/>
                </a:solidFill>
                <a:latin typeface="Calibri"/>
              </a:rPr>
              <a:t>확인하여주세요</a:t>
            </a:r>
            <a:r>
              <a:rPr lang="en-US" altLang="ko-KR" sz="1200" dirty="0" smtClean="0">
                <a:solidFill>
                  <a:prstClr val="black"/>
                </a:solidFill>
                <a:latin typeface="Calibri"/>
              </a:rPr>
              <a:t>.” </a:t>
            </a:r>
            <a:r>
              <a:rPr lang="ko-KR" altLang="en-US" sz="1200" dirty="0" smtClean="0">
                <a:solidFill>
                  <a:prstClr val="black"/>
                </a:solidFill>
                <a:latin typeface="Calibri"/>
              </a:rPr>
              <a:t>라고 알려주기</a:t>
            </a:r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38926" y="6313472"/>
            <a:ext cx="1214625" cy="387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630" latinLnBrk="0"/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092640" y="6316927"/>
            <a:ext cx="1214625" cy="387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630" latinLnBrk="0"/>
            <a:r>
              <a:rPr lang="ko-KR" altLang="en-US" sz="1867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미승인</a:t>
            </a:r>
            <a:endParaRPr lang="ko-KR" altLang="en-US" sz="18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264561" y="1067474"/>
            <a:ext cx="676146" cy="2407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latinLnBrk="0"/>
            <a:r>
              <a:rPr lang="ko-KR" altLang="en-US" sz="1200" dirty="0">
                <a:solidFill>
                  <a:srgbClr val="FFFF00"/>
                </a:solidFill>
                <a:latin typeface="Calibri"/>
              </a:rPr>
              <a:t>관리자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204150" y="6308222"/>
            <a:ext cx="1214625" cy="387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630" latinLnBrk="0"/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090852" y="139199"/>
            <a:ext cx="3392669" cy="561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609630" latinLnBrk="0">
              <a:defRPr/>
            </a:pPr>
            <a:r>
              <a:rPr lang="ko-KR" altLang="en-US" sz="2667" b="1" dirty="0">
                <a:solidFill>
                  <a:prstClr val="black"/>
                </a:solidFill>
                <a:latin typeface="Calibri"/>
              </a:rPr>
              <a:t>게시판요청</a:t>
            </a:r>
            <a:r>
              <a:rPr lang="en-US" altLang="ko-KR" sz="2667" b="1" dirty="0">
                <a:solidFill>
                  <a:prstClr val="black"/>
                </a:solidFill>
                <a:latin typeface="Calibri"/>
              </a:rPr>
              <a:t>(</a:t>
            </a:r>
            <a:r>
              <a:rPr lang="ko-KR" altLang="en-US" sz="2667" b="1" dirty="0">
                <a:solidFill>
                  <a:prstClr val="black"/>
                </a:solidFill>
                <a:latin typeface="Calibri"/>
              </a:rPr>
              <a:t>관리자용</a:t>
            </a:r>
            <a:r>
              <a:rPr lang="en-US" altLang="ko-KR" sz="2667" b="1" dirty="0">
                <a:solidFill>
                  <a:prstClr val="black"/>
                </a:solidFill>
                <a:latin typeface="Calibri"/>
              </a:rPr>
              <a:t>)</a:t>
            </a:r>
            <a:endParaRPr lang="ko-KR" altLang="en-US" sz="2667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802" y="3073453"/>
            <a:ext cx="158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자료실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-113417" y="-5619"/>
            <a:ext cx="1386745" cy="6858000"/>
            <a:chOff x="-1782589" y="208901"/>
            <a:chExt cx="1940538" cy="6858000"/>
          </a:xfrm>
        </p:grpSpPr>
        <p:grpSp>
          <p:nvGrpSpPr>
            <p:cNvPr id="67" name="그룹 66"/>
            <p:cNvGrpSpPr/>
            <p:nvPr/>
          </p:nvGrpSpPr>
          <p:grpSpPr>
            <a:xfrm>
              <a:off x="-1782589" y="208901"/>
              <a:ext cx="1899595" cy="6858000"/>
              <a:chOff x="-946574" y="80737"/>
              <a:chExt cx="3419095" cy="7099651"/>
            </a:xfrm>
          </p:grpSpPr>
          <p:grpSp>
            <p:nvGrpSpPr>
              <p:cNvPr id="68" name="그룹 1003"/>
              <p:cNvGrpSpPr/>
              <p:nvPr/>
            </p:nvGrpSpPr>
            <p:grpSpPr>
              <a:xfrm>
                <a:off x="-946574" y="80737"/>
                <a:ext cx="3419095" cy="7099651"/>
                <a:chOff x="-1419862" y="121105"/>
                <a:chExt cx="5128643" cy="10649477"/>
              </a:xfrm>
            </p:grpSpPr>
            <p:pic>
              <p:nvPicPr>
                <p:cNvPr id="76" name="Object 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-1419862" y="121105"/>
                  <a:ext cx="5128643" cy="10649477"/>
                </a:xfrm>
                <a:prstGeom prst="rect">
                  <a:avLst/>
                </a:prstGeom>
              </p:spPr>
            </p:pic>
          </p:grpSp>
          <p:pic>
            <p:nvPicPr>
              <p:cNvPr id="69" name="Object 1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567" y="1838084"/>
                <a:ext cx="1781279" cy="485405"/>
              </a:xfrm>
              <a:prstGeom prst="rect">
                <a:avLst/>
              </a:prstGeom>
            </p:spPr>
          </p:pic>
          <p:pic>
            <p:nvPicPr>
              <p:cNvPr id="70" name="Object 1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2858" y="2426455"/>
                <a:ext cx="1514028" cy="545596"/>
              </a:xfrm>
              <a:prstGeom prst="rect">
                <a:avLst/>
              </a:prstGeom>
            </p:spPr>
          </p:pic>
          <p:pic>
            <p:nvPicPr>
              <p:cNvPr id="71" name="Object 1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282928" y="4131968"/>
                <a:ext cx="2030510" cy="485405"/>
              </a:xfrm>
              <a:prstGeom prst="rect">
                <a:avLst/>
              </a:prstGeom>
            </p:spPr>
          </p:pic>
          <p:grpSp>
            <p:nvGrpSpPr>
              <p:cNvPr id="72" name="그룹 1004"/>
              <p:cNvGrpSpPr/>
              <p:nvPr/>
            </p:nvGrpSpPr>
            <p:grpSpPr>
              <a:xfrm>
                <a:off x="191276" y="167938"/>
                <a:ext cx="733425" cy="679998"/>
                <a:chOff x="286913" y="251906"/>
                <a:chExt cx="1100138" cy="1019997"/>
              </a:xfrm>
            </p:grpSpPr>
            <p:grpSp>
              <p:nvGrpSpPr>
                <p:cNvPr id="73" name="그룹 1005"/>
                <p:cNvGrpSpPr/>
                <p:nvPr/>
              </p:nvGrpSpPr>
              <p:grpSpPr>
                <a:xfrm>
                  <a:off x="350043" y="251906"/>
                  <a:ext cx="1019997" cy="1019997"/>
                  <a:chOff x="350043" y="251906"/>
                  <a:chExt cx="1019997" cy="1019997"/>
                </a:xfrm>
              </p:grpSpPr>
              <p:pic>
                <p:nvPicPr>
                  <p:cNvPr id="75" name="Object 18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50043" y="251906"/>
                    <a:ext cx="1019997" cy="101999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4" name="Object 20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233760" y="459854"/>
                  <a:ext cx="1077268" cy="623211"/>
                </a:xfrm>
                <a:prstGeom prst="rect">
                  <a:avLst/>
                </a:prstGeom>
              </p:spPr>
            </p:pic>
          </p:grpSp>
        </p:grpSp>
        <p:sp>
          <p:nvSpPr>
            <p:cNvPr id="64" name="TextBox 63"/>
            <p:cNvSpPr txBox="1"/>
            <p:nvPr/>
          </p:nvSpPr>
          <p:spPr>
            <a:xfrm>
              <a:off x="-1510809" y="1531411"/>
              <a:ext cx="1586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1. </a:t>
              </a:r>
              <a:r>
                <a:rPr lang="ko-KR" altLang="en-US" sz="1400" dirty="0">
                  <a:solidFill>
                    <a:schemeClr val="bg1"/>
                  </a:solidFill>
                </a:rPr>
                <a:t>회원관리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-1679095" y="3650190"/>
              <a:ext cx="17818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FF00"/>
                  </a:solidFill>
                </a:rPr>
                <a:t>5. </a:t>
              </a:r>
              <a:r>
                <a:rPr lang="ko-KR" altLang="en-US" sz="1400" dirty="0" err="1">
                  <a:solidFill>
                    <a:srgbClr val="FFFF00"/>
                  </a:solidFill>
                </a:rPr>
                <a:t>요청게시판</a:t>
              </a:r>
              <a:endParaRPr lang="ko-KR" alt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-1428106" y="3089717"/>
              <a:ext cx="1586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4</a:t>
              </a:r>
              <a:r>
                <a:rPr lang="en-US" altLang="ko-KR" sz="1400">
                  <a:solidFill>
                    <a:schemeClr val="bg1"/>
                  </a:solidFill>
                </a:rPr>
                <a:t>.</a:t>
              </a:r>
              <a:r>
                <a:rPr lang="ko-KR" altLang="en-US" sz="1400" dirty="0">
                  <a:solidFill>
                    <a:schemeClr val="bg1"/>
                  </a:solidFill>
                </a:rPr>
                <a:t>자료실</a:t>
              </a: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4EBCA2F-56AB-41FD-956B-83427A9D63E0}"/>
              </a:ext>
            </a:extLst>
          </p:cNvPr>
          <p:cNvSpPr/>
          <p:nvPr/>
        </p:nvSpPr>
        <p:spPr>
          <a:xfrm>
            <a:off x="6405542" y="2294866"/>
            <a:ext cx="2286000" cy="387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630" latinLnBrk="0"/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DB</a:t>
            </a:r>
            <a:r>
              <a:rPr lang="ko-KR" altLang="en-US" sz="1200">
                <a:solidFill>
                  <a:prstClr val="black"/>
                </a:solidFill>
                <a:latin typeface="Calibri"/>
              </a:rPr>
              <a:t> 테이블 명 </a:t>
            </a:r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CC763AD-919F-4EF3-BD3F-EF906B9ED09C}"/>
              </a:ext>
            </a:extLst>
          </p:cNvPr>
          <p:cNvSpPr txBox="1"/>
          <p:nvPr/>
        </p:nvSpPr>
        <p:spPr>
          <a:xfrm>
            <a:off x="6617838" y="2719461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2400" dirty="0">
                <a:solidFill>
                  <a:prstClr val="black"/>
                </a:solidFill>
                <a:latin typeface="Calibri"/>
              </a:rPr>
              <a:t>테이블 이름 </a:t>
            </a:r>
            <a:endParaRPr lang="en-US" altLang="ko-KR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8D35E20-2388-42A1-9B6E-AE212610CCD0}"/>
              </a:ext>
            </a:extLst>
          </p:cNvPr>
          <p:cNvSpPr/>
          <p:nvPr/>
        </p:nvSpPr>
        <p:spPr>
          <a:xfrm>
            <a:off x="1052462" y="6456"/>
            <a:ext cx="1466939" cy="977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 smtClean="0"/>
              <a:t>34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352319E-CBBE-4549-B642-EA22AC897BB7}"/>
              </a:ext>
            </a:extLst>
          </p:cNvPr>
          <p:cNvSpPr/>
          <p:nvPr/>
        </p:nvSpPr>
        <p:spPr>
          <a:xfrm>
            <a:off x="4660661" y="1167982"/>
            <a:ext cx="1547688" cy="483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요청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204150" y="1071222"/>
            <a:ext cx="1953452" cy="231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rgbClr val="FFFF00"/>
                </a:solidFill>
              </a:rPr>
              <a:t>관리자님 환영합니다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336285" y="1584403"/>
            <a:ext cx="885002" cy="1559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17862" y="1714286"/>
            <a:ext cx="3359917" cy="3181485"/>
            <a:chOff x="12476792" y="2571429"/>
            <a:chExt cx="5039875" cy="47722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6792" y="2571429"/>
              <a:ext cx="5039875" cy="47722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45102" y="1710579"/>
            <a:ext cx="3359917" cy="3181485"/>
            <a:chOff x="7417653" y="2565868"/>
            <a:chExt cx="5039875" cy="4772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7653" y="2565868"/>
              <a:ext cx="5039875" cy="4772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85186" y="1710579"/>
            <a:ext cx="3359917" cy="3181485"/>
            <a:chOff x="2377779" y="2565868"/>
            <a:chExt cx="5039875" cy="47722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7779" y="2565868"/>
              <a:ext cx="5039875" cy="47722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32404" y="4026984"/>
            <a:ext cx="4634921" cy="9524"/>
            <a:chOff x="3948606" y="6040476"/>
            <a:chExt cx="6952381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3948606" y="6040476"/>
              <a:ext cx="6952381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97082" y="4026984"/>
            <a:ext cx="4634921" cy="9524"/>
            <a:chOff x="8995623" y="6040476"/>
            <a:chExt cx="6952381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995623" y="6040476"/>
              <a:ext cx="6952381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2399152" y="3414285"/>
            <a:ext cx="5841270" cy="9524"/>
            <a:chOff x="-3619048" y="5135714"/>
            <a:chExt cx="8761905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3619048" y="5135714"/>
              <a:ext cx="8761905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3175" y="503175"/>
            <a:ext cx="11682540" cy="9524"/>
            <a:chOff x="754762" y="754762"/>
            <a:chExt cx="17523810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762" y="754762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3175" y="6344445"/>
            <a:ext cx="11682540" cy="9524"/>
            <a:chOff x="754762" y="9516667"/>
            <a:chExt cx="17523810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762" y="9516667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04617" y="3169841"/>
            <a:ext cx="6349207" cy="9524"/>
            <a:chOff x="12756926" y="4754762"/>
            <a:chExt cx="9523810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756926" y="4754762"/>
              <a:ext cx="9523810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1335449" y="3419047"/>
            <a:ext cx="5841270" cy="9524"/>
            <a:chOff x="-2003174" y="5128571"/>
            <a:chExt cx="8761905" cy="142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2003174" y="5128571"/>
              <a:ext cx="8761905" cy="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80424" y="1710579"/>
            <a:ext cx="10095767" cy="9524"/>
            <a:chOff x="2370636" y="2565868"/>
            <a:chExt cx="15143650" cy="1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0636" y="2565868"/>
              <a:ext cx="15143650" cy="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80424" y="4892063"/>
            <a:ext cx="10095767" cy="9524"/>
            <a:chOff x="2370636" y="7338095"/>
            <a:chExt cx="15143650" cy="142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0636" y="7338095"/>
              <a:ext cx="15143650" cy="142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061176" y="2099734"/>
            <a:ext cx="2412699" cy="2412699"/>
            <a:chOff x="3091764" y="3149601"/>
            <a:chExt cx="3619048" cy="361904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91764" y="3149601"/>
              <a:ext cx="3619048" cy="361904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418711" y="1968254"/>
            <a:ext cx="2412699" cy="2412699"/>
            <a:chOff x="8128067" y="2952381"/>
            <a:chExt cx="3619048" cy="361904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28067" y="2952381"/>
              <a:ext cx="3619048" cy="361904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906061" y="2095238"/>
            <a:ext cx="2412699" cy="2412699"/>
            <a:chOff x="13359091" y="3142857"/>
            <a:chExt cx="3619048" cy="361904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59091" y="3142857"/>
              <a:ext cx="3619048" cy="361904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423810" y="6021212"/>
            <a:ext cx="507937" cy="507937"/>
            <a:chOff x="17135714" y="9031818"/>
            <a:chExt cx="761905" cy="76190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135714" y="9031818"/>
              <a:ext cx="761905" cy="761905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5400000">
            <a:off x="10969562" y="1580849"/>
            <a:ext cx="1908430" cy="225459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16200000">
            <a:off x="-529928" y="3119865"/>
            <a:ext cx="3119587" cy="68512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5400000">
            <a:off x="10738308" y="4858129"/>
            <a:ext cx="2370931" cy="22546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608273" y="565484"/>
            <a:ext cx="10092592" cy="888889"/>
            <a:chOff x="2377779" y="761905"/>
            <a:chExt cx="15138888" cy="133333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77779" y="761905"/>
              <a:ext cx="15138888" cy="1333333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93514" y="708888"/>
            <a:ext cx="8001557" cy="563405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585186" y="1701587"/>
            <a:ext cx="10097755" cy="3200000"/>
            <a:chOff x="2377779" y="2552381"/>
            <a:chExt cx="15146632" cy="4800000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2377779" y="2571429"/>
              <a:ext cx="5039875" cy="4766667"/>
              <a:chOff x="2377779" y="2571429"/>
              <a:chExt cx="5039875" cy="4766667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2377779" y="2571429"/>
                <a:ext cx="5039875" cy="4766667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7417653" y="2571429"/>
              <a:ext cx="5128403" cy="4772227"/>
              <a:chOff x="7417653" y="2571429"/>
              <a:chExt cx="5128403" cy="4772227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17653" y="2571429"/>
                <a:ext cx="5128403" cy="4772227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2476792" y="2552381"/>
              <a:ext cx="5039875" cy="4772227"/>
              <a:chOff x="12476792" y="2552381"/>
              <a:chExt cx="5039875" cy="4772227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2476792" y="2552381"/>
                <a:ext cx="5039875" cy="4772227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9097549" y="3356856"/>
            <a:ext cx="2374603" cy="2593939"/>
            <a:chOff x="13573810" y="4957542"/>
            <a:chExt cx="3561905" cy="3890909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0800000">
              <a:off x="13573810" y="4957542"/>
              <a:ext cx="3561905" cy="3890909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22DDE8-0FA3-4F01-AA28-591A80C9825B}"/>
              </a:ext>
            </a:extLst>
          </p:cNvPr>
          <p:cNvSpPr/>
          <p:nvPr/>
        </p:nvSpPr>
        <p:spPr>
          <a:xfrm>
            <a:off x="11124403" y="739363"/>
            <a:ext cx="543850" cy="504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62A5CCC-22F6-45DE-869C-5B2FDA0E2FB9}"/>
              </a:ext>
            </a:extLst>
          </p:cNvPr>
          <p:cNvSpPr/>
          <p:nvPr/>
        </p:nvSpPr>
        <p:spPr>
          <a:xfrm>
            <a:off x="9486" y="0"/>
            <a:ext cx="1466939" cy="803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41358" y="817199"/>
            <a:ext cx="210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로그인 </a:t>
            </a:r>
            <a:r>
              <a:rPr lang="en-US" altLang="ko-KR" dirty="0" smtClean="0">
                <a:solidFill>
                  <a:schemeClr val="bg1"/>
                </a:solidFill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</a:rPr>
              <a:t>회원 가입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15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50197" y="6620836"/>
            <a:ext cx="11682540" cy="9524"/>
            <a:chOff x="225108" y="9931254"/>
            <a:chExt cx="17523810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108" y="9931254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273738" y="3331457"/>
            <a:ext cx="6857143" cy="9524"/>
            <a:chOff x="-4910606" y="4997186"/>
            <a:chExt cx="10285714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910606" y="4997186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08802" y="3430010"/>
            <a:ext cx="6857143" cy="9524"/>
            <a:chOff x="12613203" y="5145015"/>
            <a:chExt cx="10285714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613203" y="5145015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0197" y="1273251"/>
            <a:ext cx="5587301" cy="9524"/>
            <a:chOff x="225108" y="1909876"/>
            <a:chExt cx="8380952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108" y="1909876"/>
              <a:ext cx="8380952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86128" y="1273251"/>
            <a:ext cx="5587301" cy="9524"/>
            <a:chOff x="8529004" y="1909876"/>
            <a:chExt cx="8380952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9004" y="1909876"/>
              <a:ext cx="8380952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79663" y="6042937"/>
            <a:ext cx="331710" cy="460155"/>
            <a:chOff x="13169307" y="9064404"/>
            <a:chExt cx="497565" cy="6902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69307" y="9064404"/>
              <a:ext cx="497565" cy="69023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762798" y="220557"/>
            <a:ext cx="16959750" cy="677975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57712" y="1351490"/>
            <a:ext cx="8243955" cy="682493"/>
            <a:chOff x="615783" y="2953570"/>
            <a:chExt cx="12365933" cy="102373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94440" y="2953570"/>
              <a:ext cx="12187275" cy="969317"/>
              <a:chOff x="794440" y="2953570"/>
              <a:chExt cx="12187275" cy="969317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4440" y="2953570"/>
                <a:ext cx="12187275" cy="969317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3164" y="3117643"/>
              <a:ext cx="8717246" cy="616923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22891" y="2913415"/>
              <a:ext cx="3130445" cy="110999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59116" y="-31121"/>
            <a:ext cx="5042317" cy="69433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38006" y="774254"/>
            <a:ext cx="3021813" cy="29417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309576" y="4839795"/>
            <a:ext cx="6685247" cy="5027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737499" y="5970943"/>
            <a:ext cx="1363946" cy="302071"/>
            <a:chOff x="8606061" y="8956413"/>
            <a:chExt cx="2045919" cy="45310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06061" y="8956413"/>
              <a:ext cx="2045919" cy="453107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1400446" y="5210067"/>
            <a:ext cx="13592446" cy="169641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2221176" y="6038915"/>
            <a:ext cx="1015345" cy="296250"/>
            <a:chOff x="965920" y="9058372"/>
            <a:chExt cx="1523017" cy="44437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5920" y="9058372"/>
              <a:ext cx="1523017" cy="44437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979047" y="6105757"/>
            <a:ext cx="194229" cy="169889"/>
            <a:chOff x="2102727" y="9158635"/>
            <a:chExt cx="291344" cy="25483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2102727" y="9158635"/>
              <a:ext cx="291344" cy="25483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428053" y="6038915"/>
            <a:ext cx="2203873" cy="296250"/>
            <a:chOff x="2776235" y="9058372"/>
            <a:chExt cx="3305810" cy="44437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76235" y="9058372"/>
              <a:ext cx="3305810" cy="44437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113761" y="6039836"/>
            <a:ext cx="510406" cy="296250"/>
            <a:chOff x="6170454" y="9059753"/>
            <a:chExt cx="765609" cy="44437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70454" y="9059753"/>
              <a:ext cx="765609" cy="444375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17077" y="6039577"/>
            <a:ext cx="499248" cy="3690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718508" y="6064836"/>
            <a:ext cx="1192191" cy="296250"/>
            <a:chOff x="7711918" y="9097253"/>
            <a:chExt cx="1788286" cy="444375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7711918" y="9097253"/>
              <a:ext cx="1756308" cy="444375"/>
              <a:chOff x="7711918" y="9097253"/>
              <a:chExt cx="1756308" cy="444375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711918" y="9097253"/>
                <a:ext cx="1756308" cy="444375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73717" y="9107004"/>
              <a:ext cx="1671362" cy="47003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223175" y="5674693"/>
            <a:ext cx="1255414" cy="296250"/>
            <a:chOff x="11468919" y="8512039"/>
            <a:chExt cx="1883121" cy="444375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468919" y="8512039"/>
              <a:ext cx="1883121" cy="444375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404877" y="5614258"/>
            <a:ext cx="915011" cy="45137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3830" y="-22363"/>
            <a:ext cx="1598578" cy="6858000"/>
            <a:chOff x="33830" y="-22363"/>
            <a:chExt cx="1598578" cy="6858000"/>
          </a:xfrm>
        </p:grpSpPr>
        <p:grpSp>
          <p:nvGrpSpPr>
            <p:cNvPr id="60" name="그룹 59"/>
            <p:cNvGrpSpPr/>
            <p:nvPr/>
          </p:nvGrpSpPr>
          <p:grpSpPr>
            <a:xfrm>
              <a:off x="33830" y="-22363"/>
              <a:ext cx="1598578" cy="6858000"/>
              <a:chOff x="-563562" y="-134865"/>
              <a:chExt cx="3419095" cy="7099651"/>
            </a:xfrm>
          </p:grpSpPr>
          <p:grpSp>
            <p:nvGrpSpPr>
              <p:cNvPr id="62" name="그룹 1003"/>
              <p:cNvGrpSpPr/>
              <p:nvPr/>
            </p:nvGrpSpPr>
            <p:grpSpPr>
              <a:xfrm>
                <a:off x="-563562" y="-134865"/>
                <a:ext cx="3419095" cy="7099651"/>
                <a:chOff x="-845341" y="-202299"/>
                <a:chExt cx="5128643" cy="10649477"/>
              </a:xfrm>
            </p:grpSpPr>
            <p:pic>
              <p:nvPicPr>
                <p:cNvPr id="76" name="Object 8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-845341" y="-202299"/>
                  <a:ext cx="5128643" cy="10649477"/>
                </a:xfrm>
                <a:prstGeom prst="rect">
                  <a:avLst/>
                </a:prstGeom>
              </p:spPr>
            </p:pic>
          </p:grpSp>
          <p:pic>
            <p:nvPicPr>
              <p:cNvPr id="64" name="Object 11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60126" y="1908191"/>
                <a:ext cx="1781280" cy="485405"/>
              </a:xfrm>
              <a:prstGeom prst="rect">
                <a:avLst/>
              </a:prstGeom>
            </p:spPr>
          </p:pic>
          <p:pic>
            <p:nvPicPr>
              <p:cNvPr id="65" name="Object 12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265684" y="2418419"/>
                <a:ext cx="1514028" cy="545596"/>
              </a:xfrm>
              <a:prstGeom prst="rect">
                <a:avLst/>
              </a:prstGeom>
            </p:spPr>
          </p:pic>
          <p:grpSp>
            <p:nvGrpSpPr>
              <p:cNvPr id="69" name="그룹 1004"/>
              <p:cNvGrpSpPr/>
              <p:nvPr/>
            </p:nvGrpSpPr>
            <p:grpSpPr>
              <a:xfrm>
                <a:off x="191276" y="167938"/>
                <a:ext cx="733425" cy="679998"/>
                <a:chOff x="286913" y="251906"/>
                <a:chExt cx="1100138" cy="1019997"/>
              </a:xfrm>
            </p:grpSpPr>
            <p:grpSp>
              <p:nvGrpSpPr>
                <p:cNvPr id="71" name="그룹 1005"/>
                <p:cNvGrpSpPr/>
                <p:nvPr/>
              </p:nvGrpSpPr>
              <p:grpSpPr>
                <a:xfrm>
                  <a:off x="350043" y="251906"/>
                  <a:ext cx="1019997" cy="1019997"/>
                  <a:chOff x="350043" y="251906"/>
                  <a:chExt cx="1019997" cy="1019997"/>
                </a:xfrm>
              </p:grpSpPr>
              <p:pic>
                <p:nvPicPr>
                  <p:cNvPr id="75" name="Object 18"/>
                  <p:cNvPicPr>
                    <a:picLocks noChangeAspect="1"/>
                  </p:cNvPicPr>
                  <p:nvPr/>
                </p:nvPicPr>
                <p:blipFill>
                  <a:blip r:embed="rId27" cstate="print"/>
                  <a:stretch>
                    <a:fillRect/>
                  </a:stretch>
                </p:blipFill>
                <p:spPr>
                  <a:xfrm>
                    <a:off x="350043" y="251906"/>
                    <a:ext cx="1019997" cy="101999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3" name="Object 20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233760" y="459854"/>
                  <a:ext cx="1077268" cy="623211"/>
                </a:xfrm>
                <a:prstGeom prst="rect">
                  <a:avLst/>
                </a:prstGeom>
              </p:spPr>
            </p:pic>
          </p:grpSp>
        </p:grpSp>
        <p:sp>
          <p:nvSpPr>
            <p:cNvPr id="77" name="TextBox 76"/>
            <p:cNvSpPr txBox="1"/>
            <p:nvPr/>
          </p:nvSpPr>
          <p:spPr>
            <a:xfrm>
              <a:off x="143290" y="1517154"/>
              <a:ext cx="1334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1. </a:t>
              </a:r>
              <a:r>
                <a:rPr lang="ko-KR" altLang="en-US" dirty="0">
                  <a:solidFill>
                    <a:schemeClr val="bg1"/>
                  </a:solidFill>
                </a:rPr>
                <a:t>회원관리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26659" y="3038631"/>
              <a:ext cx="1334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4. </a:t>
              </a:r>
              <a:r>
                <a:rPr lang="ko-KR" altLang="en-US" dirty="0">
                  <a:solidFill>
                    <a:schemeClr val="bg1"/>
                  </a:solidFill>
                </a:rPr>
                <a:t>자료실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3008" y="3548243"/>
              <a:ext cx="1455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5. </a:t>
              </a:r>
              <a:r>
                <a:rPr lang="ko-KR" altLang="en-US" sz="1600" dirty="0" err="1">
                  <a:solidFill>
                    <a:schemeClr val="bg1"/>
                  </a:solidFill>
                </a:rPr>
                <a:t>요청게시판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1823" y="4079331"/>
              <a:ext cx="1334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</a:rPr>
                <a:t>6. </a:t>
              </a:r>
              <a:r>
                <a:rPr lang="ko-KR" altLang="en-US" dirty="0">
                  <a:solidFill>
                    <a:srgbClr val="FFC000"/>
                  </a:solidFill>
                </a:rPr>
                <a:t>공지사항</a:t>
              </a: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62609EC-AE35-4F1A-AC1E-49C8F582F1D8}"/>
              </a:ext>
            </a:extLst>
          </p:cNvPr>
          <p:cNvSpPr/>
          <p:nvPr/>
        </p:nvSpPr>
        <p:spPr>
          <a:xfrm>
            <a:off x="1325646" y="-1027"/>
            <a:ext cx="1466939" cy="803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 smtClean="0"/>
              <a:t>36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5AA9347-5E90-4692-AF10-728E6E2A8D07}"/>
              </a:ext>
            </a:extLst>
          </p:cNvPr>
          <p:cNvSpPr/>
          <p:nvPr/>
        </p:nvSpPr>
        <p:spPr>
          <a:xfrm>
            <a:off x="3129811" y="59729"/>
            <a:ext cx="616955" cy="634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F50659-3647-4555-8902-9D60BC1F07E6}"/>
              </a:ext>
            </a:extLst>
          </p:cNvPr>
          <p:cNvSpPr/>
          <p:nvPr/>
        </p:nvSpPr>
        <p:spPr>
          <a:xfrm>
            <a:off x="5232231" y="1490993"/>
            <a:ext cx="1353270" cy="483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게시판 요청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CC7A89-75CF-401E-9C1F-6A24454A40B6}"/>
              </a:ext>
            </a:extLst>
          </p:cNvPr>
          <p:cNvGrpSpPr/>
          <p:nvPr/>
        </p:nvGrpSpPr>
        <p:grpSpPr>
          <a:xfrm>
            <a:off x="2212189" y="5459792"/>
            <a:ext cx="892850" cy="664575"/>
            <a:chOff x="2385853" y="5494198"/>
            <a:chExt cx="892850" cy="664575"/>
          </a:xfrm>
        </p:grpSpPr>
        <p:grpSp>
          <p:nvGrpSpPr>
            <p:cNvPr id="85" name="그룹 1017">
              <a:extLst>
                <a:ext uri="{FF2B5EF4-FFF2-40B4-BE49-F238E27FC236}">
                  <a16:creationId xmlns:a16="http://schemas.microsoft.com/office/drawing/2014/main" id="{24A4BCF6-7BFC-4D53-A947-19B7BC43AABE}"/>
                </a:ext>
              </a:extLst>
            </p:cNvPr>
            <p:cNvGrpSpPr/>
            <p:nvPr/>
          </p:nvGrpSpPr>
          <p:grpSpPr>
            <a:xfrm>
              <a:off x="2433318" y="5494198"/>
              <a:ext cx="785402" cy="539027"/>
              <a:chOff x="1149662" y="8241297"/>
              <a:chExt cx="3722529" cy="432194"/>
            </a:xfrm>
          </p:grpSpPr>
          <p:pic>
            <p:nvPicPr>
              <p:cNvPr id="87" name="Object 55">
                <a:extLst>
                  <a:ext uri="{FF2B5EF4-FFF2-40B4-BE49-F238E27FC236}">
                    <a16:creationId xmlns:a16="http://schemas.microsoft.com/office/drawing/2014/main" id="{EF90929F-6D7A-44B1-9B7B-9D17B8862F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149662" y="8241297"/>
                <a:ext cx="3722529" cy="432194"/>
              </a:xfrm>
              <a:prstGeom prst="rect">
                <a:avLst/>
              </a:prstGeom>
            </p:spPr>
          </p:pic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447A376-E1CA-4E0F-8A3A-35DCEAE1E131}"/>
                </a:ext>
              </a:extLst>
            </p:cNvPr>
            <p:cNvSpPr txBox="1"/>
            <p:nvPr/>
          </p:nvSpPr>
          <p:spPr>
            <a:xfrm>
              <a:off x="2385853" y="5558609"/>
              <a:ext cx="8928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보도자료 </a:t>
              </a:r>
              <a:endParaRPr lang="en-US" altLang="ko-KR" sz="1100" dirty="0"/>
            </a:p>
            <a:p>
              <a:r>
                <a:rPr lang="ko-KR" altLang="en-US" sz="1100" dirty="0"/>
                <a:t>공지</a:t>
              </a:r>
              <a:endParaRPr lang="en-US" altLang="ko-KR" sz="1100" dirty="0"/>
            </a:p>
            <a:p>
              <a:r>
                <a:rPr lang="ko-KR" altLang="en-US" sz="1100" dirty="0"/>
                <a:t>이벤트 </a:t>
              </a: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8780674" y="1809562"/>
            <a:ext cx="885002" cy="1559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37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0072" y="6390621"/>
            <a:ext cx="11682540" cy="9524"/>
            <a:chOff x="225108" y="9585931"/>
            <a:chExt cx="17523810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108" y="9585931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273738" y="3331457"/>
            <a:ext cx="6857143" cy="9524"/>
            <a:chOff x="-4910606" y="4997186"/>
            <a:chExt cx="10285714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910606" y="4997186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0649" y="3419047"/>
            <a:ext cx="6857143" cy="9524"/>
            <a:chOff x="12375974" y="5128571"/>
            <a:chExt cx="10285714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375974" y="5128571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2780" y="1248269"/>
            <a:ext cx="5587301" cy="9524"/>
            <a:chOff x="225108" y="1909876"/>
            <a:chExt cx="8380952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108" y="1909876"/>
              <a:ext cx="8380952" cy="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0969562" y="1580849"/>
            <a:ext cx="1908430" cy="22545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0738308" y="4858129"/>
            <a:ext cx="2370931" cy="22546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86003" y="1273251"/>
            <a:ext cx="5587301" cy="9524"/>
            <a:chOff x="8529004" y="1909876"/>
            <a:chExt cx="8380952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9004" y="1909876"/>
              <a:ext cx="8380952" cy="1428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37373" y="-26579"/>
            <a:ext cx="5584635" cy="69433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87880" y="724577"/>
            <a:ext cx="3263394" cy="29417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90678" y="2008819"/>
            <a:ext cx="6272684" cy="628715"/>
            <a:chOff x="256283" y="3013227"/>
            <a:chExt cx="11388760" cy="94307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20823" y="3013227"/>
              <a:ext cx="11224221" cy="892720"/>
              <a:chOff x="420823" y="3013227"/>
              <a:chExt cx="11224221" cy="89272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20823" y="3013227"/>
                <a:ext cx="11224221" cy="892720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7823" y="3164335"/>
              <a:ext cx="8028253" cy="558843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35878" y="2976247"/>
              <a:ext cx="2874866" cy="102275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21151" y="1273251"/>
            <a:ext cx="5477302" cy="679998"/>
            <a:chOff x="944028" y="1909876"/>
            <a:chExt cx="9553651" cy="101999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28" y="1909876"/>
              <a:ext cx="1100138" cy="1019997"/>
              <a:chOff x="944028" y="1909876"/>
              <a:chExt cx="1100138" cy="1019997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007159" y="1909876"/>
                <a:ext cx="1019997" cy="1019997"/>
                <a:chOff x="1007159" y="1909876"/>
                <a:chExt cx="1019997" cy="1019997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007159" y="1909876"/>
                  <a:ext cx="1019997" cy="1019997"/>
                </a:xfrm>
                <a:prstGeom prst="rect">
                  <a:avLst/>
                </a:prstGeom>
              </p:spPr>
            </p:pic>
          </p:grpSp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90876" y="2117823"/>
                <a:ext cx="1077268" cy="62321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3135916" y="2110626"/>
              <a:ext cx="7361763" cy="819247"/>
              <a:chOff x="3135916" y="2110626"/>
              <a:chExt cx="7361763" cy="81924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135916" y="2110626"/>
                <a:ext cx="7361763" cy="819247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1515486" y="1075578"/>
            <a:ext cx="12375635" cy="604343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886595" y="5099346"/>
            <a:ext cx="819851" cy="349453"/>
            <a:chOff x="2031736" y="7808628"/>
            <a:chExt cx="1229777" cy="52417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2031736" y="7808628"/>
              <a:ext cx="1229777" cy="524179"/>
              <a:chOff x="2031736" y="7808628"/>
              <a:chExt cx="1229777" cy="524179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031736" y="7808628"/>
                <a:ext cx="1229777" cy="524179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87290" y="7814005"/>
              <a:ext cx="1194848" cy="57698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638390" y="5099345"/>
            <a:ext cx="819851" cy="349453"/>
            <a:chOff x="4491077" y="7808628"/>
            <a:chExt cx="1229777" cy="524179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4491077" y="7808628"/>
              <a:ext cx="1229777" cy="524179"/>
              <a:chOff x="4491077" y="7808628"/>
              <a:chExt cx="1229777" cy="524179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491077" y="7808628"/>
                <a:ext cx="1229777" cy="524179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46633" y="7814005"/>
              <a:ext cx="1204372" cy="5769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460676" y="5116438"/>
            <a:ext cx="819851" cy="349453"/>
            <a:chOff x="6768071" y="7808628"/>
            <a:chExt cx="1229777" cy="52417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6768071" y="7808628"/>
              <a:ext cx="1229777" cy="524179"/>
              <a:chOff x="6768071" y="7808628"/>
              <a:chExt cx="1229777" cy="524179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768071" y="7808628"/>
                <a:ext cx="1229777" cy="524179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23624" y="7814005"/>
              <a:ext cx="1223419" cy="576981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79937" y="2457455"/>
            <a:ext cx="2998779" cy="1760169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B98BA25A-A146-45B1-BA6F-43F8767734C0}"/>
              </a:ext>
            </a:extLst>
          </p:cNvPr>
          <p:cNvGrpSpPr/>
          <p:nvPr/>
        </p:nvGrpSpPr>
        <p:grpSpPr>
          <a:xfrm>
            <a:off x="-143331" y="-36383"/>
            <a:ext cx="1682780" cy="6858000"/>
            <a:chOff x="-2057" y="-45598"/>
            <a:chExt cx="1598578" cy="6858000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768E404-CEC8-4B12-A5D9-DE345CC85881}"/>
                </a:ext>
              </a:extLst>
            </p:cNvPr>
            <p:cNvGrpSpPr/>
            <p:nvPr/>
          </p:nvGrpSpPr>
          <p:grpSpPr>
            <a:xfrm>
              <a:off x="-2057" y="-45598"/>
              <a:ext cx="1598578" cy="6858000"/>
              <a:chOff x="-640315" y="-158919"/>
              <a:chExt cx="3419095" cy="7099651"/>
            </a:xfrm>
          </p:grpSpPr>
          <p:grpSp>
            <p:nvGrpSpPr>
              <p:cNvPr id="52" name="그룹 1003">
                <a:extLst>
                  <a:ext uri="{FF2B5EF4-FFF2-40B4-BE49-F238E27FC236}">
                    <a16:creationId xmlns:a16="http://schemas.microsoft.com/office/drawing/2014/main" id="{33384D1B-EEE6-413F-AD01-3B15B10A1566}"/>
                  </a:ext>
                </a:extLst>
              </p:cNvPr>
              <p:cNvGrpSpPr/>
              <p:nvPr/>
            </p:nvGrpSpPr>
            <p:grpSpPr>
              <a:xfrm>
                <a:off x="-640315" y="-158919"/>
                <a:ext cx="3419095" cy="7099651"/>
                <a:chOff x="-960473" y="-238380"/>
                <a:chExt cx="5128643" cy="10649477"/>
              </a:xfrm>
            </p:grpSpPr>
            <p:pic>
              <p:nvPicPr>
                <p:cNvPr id="62" name="Object 8">
                  <a:extLst>
                    <a:ext uri="{FF2B5EF4-FFF2-40B4-BE49-F238E27FC236}">
                      <a16:creationId xmlns:a16="http://schemas.microsoft.com/office/drawing/2014/main" id="{04040C0F-2B4F-4C2D-8C00-389EF338E0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-960473" y="-238380"/>
                  <a:ext cx="5128643" cy="10649477"/>
                </a:xfrm>
                <a:prstGeom prst="rect">
                  <a:avLst/>
                </a:prstGeom>
              </p:spPr>
            </p:pic>
          </p:grpSp>
          <p:pic>
            <p:nvPicPr>
              <p:cNvPr id="53" name="Object 11">
                <a:extLst>
                  <a:ext uri="{FF2B5EF4-FFF2-40B4-BE49-F238E27FC236}">
                    <a16:creationId xmlns:a16="http://schemas.microsoft.com/office/drawing/2014/main" id="{B6EDE138-7723-47F1-9B76-52831A22E1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-1567" y="1838084"/>
                <a:ext cx="1781279" cy="485405"/>
              </a:xfrm>
              <a:prstGeom prst="rect">
                <a:avLst/>
              </a:prstGeom>
            </p:spPr>
          </p:pic>
          <p:pic>
            <p:nvPicPr>
              <p:cNvPr id="55" name="Object 12">
                <a:extLst>
                  <a:ext uri="{FF2B5EF4-FFF2-40B4-BE49-F238E27FC236}">
                    <a16:creationId xmlns:a16="http://schemas.microsoft.com/office/drawing/2014/main" id="{09ADCEF7-A129-461B-8475-306D1FBCC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22858" y="2426455"/>
                <a:ext cx="1514028" cy="545596"/>
              </a:xfrm>
              <a:prstGeom prst="rect">
                <a:avLst/>
              </a:prstGeom>
            </p:spPr>
          </p:pic>
          <p:grpSp>
            <p:nvGrpSpPr>
              <p:cNvPr id="57" name="그룹 1004">
                <a:extLst>
                  <a:ext uri="{FF2B5EF4-FFF2-40B4-BE49-F238E27FC236}">
                    <a16:creationId xmlns:a16="http://schemas.microsoft.com/office/drawing/2014/main" id="{F694B0EE-9086-4309-ABF6-25C19A3200A2}"/>
                  </a:ext>
                </a:extLst>
              </p:cNvPr>
              <p:cNvGrpSpPr/>
              <p:nvPr/>
            </p:nvGrpSpPr>
            <p:grpSpPr>
              <a:xfrm>
                <a:off x="191276" y="167938"/>
                <a:ext cx="733425" cy="679998"/>
                <a:chOff x="286913" y="251906"/>
                <a:chExt cx="1100138" cy="1019997"/>
              </a:xfrm>
            </p:grpSpPr>
            <p:grpSp>
              <p:nvGrpSpPr>
                <p:cNvPr id="59" name="그룹 1005">
                  <a:extLst>
                    <a:ext uri="{FF2B5EF4-FFF2-40B4-BE49-F238E27FC236}">
                      <a16:creationId xmlns:a16="http://schemas.microsoft.com/office/drawing/2014/main" id="{0FC23462-0754-4E3F-A7FC-23C69499C418}"/>
                    </a:ext>
                  </a:extLst>
                </p:cNvPr>
                <p:cNvGrpSpPr/>
                <p:nvPr/>
              </p:nvGrpSpPr>
              <p:grpSpPr>
                <a:xfrm>
                  <a:off x="350043" y="251906"/>
                  <a:ext cx="1019997" cy="1019997"/>
                  <a:chOff x="350043" y="251906"/>
                  <a:chExt cx="1019997" cy="1019997"/>
                </a:xfrm>
              </p:grpSpPr>
              <p:pic>
                <p:nvPicPr>
                  <p:cNvPr id="61" name="Object 18">
                    <a:extLst>
                      <a:ext uri="{FF2B5EF4-FFF2-40B4-BE49-F238E27FC236}">
                        <a16:creationId xmlns:a16="http://schemas.microsoft.com/office/drawing/2014/main" id="{05E397AF-1796-4FAA-93CF-D41E67EA77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50043" y="251906"/>
                    <a:ext cx="1019997" cy="101999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0" name="Object 20">
                  <a:extLst>
                    <a:ext uri="{FF2B5EF4-FFF2-40B4-BE49-F238E27FC236}">
                      <a16:creationId xmlns:a16="http://schemas.microsoft.com/office/drawing/2014/main" id="{95975921-BAE4-4E5B-AD6B-17437513D1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33760" y="459854"/>
                  <a:ext cx="1077268" cy="623211"/>
                </a:xfrm>
                <a:prstGeom prst="rect">
                  <a:avLst/>
                </a:prstGeom>
              </p:spPr>
            </p:pic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2E01A49-142F-4B5C-8C9E-2CD28478AF94}"/>
                </a:ext>
              </a:extLst>
            </p:cNvPr>
            <p:cNvSpPr txBox="1"/>
            <p:nvPr/>
          </p:nvSpPr>
          <p:spPr>
            <a:xfrm>
              <a:off x="143290" y="1517154"/>
              <a:ext cx="1334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1. </a:t>
              </a:r>
              <a:r>
                <a:rPr lang="ko-KR" altLang="en-US" dirty="0">
                  <a:solidFill>
                    <a:schemeClr val="bg1"/>
                  </a:solidFill>
                </a:rPr>
                <a:t>회원관리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F7EA726-AC54-412E-BBE1-3772AEA83242}"/>
                </a:ext>
              </a:extLst>
            </p:cNvPr>
            <p:cNvSpPr txBox="1"/>
            <p:nvPr/>
          </p:nvSpPr>
          <p:spPr>
            <a:xfrm>
              <a:off x="143290" y="3003047"/>
              <a:ext cx="1334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4. </a:t>
              </a:r>
              <a:r>
                <a:rPr lang="ko-KR" altLang="en-US" dirty="0">
                  <a:solidFill>
                    <a:schemeClr val="bg1"/>
                  </a:solidFill>
                </a:rPr>
                <a:t>자료실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7CE85AC-237E-41C4-ACCC-258370532BF6}"/>
                </a:ext>
              </a:extLst>
            </p:cNvPr>
            <p:cNvSpPr txBox="1"/>
            <p:nvPr/>
          </p:nvSpPr>
          <p:spPr>
            <a:xfrm>
              <a:off x="34766" y="3529134"/>
              <a:ext cx="1492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5. </a:t>
              </a:r>
              <a:r>
                <a:rPr lang="ko-KR" altLang="en-US" dirty="0" err="1">
                  <a:solidFill>
                    <a:schemeClr val="bg1"/>
                  </a:solidFill>
                </a:rPr>
                <a:t>요청게시판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E16C4A8-8238-44D8-99D8-9539BE2DC5C3}"/>
                </a:ext>
              </a:extLst>
            </p:cNvPr>
            <p:cNvSpPr txBox="1"/>
            <p:nvPr/>
          </p:nvSpPr>
          <p:spPr>
            <a:xfrm>
              <a:off x="129870" y="4107284"/>
              <a:ext cx="1334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</a:rPr>
                <a:t>6. </a:t>
              </a:r>
              <a:r>
                <a:rPr lang="ko-KR" altLang="en-US" dirty="0">
                  <a:solidFill>
                    <a:srgbClr val="FFC000"/>
                  </a:solidFill>
                </a:rPr>
                <a:t>공지사항</a:t>
              </a: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C48A9A1-E6A5-429E-AE5F-3E58B85C8976}"/>
              </a:ext>
            </a:extLst>
          </p:cNvPr>
          <p:cNvSpPr/>
          <p:nvPr/>
        </p:nvSpPr>
        <p:spPr>
          <a:xfrm>
            <a:off x="1325646" y="-1027"/>
            <a:ext cx="1466939" cy="803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 smtClean="0"/>
              <a:t>37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4FDF252-F944-4709-9FBC-A3027BB17B9F}"/>
              </a:ext>
            </a:extLst>
          </p:cNvPr>
          <p:cNvSpPr/>
          <p:nvPr/>
        </p:nvSpPr>
        <p:spPr>
          <a:xfrm>
            <a:off x="6096000" y="58866"/>
            <a:ext cx="1116414" cy="634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53FF56B-4780-4BE3-B35F-FBBA84BCCEE4}"/>
              </a:ext>
            </a:extLst>
          </p:cNvPr>
          <p:cNvSpPr/>
          <p:nvPr/>
        </p:nvSpPr>
        <p:spPr>
          <a:xfrm>
            <a:off x="4236282" y="2036368"/>
            <a:ext cx="1085514" cy="483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게시판 요청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824123" y="2406570"/>
            <a:ext cx="885002" cy="1559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81303" y="1257793"/>
            <a:ext cx="5810097" cy="726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261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9854" y="6755267"/>
            <a:ext cx="11682540" cy="9524"/>
            <a:chOff x="194781" y="10132900"/>
            <a:chExt cx="17523810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781" y="10132900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273738" y="3331457"/>
            <a:ext cx="6857143" cy="9524"/>
            <a:chOff x="-4910606" y="4997186"/>
            <a:chExt cx="10285714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910606" y="4997186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0649" y="3419047"/>
            <a:ext cx="6857143" cy="9524"/>
            <a:chOff x="12375974" y="5128571"/>
            <a:chExt cx="10285714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375974" y="5128571"/>
              <a:ext cx="10285714" cy="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969562" y="1580849"/>
            <a:ext cx="1908430" cy="22545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0738308" y="4858129"/>
            <a:ext cx="2370931" cy="22546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69554" y="76176"/>
            <a:ext cx="5180473" cy="73609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63838" y="774337"/>
            <a:ext cx="3216645" cy="31598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03602" y="4838674"/>
            <a:ext cx="394663" cy="425791"/>
            <a:chOff x="6755402" y="7258011"/>
            <a:chExt cx="591995" cy="6386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5402" y="7258011"/>
              <a:ext cx="591995" cy="6386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5326" y="1906484"/>
            <a:ext cx="8038845" cy="9524"/>
            <a:chOff x="217989" y="2859726"/>
            <a:chExt cx="12058267" cy="1428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217989" y="2859726"/>
              <a:ext cx="12058267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053019" y="2120575"/>
            <a:ext cx="4293778" cy="438954"/>
            <a:chOff x="4940737" y="3320693"/>
            <a:chExt cx="7579459" cy="65843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40737" y="3320693"/>
              <a:ext cx="7579459" cy="65843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063119" y="2752789"/>
            <a:ext cx="5283677" cy="3048344"/>
            <a:chOff x="2406026" y="4129183"/>
            <a:chExt cx="10114170" cy="45725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06026" y="4129183"/>
              <a:ext cx="10114170" cy="457251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528609" y="5837838"/>
            <a:ext cx="279837" cy="279837"/>
            <a:chOff x="6792913" y="8756756"/>
            <a:chExt cx="419756" cy="41975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92913" y="8756756"/>
              <a:ext cx="419756" cy="41975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461175" y="5837838"/>
            <a:ext cx="279837" cy="279837"/>
            <a:chOff x="9691762" y="8756756"/>
            <a:chExt cx="419756" cy="41975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91762" y="8756756"/>
              <a:ext cx="419756" cy="41975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762259" y="6214893"/>
            <a:ext cx="1143335" cy="333594"/>
            <a:chOff x="4143388" y="9322339"/>
            <a:chExt cx="1715003" cy="50039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43388" y="9322339"/>
              <a:ext cx="1715003" cy="50039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676976" y="6220560"/>
            <a:ext cx="1143335" cy="333594"/>
            <a:chOff x="7015463" y="9330839"/>
            <a:chExt cx="1715003" cy="50039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15463" y="9330839"/>
              <a:ext cx="1715003" cy="50039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489235" y="6192500"/>
            <a:ext cx="1143335" cy="333594"/>
            <a:chOff x="9733852" y="9288749"/>
            <a:chExt cx="1715003" cy="50039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33852" y="9288749"/>
              <a:ext cx="1715003" cy="500391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93638" y="2201758"/>
            <a:ext cx="708948" cy="35117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80395" y="3841586"/>
            <a:ext cx="734345" cy="351177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60461" y="5766360"/>
            <a:ext cx="2418914" cy="409866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954640" y="5806041"/>
            <a:ext cx="750615" cy="390735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35199" y="5800467"/>
            <a:ext cx="625491" cy="390736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342835" y="5801668"/>
            <a:ext cx="1283257" cy="40986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894282" y="6173772"/>
            <a:ext cx="858673" cy="409866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762463" y="6187514"/>
            <a:ext cx="1072799" cy="40986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661354" y="6156294"/>
            <a:ext cx="858672" cy="40986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E065BA7-91B8-4D09-9896-B7220DF7AD79}"/>
              </a:ext>
            </a:extLst>
          </p:cNvPr>
          <p:cNvGrpSpPr/>
          <p:nvPr/>
        </p:nvGrpSpPr>
        <p:grpSpPr>
          <a:xfrm>
            <a:off x="2317698" y="2143405"/>
            <a:ext cx="1504439" cy="438954"/>
            <a:chOff x="1539021" y="2151930"/>
            <a:chExt cx="1504439" cy="438954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539021" y="2151930"/>
              <a:ext cx="1504439" cy="438954"/>
              <a:chOff x="2308530" y="3227894"/>
              <a:chExt cx="2256659" cy="658431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2308530" y="3227894"/>
                <a:ext cx="2256659" cy="65843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573659" y="2221771"/>
              <a:ext cx="319788" cy="275017"/>
              <a:chOff x="3860488" y="3332656"/>
              <a:chExt cx="479682" cy="41252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10800000">
                <a:off x="3860488" y="3332656"/>
                <a:ext cx="479682" cy="412526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69245" y="2165179"/>
              <a:ext cx="571295" cy="40986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43784" y="1065428"/>
            <a:ext cx="7886195" cy="756179"/>
            <a:chOff x="247388" y="1569567"/>
            <a:chExt cx="13747579" cy="1134268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446007" y="1569567"/>
              <a:ext cx="13548960" cy="1077619"/>
              <a:chOff x="446007" y="1569567"/>
              <a:chExt cx="13548960" cy="107761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446007" y="1569567"/>
                <a:ext cx="13548960" cy="1077619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8890" y="1751972"/>
              <a:ext cx="9692058" cy="682696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483262" y="1524928"/>
              <a:ext cx="3480610" cy="1250543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401207" y="2217588"/>
            <a:ext cx="2857337" cy="337274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512001" y="2565486"/>
            <a:ext cx="2758633" cy="539103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522096" y="3037709"/>
            <a:ext cx="2855134" cy="539103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6517112" y="5884263"/>
            <a:ext cx="177191" cy="177191"/>
            <a:chOff x="9775667" y="8826393"/>
            <a:chExt cx="265787" cy="265787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775667" y="8826393"/>
              <a:ext cx="265787" cy="265787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532192" y="3525686"/>
            <a:ext cx="2426715" cy="337274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F4FAA450-B31F-4416-BE7D-7FB552B53E3C}"/>
              </a:ext>
            </a:extLst>
          </p:cNvPr>
          <p:cNvGrpSpPr/>
          <p:nvPr/>
        </p:nvGrpSpPr>
        <p:grpSpPr>
          <a:xfrm>
            <a:off x="-141166" y="0"/>
            <a:ext cx="1682780" cy="6858000"/>
            <a:chOff x="0" y="-9215"/>
            <a:chExt cx="1598578" cy="6858000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6CCC022E-1935-4FA3-BFAF-13F7F45A71B1}"/>
                </a:ext>
              </a:extLst>
            </p:cNvPr>
            <p:cNvGrpSpPr/>
            <p:nvPr/>
          </p:nvGrpSpPr>
          <p:grpSpPr>
            <a:xfrm>
              <a:off x="0" y="-9215"/>
              <a:ext cx="1598578" cy="6858000"/>
              <a:chOff x="-635916" y="-121254"/>
              <a:chExt cx="3419095" cy="7099651"/>
            </a:xfrm>
          </p:grpSpPr>
          <p:grpSp>
            <p:nvGrpSpPr>
              <p:cNvPr id="72" name="그룹 1003">
                <a:extLst>
                  <a:ext uri="{FF2B5EF4-FFF2-40B4-BE49-F238E27FC236}">
                    <a16:creationId xmlns:a16="http://schemas.microsoft.com/office/drawing/2014/main" id="{F1AD2CC6-9A09-4BFC-929F-0D6F417A7E99}"/>
                  </a:ext>
                </a:extLst>
              </p:cNvPr>
              <p:cNvGrpSpPr/>
              <p:nvPr/>
            </p:nvGrpSpPr>
            <p:grpSpPr>
              <a:xfrm>
                <a:off x="-635916" y="-121254"/>
                <a:ext cx="3419095" cy="7099651"/>
                <a:chOff x="-953875" y="-181882"/>
                <a:chExt cx="5128643" cy="10649477"/>
              </a:xfrm>
            </p:grpSpPr>
            <p:pic>
              <p:nvPicPr>
                <p:cNvPr id="85" name="Object 8">
                  <a:extLst>
                    <a:ext uri="{FF2B5EF4-FFF2-40B4-BE49-F238E27FC236}">
                      <a16:creationId xmlns:a16="http://schemas.microsoft.com/office/drawing/2014/main" id="{BB9ED4D6-D68B-436A-ACFE-A8C84B0A92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-953875" y="-181882"/>
                  <a:ext cx="5128643" cy="10649477"/>
                </a:xfrm>
                <a:prstGeom prst="rect">
                  <a:avLst/>
                </a:prstGeom>
              </p:spPr>
            </p:pic>
          </p:grpSp>
          <p:pic>
            <p:nvPicPr>
              <p:cNvPr id="74" name="Object 11">
                <a:extLst>
                  <a:ext uri="{FF2B5EF4-FFF2-40B4-BE49-F238E27FC236}">
                    <a16:creationId xmlns:a16="http://schemas.microsoft.com/office/drawing/2014/main" id="{D8156A21-826C-4603-ACE9-634313596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37295" y="1812499"/>
                <a:ext cx="1781279" cy="485405"/>
              </a:xfrm>
              <a:prstGeom prst="rect">
                <a:avLst/>
              </a:prstGeom>
            </p:spPr>
          </p:pic>
          <p:pic>
            <p:nvPicPr>
              <p:cNvPr id="75" name="Object 12">
                <a:extLst>
                  <a:ext uri="{FF2B5EF4-FFF2-40B4-BE49-F238E27FC236}">
                    <a16:creationId xmlns:a16="http://schemas.microsoft.com/office/drawing/2014/main" id="{45B7C4FD-DACF-4AB3-99BE-2A5CCC140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77833" y="2366936"/>
                <a:ext cx="1514028" cy="545596"/>
              </a:xfrm>
              <a:prstGeom prst="rect">
                <a:avLst/>
              </a:prstGeom>
            </p:spPr>
          </p:pic>
          <p:grpSp>
            <p:nvGrpSpPr>
              <p:cNvPr id="79" name="그룹 1004">
                <a:extLst>
                  <a:ext uri="{FF2B5EF4-FFF2-40B4-BE49-F238E27FC236}">
                    <a16:creationId xmlns:a16="http://schemas.microsoft.com/office/drawing/2014/main" id="{394AA938-D5D1-4BC5-A3AE-F36121B49AD4}"/>
                  </a:ext>
                </a:extLst>
              </p:cNvPr>
              <p:cNvGrpSpPr/>
              <p:nvPr/>
            </p:nvGrpSpPr>
            <p:grpSpPr>
              <a:xfrm>
                <a:off x="191276" y="167938"/>
                <a:ext cx="733425" cy="679998"/>
                <a:chOff x="286913" y="251906"/>
                <a:chExt cx="1100138" cy="1019997"/>
              </a:xfrm>
            </p:grpSpPr>
            <p:grpSp>
              <p:nvGrpSpPr>
                <p:cNvPr id="81" name="그룹 1005">
                  <a:extLst>
                    <a:ext uri="{FF2B5EF4-FFF2-40B4-BE49-F238E27FC236}">
                      <a16:creationId xmlns:a16="http://schemas.microsoft.com/office/drawing/2014/main" id="{F71F59C9-659B-449B-B293-6DDBD84E44C3}"/>
                    </a:ext>
                  </a:extLst>
                </p:cNvPr>
                <p:cNvGrpSpPr/>
                <p:nvPr/>
              </p:nvGrpSpPr>
              <p:grpSpPr>
                <a:xfrm>
                  <a:off x="350043" y="251906"/>
                  <a:ext cx="1019997" cy="1019997"/>
                  <a:chOff x="350043" y="251906"/>
                  <a:chExt cx="1019997" cy="1019997"/>
                </a:xfrm>
              </p:grpSpPr>
              <p:pic>
                <p:nvPicPr>
                  <p:cNvPr id="84" name="Object 18">
                    <a:extLst>
                      <a:ext uri="{FF2B5EF4-FFF2-40B4-BE49-F238E27FC236}">
                        <a16:creationId xmlns:a16="http://schemas.microsoft.com/office/drawing/2014/main" id="{593D2DDC-CD4C-468F-BA68-2E0BB98870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7" cstate="print"/>
                  <a:stretch>
                    <a:fillRect/>
                  </a:stretch>
                </p:blipFill>
                <p:spPr>
                  <a:xfrm>
                    <a:off x="350043" y="251906"/>
                    <a:ext cx="1019997" cy="101999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3" name="Object 20">
                  <a:extLst>
                    <a:ext uri="{FF2B5EF4-FFF2-40B4-BE49-F238E27FC236}">
                      <a16:creationId xmlns:a16="http://schemas.microsoft.com/office/drawing/2014/main" id="{5B6C7A83-85BF-4138-8B33-CFC161EDB3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8" cstate="print"/>
                <a:stretch>
                  <a:fillRect/>
                </a:stretch>
              </p:blipFill>
              <p:spPr>
                <a:xfrm>
                  <a:off x="233760" y="459854"/>
                  <a:ext cx="1077268" cy="623211"/>
                </a:xfrm>
                <a:prstGeom prst="rect">
                  <a:avLst/>
                </a:prstGeom>
              </p:spPr>
            </p:pic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FF6CDC9-8FDF-4A92-91DE-0B6BBBA235DA}"/>
                </a:ext>
              </a:extLst>
            </p:cNvPr>
            <p:cNvSpPr txBox="1"/>
            <p:nvPr/>
          </p:nvSpPr>
          <p:spPr>
            <a:xfrm>
              <a:off x="143290" y="1459918"/>
              <a:ext cx="1334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1. </a:t>
              </a:r>
              <a:r>
                <a:rPr lang="ko-KR" altLang="en-US" dirty="0">
                  <a:solidFill>
                    <a:schemeClr val="bg1"/>
                  </a:solidFill>
                </a:rPr>
                <a:t>회원관리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01244C3-4208-4AAD-93F6-448A1DEB548E}"/>
                </a:ext>
              </a:extLst>
            </p:cNvPr>
            <p:cNvSpPr txBox="1"/>
            <p:nvPr/>
          </p:nvSpPr>
          <p:spPr>
            <a:xfrm>
              <a:off x="166965" y="2984482"/>
              <a:ext cx="1334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4. </a:t>
              </a:r>
              <a:r>
                <a:rPr lang="ko-KR" altLang="en-US" dirty="0">
                  <a:solidFill>
                    <a:schemeClr val="bg1"/>
                  </a:solidFill>
                </a:rPr>
                <a:t>자료실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93C1AF-F985-44D3-86F8-1FBA94EDE3B3}"/>
                </a:ext>
              </a:extLst>
            </p:cNvPr>
            <p:cNvSpPr txBox="1"/>
            <p:nvPr/>
          </p:nvSpPr>
          <p:spPr>
            <a:xfrm>
              <a:off x="58298" y="3525547"/>
              <a:ext cx="1504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5. </a:t>
              </a:r>
              <a:r>
                <a:rPr lang="ko-KR" altLang="en-US" dirty="0" err="1">
                  <a:solidFill>
                    <a:schemeClr val="bg1"/>
                  </a:solidFill>
                </a:rPr>
                <a:t>요청게시판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F1B325F-552C-4CBF-B5BE-6EB67EE82199}"/>
                </a:ext>
              </a:extLst>
            </p:cNvPr>
            <p:cNvSpPr txBox="1"/>
            <p:nvPr/>
          </p:nvSpPr>
          <p:spPr>
            <a:xfrm>
              <a:off x="143290" y="4123282"/>
              <a:ext cx="1334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</a:rPr>
                <a:t>6. </a:t>
              </a:r>
              <a:r>
                <a:rPr lang="ko-KR" altLang="en-US" dirty="0">
                  <a:solidFill>
                    <a:srgbClr val="FFC000"/>
                  </a:solidFill>
                </a:rPr>
                <a:t>공지사항</a:t>
              </a: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9778CE0-21D4-47BE-AD6C-C38233E6F9F6}"/>
              </a:ext>
            </a:extLst>
          </p:cNvPr>
          <p:cNvSpPr/>
          <p:nvPr/>
        </p:nvSpPr>
        <p:spPr>
          <a:xfrm>
            <a:off x="1294589" y="0"/>
            <a:ext cx="1466939" cy="803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 smtClean="0"/>
              <a:t>38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2F63B82-4931-417E-A236-64061403A48F}"/>
              </a:ext>
            </a:extLst>
          </p:cNvPr>
          <p:cNvSpPr/>
          <p:nvPr/>
        </p:nvSpPr>
        <p:spPr>
          <a:xfrm>
            <a:off x="7632570" y="76176"/>
            <a:ext cx="1116414" cy="634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53BE0B8-32D5-4008-B8A7-666C995179D2}"/>
              </a:ext>
            </a:extLst>
          </p:cNvPr>
          <p:cNvSpPr/>
          <p:nvPr/>
        </p:nvSpPr>
        <p:spPr>
          <a:xfrm>
            <a:off x="4953200" y="1175394"/>
            <a:ext cx="1351966" cy="483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게시판 요청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427140" y="1575982"/>
            <a:ext cx="885002" cy="190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46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9854" y="6755267"/>
            <a:ext cx="11682540" cy="9524"/>
            <a:chOff x="194781" y="10132900"/>
            <a:chExt cx="17523810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781" y="10132900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273738" y="3331457"/>
            <a:ext cx="6857143" cy="9524"/>
            <a:chOff x="-4910606" y="4997186"/>
            <a:chExt cx="10285714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910606" y="4997186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0649" y="3419047"/>
            <a:ext cx="6857143" cy="9524"/>
            <a:chOff x="12375974" y="5128571"/>
            <a:chExt cx="10285714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375974" y="5128571"/>
              <a:ext cx="10285714" cy="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969562" y="1580849"/>
            <a:ext cx="1908430" cy="22545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0738308" y="4858129"/>
            <a:ext cx="2370931" cy="22546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69554" y="76176"/>
            <a:ext cx="5170461" cy="73609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63810" y="774338"/>
            <a:ext cx="3249039" cy="31598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03602" y="4838674"/>
            <a:ext cx="394663" cy="425791"/>
            <a:chOff x="6755402" y="7258011"/>
            <a:chExt cx="591995" cy="6386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5402" y="7258011"/>
              <a:ext cx="591995" cy="6386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5326" y="1906484"/>
            <a:ext cx="8038845" cy="9524"/>
            <a:chOff x="217989" y="2859726"/>
            <a:chExt cx="12058267" cy="1428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217989" y="2859726"/>
              <a:ext cx="12058267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528609" y="5837838"/>
            <a:ext cx="279837" cy="279837"/>
            <a:chOff x="6792913" y="8756756"/>
            <a:chExt cx="419756" cy="41975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92913" y="8756756"/>
              <a:ext cx="419756" cy="41975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461175" y="5837838"/>
            <a:ext cx="279837" cy="279837"/>
            <a:chOff x="9691762" y="8756756"/>
            <a:chExt cx="419756" cy="41975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91762" y="8756756"/>
              <a:ext cx="419756" cy="41975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762259" y="6214893"/>
            <a:ext cx="1143335" cy="333594"/>
            <a:chOff x="4143388" y="9322339"/>
            <a:chExt cx="1715003" cy="50039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43388" y="9322339"/>
              <a:ext cx="1715003" cy="50039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676976" y="6220560"/>
            <a:ext cx="1143335" cy="333594"/>
            <a:chOff x="7015463" y="9330839"/>
            <a:chExt cx="1715003" cy="50039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15463" y="9330839"/>
              <a:ext cx="1715003" cy="50039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489235" y="6192500"/>
            <a:ext cx="1143335" cy="333594"/>
            <a:chOff x="9733852" y="9288749"/>
            <a:chExt cx="1715003" cy="50039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33852" y="9288749"/>
              <a:ext cx="1715003" cy="500391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65233" y="2173748"/>
            <a:ext cx="708948" cy="35117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46404" y="3818864"/>
            <a:ext cx="734345" cy="351177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60461" y="5766360"/>
            <a:ext cx="2418914" cy="409866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54640" y="5806041"/>
            <a:ext cx="750615" cy="390735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5199" y="5800467"/>
            <a:ext cx="625491" cy="390736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342835" y="5801668"/>
            <a:ext cx="1283257" cy="40986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94282" y="6173774"/>
            <a:ext cx="845974" cy="409866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762463" y="6187514"/>
            <a:ext cx="1072799" cy="40986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661354" y="6156294"/>
            <a:ext cx="858672" cy="40986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B66DAA5-89BC-4F6A-B721-4482F0E846BE}"/>
              </a:ext>
            </a:extLst>
          </p:cNvPr>
          <p:cNvGrpSpPr/>
          <p:nvPr/>
        </p:nvGrpSpPr>
        <p:grpSpPr>
          <a:xfrm>
            <a:off x="2351784" y="2134770"/>
            <a:ext cx="1504439" cy="438954"/>
            <a:chOff x="1539021" y="2151930"/>
            <a:chExt cx="1504439" cy="438954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539021" y="2151930"/>
              <a:ext cx="1504439" cy="438954"/>
              <a:chOff x="2308530" y="3227894"/>
              <a:chExt cx="2256659" cy="658431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308530" y="3227894"/>
                <a:ext cx="2256659" cy="65843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573659" y="2221771"/>
              <a:ext cx="319788" cy="275017"/>
              <a:chOff x="3860488" y="3332656"/>
              <a:chExt cx="479682" cy="41252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10800000">
                <a:off x="3860488" y="3332656"/>
                <a:ext cx="479682" cy="412526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69245" y="2165179"/>
              <a:ext cx="571295" cy="40986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900534" y="1046379"/>
            <a:ext cx="7429445" cy="758095"/>
            <a:chOff x="247388" y="1569567"/>
            <a:chExt cx="13747579" cy="1137143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446007" y="1569567"/>
              <a:ext cx="13548960" cy="1077619"/>
              <a:chOff x="446007" y="1569567"/>
              <a:chExt cx="13548960" cy="107761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446007" y="1569567"/>
                <a:ext cx="13548960" cy="1077619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8890" y="1751972"/>
              <a:ext cx="9692058" cy="682696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483260" y="1524924"/>
              <a:ext cx="3480601" cy="1250544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401207" y="2217588"/>
            <a:ext cx="2857337" cy="337274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8512005" y="2565488"/>
            <a:ext cx="1421515" cy="337274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522096" y="2919866"/>
            <a:ext cx="1612779" cy="337274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6517112" y="5884263"/>
            <a:ext cx="177191" cy="177191"/>
            <a:chOff x="9775667" y="8826393"/>
            <a:chExt cx="265787" cy="265787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775667" y="8826393"/>
              <a:ext cx="265787" cy="265787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532192" y="3265150"/>
            <a:ext cx="2426715" cy="33727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AE41A34-44EA-47A0-8384-5173DEE691B5}"/>
              </a:ext>
            </a:extLst>
          </p:cNvPr>
          <p:cNvGrpSpPr/>
          <p:nvPr/>
        </p:nvGrpSpPr>
        <p:grpSpPr>
          <a:xfrm>
            <a:off x="3905594" y="2139944"/>
            <a:ext cx="4456740" cy="446704"/>
            <a:chOff x="3309361" y="2139944"/>
            <a:chExt cx="5052973" cy="44670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309361" y="2139944"/>
              <a:ext cx="5052973" cy="438954"/>
              <a:chOff x="4940737" y="3320693"/>
              <a:chExt cx="7579459" cy="658431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4940737" y="3320693"/>
                <a:ext cx="7579459" cy="658431"/>
              </a:xfrm>
              <a:prstGeom prst="rect">
                <a:avLst/>
              </a:prstGeom>
            </p:spPr>
          </p:pic>
        </p:grpSp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26287" y="2215647"/>
              <a:ext cx="1932619" cy="371001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010DCBE-0F1C-4F93-855F-FD9717033EC2}"/>
              </a:ext>
            </a:extLst>
          </p:cNvPr>
          <p:cNvGrpSpPr/>
          <p:nvPr/>
        </p:nvGrpSpPr>
        <p:grpSpPr>
          <a:xfrm>
            <a:off x="2590274" y="2725766"/>
            <a:ext cx="5750335" cy="3048344"/>
            <a:chOff x="1597829" y="2725766"/>
            <a:chExt cx="6742780" cy="304834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97829" y="2725766"/>
              <a:ext cx="6742780" cy="3048344"/>
              <a:chOff x="2406026" y="4129183"/>
              <a:chExt cx="10114170" cy="457251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2406026" y="4129183"/>
                <a:ext cx="10114170" cy="4572516"/>
              </a:xfrm>
              <a:prstGeom prst="rect">
                <a:avLst/>
              </a:prstGeom>
            </p:spPr>
          </p:pic>
        </p:grpSp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743254" y="2893757"/>
              <a:ext cx="2144797" cy="335178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E6C083-24D4-4129-BEC7-A6376EEFCAF2}"/>
              </a:ext>
            </a:extLst>
          </p:cNvPr>
          <p:cNvGrpSpPr/>
          <p:nvPr/>
        </p:nvGrpSpPr>
        <p:grpSpPr>
          <a:xfrm>
            <a:off x="-141166" y="0"/>
            <a:ext cx="1682780" cy="6858000"/>
            <a:chOff x="0" y="-9215"/>
            <a:chExt cx="1598578" cy="6858000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9A565D3-246D-44E4-81C8-467218B83733}"/>
                </a:ext>
              </a:extLst>
            </p:cNvPr>
            <p:cNvGrpSpPr/>
            <p:nvPr/>
          </p:nvGrpSpPr>
          <p:grpSpPr>
            <a:xfrm>
              <a:off x="0" y="-9215"/>
              <a:ext cx="1598578" cy="6858000"/>
              <a:chOff x="-635916" y="-121254"/>
              <a:chExt cx="3419095" cy="7099651"/>
            </a:xfrm>
          </p:grpSpPr>
          <p:grpSp>
            <p:nvGrpSpPr>
              <p:cNvPr id="79" name="그룹 1003">
                <a:extLst>
                  <a:ext uri="{FF2B5EF4-FFF2-40B4-BE49-F238E27FC236}">
                    <a16:creationId xmlns:a16="http://schemas.microsoft.com/office/drawing/2014/main" id="{34AB7681-15CD-4E76-9B41-72B0A81804A6}"/>
                  </a:ext>
                </a:extLst>
              </p:cNvPr>
              <p:cNvGrpSpPr/>
              <p:nvPr/>
            </p:nvGrpSpPr>
            <p:grpSpPr>
              <a:xfrm>
                <a:off x="-635916" y="-121254"/>
                <a:ext cx="3419095" cy="7099651"/>
                <a:chOff x="-953875" y="-181882"/>
                <a:chExt cx="5128643" cy="10649477"/>
              </a:xfrm>
            </p:grpSpPr>
            <p:pic>
              <p:nvPicPr>
                <p:cNvPr id="90" name="Object 8">
                  <a:extLst>
                    <a:ext uri="{FF2B5EF4-FFF2-40B4-BE49-F238E27FC236}">
                      <a16:creationId xmlns:a16="http://schemas.microsoft.com/office/drawing/2014/main" id="{44017A90-9402-4B04-9DE0-34BC87AEC4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 cstate="print"/>
                <a:stretch>
                  <a:fillRect/>
                </a:stretch>
              </p:blipFill>
              <p:spPr>
                <a:xfrm>
                  <a:off x="-953875" y="-181882"/>
                  <a:ext cx="5128643" cy="10649477"/>
                </a:xfrm>
                <a:prstGeom prst="rect">
                  <a:avLst/>
                </a:prstGeom>
              </p:spPr>
            </p:pic>
          </p:grpSp>
          <p:pic>
            <p:nvPicPr>
              <p:cNvPr id="81" name="Object 11">
                <a:extLst>
                  <a:ext uri="{FF2B5EF4-FFF2-40B4-BE49-F238E27FC236}">
                    <a16:creationId xmlns:a16="http://schemas.microsoft.com/office/drawing/2014/main" id="{7B669D14-D42E-4C15-B513-7DE445497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-8921" y="1899394"/>
                <a:ext cx="1781279" cy="485405"/>
              </a:xfrm>
              <a:prstGeom prst="rect">
                <a:avLst/>
              </a:prstGeom>
            </p:spPr>
          </p:pic>
          <p:pic>
            <p:nvPicPr>
              <p:cNvPr id="85" name="Object 12">
                <a:extLst>
                  <a:ext uri="{FF2B5EF4-FFF2-40B4-BE49-F238E27FC236}">
                    <a16:creationId xmlns:a16="http://schemas.microsoft.com/office/drawing/2014/main" id="{9FE62615-CABE-41F0-84A9-AE8416826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165439" y="2469835"/>
                <a:ext cx="1514028" cy="545596"/>
              </a:xfrm>
              <a:prstGeom prst="rect">
                <a:avLst/>
              </a:prstGeom>
            </p:spPr>
          </p:pic>
          <p:grpSp>
            <p:nvGrpSpPr>
              <p:cNvPr id="86" name="그룹 1004">
                <a:extLst>
                  <a:ext uri="{FF2B5EF4-FFF2-40B4-BE49-F238E27FC236}">
                    <a16:creationId xmlns:a16="http://schemas.microsoft.com/office/drawing/2014/main" id="{B3A2DD10-DE52-4404-B333-07604D27933A}"/>
                  </a:ext>
                </a:extLst>
              </p:cNvPr>
              <p:cNvGrpSpPr/>
              <p:nvPr/>
            </p:nvGrpSpPr>
            <p:grpSpPr>
              <a:xfrm>
                <a:off x="191276" y="167938"/>
                <a:ext cx="733425" cy="679998"/>
                <a:chOff x="286913" y="251906"/>
                <a:chExt cx="1100138" cy="1019997"/>
              </a:xfrm>
            </p:grpSpPr>
            <p:grpSp>
              <p:nvGrpSpPr>
                <p:cNvPr id="87" name="그룹 1005">
                  <a:extLst>
                    <a:ext uri="{FF2B5EF4-FFF2-40B4-BE49-F238E27FC236}">
                      <a16:creationId xmlns:a16="http://schemas.microsoft.com/office/drawing/2014/main" id="{1B369DF2-D053-4341-BD23-B982D14853F6}"/>
                    </a:ext>
                  </a:extLst>
                </p:cNvPr>
                <p:cNvGrpSpPr/>
                <p:nvPr/>
              </p:nvGrpSpPr>
              <p:grpSpPr>
                <a:xfrm>
                  <a:off x="350043" y="251906"/>
                  <a:ext cx="1019997" cy="1019997"/>
                  <a:chOff x="350043" y="251906"/>
                  <a:chExt cx="1019997" cy="1019997"/>
                </a:xfrm>
              </p:grpSpPr>
              <p:pic>
                <p:nvPicPr>
                  <p:cNvPr id="89" name="Object 18">
                    <a:extLst>
                      <a:ext uri="{FF2B5EF4-FFF2-40B4-BE49-F238E27FC236}">
                        <a16:creationId xmlns:a16="http://schemas.microsoft.com/office/drawing/2014/main" id="{CB512360-E323-43A8-8E2F-6BFA991D43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9" cstate="print"/>
                  <a:stretch>
                    <a:fillRect/>
                  </a:stretch>
                </p:blipFill>
                <p:spPr>
                  <a:xfrm>
                    <a:off x="350043" y="251906"/>
                    <a:ext cx="1019997" cy="101999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8" name="Object 20">
                  <a:extLst>
                    <a:ext uri="{FF2B5EF4-FFF2-40B4-BE49-F238E27FC236}">
                      <a16:creationId xmlns:a16="http://schemas.microsoft.com/office/drawing/2014/main" id="{BB65AA14-8C8E-4F31-917C-807E049571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 cstate="print"/>
                <a:stretch>
                  <a:fillRect/>
                </a:stretch>
              </p:blipFill>
              <p:spPr>
                <a:xfrm>
                  <a:off x="233760" y="459854"/>
                  <a:ext cx="1077268" cy="623211"/>
                </a:xfrm>
                <a:prstGeom prst="rect">
                  <a:avLst/>
                </a:prstGeom>
              </p:spPr>
            </p:pic>
          </p:grp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83DDE20-C98E-4367-ACA4-8FAAF8F9E3F1}"/>
                </a:ext>
              </a:extLst>
            </p:cNvPr>
            <p:cNvSpPr txBox="1"/>
            <p:nvPr/>
          </p:nvSpPr>
          <p:spPr>
            <a:xfrm>
              <a:off x="143290" y="1517154"/>
              <a:ext cx="1334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1. </a:t>
              </a:r>
              <a:r>
                <a:rPr lang="ko-KR" altLang="en-US" dirty="0">
                  <a:solidFill>
                    <a:schemeClr val="bg1"/>
                  </a:solidFill>
                </a:rPr>
                <a:t>회원관리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6D9F837-9041-409A-9472-62B7687C05E6}"/>
                </a:ext>
              </a:extLst>
            </p:cNvPr>
            <p:cNvSpPr txBox="1"/>
            <p:nvPr/>
          </p:nvSpPr>
          <p:spPr>
            <a:xfrm>
              <a:off x="175928" y="3071157"/>
              <a:ext cx="1334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4. </a:t>
              </a:r>
              <a:r>
                <a:rPr lang="ko-KR" altLang="en-US" dirty="0">
                  <a:solidFill>
                    <a:schemeClr val="bg1"/>
                  </a:solidFill>
                </a:rPr>
                <a:t>자료실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F250A3C-2C67-4844-9C0A-311F6F4FBDAD}"/>
                </a:ext>
              </a:extLst>
            </p:cNvPr>
            <p:cNvSpPr txBox="1"/>
            <p:nvPr/>
          </p:nvSpPr>
          <p:spPr>
            <a:xfrm>
              <a:off x="107172" y="3577558"/>
              <a:ext cx="1334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5. </a:t>
              </a:r>
              <a:r>
                <a:rPr lang="ko-KR" altLang="en-US" sz="1600" dirty="0" err="1">
                  <a:solidFill>
                    <a:schemeClr val="bg1"/>
                  </a:solidFill>
                </a:rPr>
                <a:t>요청게시판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FC2F908-8557-42B8-AFD6-63A4DC96861A}"/>
                </a:ext>
              </a:extLst>
            </p:cNvPr>
            <p:cNvSpPr txBox="1"/>
            <p:nvPr/>
          </p:nvSpPr>
          <p:spPr>
            <a:xfrm>
              <a:off x="125428" y="4129802"/>
              <a:ext cx="1334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</a:rPr>
                <a:t>6. </a:t>
              </a:r>
              <a:r>
                <a:rPr lang="ko-KR" altLang="en-US" dirty="0">
                  <a:solidFill>
                    <a:srgbClr val="FFC000"/>
                  </a:solidFill>
                </a:rPr>
                <a:t>공지사항</a:t>
              </a: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C9E8718-482A-40F7-B16F-7284832F37AE}"/>
              </a:ext>
            </a:extLst>
          </p:cNvPr>
          <p:cNvSpPr/>
          <p:nvPr/>
        </p:nvSpPr>
        <p:spPr>
          <a:xfrm>
            <a:off x="1294589" y="0"/>
            <a:ext cx="1466939" cy="803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 smtClean="0"/>
              <a:t>39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FFEA47-0776-4F73-A876-DF1141111287}"/>
              </a:ext>
            </a:extLst>
          </p:cNvPr>
          <p:cNvSpPr/>
          <p:nvPr/>
        </p:nvSpPr>
        <p:spPr>
          <a:xfrm>
            <a:off x="7632570" y="76176"/>
            <a:ext cx="1116414" cy="634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B89430-A0FC-4626-BB7C-43F9671E24BB}"/>
              </a:ext>
            </a:extLst>
          </p:cNvPr>
          <p:cNvSpPr/>
          <p:nvPr/>
        </p:nvSpPr>
        <p:spPr>
          <a:xfrm>
            <a:off x="5290281" y="1167982"/>
            <a:ext cx="1060060" cy="483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요청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335224" y="1077849"/>
            <a:ext cx="1953452" cy="231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rgbClr val="FFFF00"/>
                </a:solidFill>
              </a:rPr>
              <a:t>관리자님 환영합니다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340609" y="1581074"/>
            <a:ext cx="885002" cy="172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4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7937" y="6344445"/>
            <a:ext cx="11174603" cy="9524"/>
            <a:chOff x="761905" y="9516667"/>
            <a:chExt cx="16761905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05" y="9516667"/>
              <a:ext cx="16761905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61905" y="3423809"/>
            <a:ext cx="5841270" cy="9524"/>
            <a:chOff x="13142857" y="5135714"/>
            <a:chExt cx="8761905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3142857" y="5135714"/>
              <a:ext cx="8761905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503175"/>
            <a:ext cx="12190476" cy="9524"/>
            <a:chOff x="0" y="754762"/>
            <a:chExt cx="18285714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54762"/>
              <a:ext cx="1828571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17460" y="3966666"/>
            <a:ext cx="4755557" cy="9524"/>
            <a:chOff x="5576189" y="5949999"/>
            <a:chExt cx="713333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576189" y="5949999"/>
              <a:ext cx="7133336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2666667" y="3169841"/>
            <a:ext cx="6349207" cy="9524"/>
            <a:chOff x="-4000000" y="4754762"/>
            <a:chExt cx="9523810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4000000" y="4754762"/>
              <a:ext cx="9523810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7937" y="1584655"/>
            <a:ext cx="11174603" cy="9524"/>
            <a:chOff x="761905" y="2376983"/>
            <a:chExt cx="16761905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05" y="2376983"/>
              <a:ext cx="16761905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423810" y="6090476"/>
            <a:ext cx="507937" cy="507937"/>
            <a:chOff x="17135714" y="9135714"/>
            <a:chExt cx="761905" cy="7619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35714" y="9135714"/>
              <a:ext cx="761905" cy="76190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17778" y="6232064"/>
            <a:ext cx="271490" cy="22721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24746" y="519284"/>
            <a:ext cx="3299098" cy="69147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436584" y="560307"/>
            <a:ext cx="8753891" cy="6330160"/>
            <a:chOff x="9142857" y="840460"/>
            <a:chExt cx="8909957" cy="881746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2857" y="840460"/>
              <a:ext cx="8909957" cy="881746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27316" y="1036206"/>
            <a:ext cx="1479210" cy="30687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51757" y="2189339"/>
            <a:ext cx="787851" cy="59321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29134" y="2883856"/>
            <a:ext cx="1044003" cy="54514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699760" y="2203148"/>
            <a:ext cx="3233297" cy="64398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28454" y="2856181"/>
            <a:ext cx="3233297" cy="74382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535717" y="3918944"/>
            <a:ext cx="1480408" cy="67684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261747" y="2807889"/>
            <a:ext cx="538143" cy="691574"/>
            <a:chOff x="15515892" y="4211833"/>
            <a:chExt cx="807214" cy="8072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515892" y="4211833"/>
              <a:ext cx="807214" cy="8072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018760" y="3056235"/>
            <a:ext cx="294077" cy="443228"/>
            <a:chOff x="16528139" y="4584353"/>
            <a:chExt cx="441116" cy="66484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528139" y="4584353"/>
              <a:ext cx="441116" cy="664842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 rotWithShape="1">
          <a:blip r:embed="rId18" cstate="print"/>
          <a:srcRect l="24627" t="26310" r="23488" b="22094"/>
          <a:stretch/>
        </p:blipFill>
        <p:spPr>
          <a:xfrm>
            <a:off x="582780" y="1592347"/>
            <a:ext cx="2692539" cy="424045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-391414" y="1126883"/>
            <a:ext cx="3056849" cy="31168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6100001" y="565142"/>
            <a:ext cx="5956505" cy="42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90550" y="519283"/>
            <a:ext cx="504825" cy="607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1017"/>
          <p:cNvGrpSpPr/>
          <p:nvPr/>
        </p:nvGrpSpPr>
        <p:grpSpPr>
          <a:xfrm>
            <a:off x="3451526" y="521090"/>
            <a:ext cx="8744951" cy="468405"/>
            <a:chOff x="2377779" y="761905"/>
            <a:chExt cx="15138888" cy="1333333"/>
          </a:xfrm>
        </p:grpSpPr>
        <p:pic>
          <p:nvPicPr>
            <p:cNvPr id="40" name="Object 5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77779" y="761905"/>
              <a:ext cx="15138888" cy="1333333"/>
            </a:xfrm>
            <a:prstGeom prst="rect">
              <a:avLst/>
            </a:prstGeom>
          </p:spPr>
        </p:pic>
      </p:grpSp>
      <p:pic>
        <p:nvPicPr>
          <p:cNvPr id="42" name="Object 5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174352" y="544236"/>
            <a:ext cx="6857746" cy="2968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43A064-841F-4E95-BF01-5D3BD1DFA31C}"/>
              </a:ext>
            </a:extLst>
          </p:cNvPr>
          <p:cNvSpPr txBox="1"/>
          <p:nvPr/>
        </p:nvSpPr>
        <p:spPr>
          <a:xfrm>
            <a:off x="10985209" y="560307"/>
            <a:ext cx="122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로그인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83A8D5-2FC5-4038-BCCD-CE1E3C68BD13}"/>
              </a:ext>
            </a:extLst>
          </p:cNvPr>
          <p:cNvSpPr/>
          <p:nvPr/>
        </p:nvSpPr>
        <p:spPr>
          <a:xfrm>
            <a:off x="5256743" y="3493598"/>
            <a:ext cx="1432788" cy="822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740AA1-64EF-4133-9978-394CD73AE593}"/>
              </a:ext>
            </a:extLst>
          </p:cNvPr>
          <p:cNvSpPr/>
          <p:nvPr/>
        </p:nvSpPr>
        <p:spPr>
          <a:xfrm>
            <a:off x="582780" y="4110606"/>
            <a:ext cx="1695543" cy="669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940F4E4-58CB-4DEB-B103-5980ABAD435F}"/>
              </a:ext>
            </a:extLst>
          </p:cNvPr>
          <p:cNvSpPr/>
          <p:nvPr/>
        </p:nvSpPr>
        <p:spPr>
          <a:xfrm>
            <a:off x="9487" y="0"/>
            <a:ext cx="1129146" cy="6914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0550" y="1837399"/>
            <a:ext cx="2616486" cy="12188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0550" y="1968077"/>
            <a:ext cx="260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아이디 비밀번호를 따로 </a:t>
            </a:r>
            <a:r>
              <a:rPr lang="ko-KR" altLang="en-US" dirty="0" err="1"/>
              <a:t>부</a:t>
            </a:r>
            <a:r>
              <a:rPr lang="ko-KR" altLang="en-US" dirty="0" err="1" smtClean="0"/>
              <a:t>여해줌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08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20635" y="3423809"/>
            <a:ext cx="6857143" cy="9524"/>
            <a:chOff x="-4380952" y="5135714"/>
            <a:chExt cx="10285714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4380952" y="5135714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61905" y="3545064"/>
            <a:ext cx="6857143" cy="9524"/>
            <a:chOff x="12842857" y="5317596"/>
            <a:chExt cx="10285714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842857" y="5317596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7988" y="6679798"/>
            <a:ext cx="11682540" cy="9524"/>
            <a:chOff x="836982" y="10019697"/>
            <a:chExt cx="17523810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982" y="10019697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35916" y="-121254"/>
            <a:ext cx="3419095" cy="7099651"/>
            <a:chOff x="-953875" y="-181882"/>
            <a:chExt cx="5128643" cy="106494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53875" y="-181882"/>
              <a:ext cx="5128643" cy="1064947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035" y="1181266"/>
            <a:ext cx="1482656" cy="4854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567" y="1838084"/>
            <a:ext cx="1781279" cy="4854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858" y="2426455"/>
            <a:ext cx="1514028" cy="54559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13" y="2970877"/>
            <a:ext cx="1795799" cy="5455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4284" y="3603757"/>
            <a:ext cx="2370142" cy="54559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5237" y="4138427"/>
            <a:ext cx="2030510" cy="4854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1276" y="167938"/>
            <a:ext cx="733425" cy="679998"/>
            <a:chOff x="286913" y="251906"/>
            <a:chExt cx="1100138" cy="101999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50043" y="251906"/>
              <a:ext cx="1019997" cy="1019997"/>
              <a:chOff x="350043" y="251906"/>
              <a:chExt cx="1019997" cy="101999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50043" y="251906"/>
                <a:ext cx="1019997" cy="1019997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3760" y="459854"/>
              <a:ext cx="1077268" cy="62321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953271" y="1141432"/>
            <a:ext cx="1897644" cy="922466"/>
            <a:chOff x="4429907" y="1712148"/>
            <a:chExt cx="2846466" cy="138369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4429907" y="1712148"/>
              <a:ext cx="2846466" cy="1383699"/>
              <a:chOff x="4429907" y="1712148"/>
              <a:chExt cx="2846466" cy="138369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429907" y="1712148"/>
                <a:ext cx="2846466" cy="1383699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27062" y="2081077"/>
              <a:ext cx="1408325" cy="748268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5984692" y="1862473"/>
              <a:ext cx="1083047" cy="1083047"/>
              <a:chOff x="5984692" y="1862473"/>
              <a:chExt cx="1083047" cy="108304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984692" y="1862473"/>
                <a:ext cx="1083047" cy="1083047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5514792" y="1147781"/>
            <a:ext cx="1897644" cy="922466"/>
            <a:chOff x="8272188" y="1721671"/>
            <a:chExt cx="2846466" cy="138369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8272188" y="1721671"/>
              <a:ext cx="2846466" cy="1383699"/>
              <a:chOff x="8272188" y="1721671"/>
              <a:chExt cx="2846466" cy="138369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272188" y="1721671"/>
                <a:ext cx="2846466" cy="1383699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64306" y="2047570"/>
              <a:ext cx="1855242" cy="725746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0164366" y="1859783"/>
              <a:ext cx="935240" cy="998086"/>
              <a:chOff x="10164366" y="1859783"/>
              <a:chExt cx="935240" cy="998086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164366" y="1859783"/>
                <a:ext cx="935240" cy="998086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8009261" y="1133347"/>
            <a:ext cx="1897644" cy="930551"/>
            <a:chOff x="12013892" y="1700020"/>
            <a:chExt cx="2846466" cy="1395826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2013892" y="1712148"/>
              <a:ext cx="2846466" cy="1383699"/>
              <a:chOff x="12013892" y="1712148"/>
              <a:chExt cx="2846466" cy="1383699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13892" y="1712148"/>
                <a:ext cx="2846466" cy="1383699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055775" y="2071477"/>
              <a:ext cx="1855232" cy="725746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3853425" y="1700020"/>
              <a:ext cx="949789" cy="1092824"/>
              <a:chOff x="13853425" y="1700020"/>
              <a:chExt cx="949789" cy="1092824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853425" y="1700020"/>
                <a:ext cx="949789" cy="1092824"/>
              </a:xfrm>
              <a:prstGeom prst="rect">
                <a:avLst/>
              </a:prstGeom>
            </p:spPr>
          </p:pic>
        </p:grpSp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236965" y="3051453"/>
            <a:ext cx="3586473" cy="732022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189153" y="3755754"/>
            <a:ext cx="3988396" cy="738371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280736" y="2431355"/>
            <a:ext cx="4864561" cy="780523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479988" y="60671"/>
            <a:ext cx="3387415" cy="662983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 flipV="1">
            <a:off x="8494461" y="113397"/>
            <a:ext cx="1057751" cy="532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552212" y="624637"/>
            <a:ext cx="23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파일명 </a:t>
            </a:r>
            <a:r>
              <a:rPr lang="en-US" altLang="ko-KR" dirty="0"/>
              <a:t>: </a:t>
            </a:r>
            <a:r>
              <a:rPr lang="en-US" altLang="ko-KR" dirty="0" err="1"/>
              <a:t>main_admin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914B78-CFD9-450C-AFE0-0AF23DDC5375}"/>
              </a:ext>
            </a:extLst>
          </p:cNvPr>
          <p:cNvSpPr/>
          <p:nvPr/>
        </p:nvSpPr>
        <p:spPr>
          <a:xfrm>
            <a:off x="2774607" y="-113536"/>
            <a:ext cx="1466939" cy="803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830923A-ABEE-4EE3-A818-A8DB7B09DECD}"/>
              </a:ext>
            </a:extLst>
          </p:cNvPr>
          <p:cNvSpPr/>
          <p:nvPr/>
        </p:nvSpPr>
        <p:spPr>
          <a:xfrm>
            <a:off x="-279573" y="3572275"/>
            <a:ext cx="2474133" cy="483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5.</a:t>
            </a:r>
            <a:r>
              <a:rPr lang="ko-KR" altLang="en-US" sz="2000" b="1" dirty="0" smtClean="0"/>
              <a:t>게시판 </a:t>
            </a:r>
            <a:r>
              <a:rPr lang="ko-KR" altLang="en-US" sz="2000" b="1" dirty="0" err="1" smtClean="0"/>
              <a:t>요청관리</a:t>
            </a:r>
            <a:endParaRPr lang="ko-KR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120412" y="4474221"/>
            <a:ext cx="4264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회원수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게시판 수 </a:t>
            </a:r>
            <a:r>
              <a:rPr lang="en-US" altLang="ko-KR" dirty="0" smtClean="0"/>
              <a:t>/ </a:t>
            </a:r>
            <a:r>
              <a:rPr lang="ko-KR" altLang="en-US" dirty="0"/>
              <a:t>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수 가져올 수 있으면 가져오거나 또는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미답변</a:t>
            </a:r>
            <a:r>
              <a:rPr lang="ko-KR" altLang="en-US" dirty="0" smtClean="0"/>
              <a:t> 된 질문 보여주기</a:t>
            </a:r>
            <a:endParaRPr lang="en-US" altLang="ko-KR" dirty="0" smtClean="0"/>
          </a:p>
          <a:p>
            <a:r>
              <a:rPr lang="ko-KR" altLang="en-US" dirty="0" smtClean="0"/>
              <a:t>또는 </a:t>
            </a:r>
            <a:r>
              <a:rPr lang="ko-KR" altLang="en-US" dirty="0" err="1" smtClean="0"/>
              <a:t>비워두기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88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20635" y="3423809"/>
            <a:ext cx="6857143" cy="9524"/>
            <a:chOff x="-4380952" y="5135714"/>
            <a:chExt cx="10285714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4380952" y="5135714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61905" y="3423809"/>
            <a:ext cx="6857143" cy="9524"/>
            <a:chOff x="12842857" y="5135714"/>
            <a:chExt cx="10285714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842857" y="5135714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35916" y="-121254"/>
            <a:ext cx="3419095" cy="7099651"/>
            <a:chOff x="-953875" y="-181882"/>
            <a:chExt cx="5128643" cy="106494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53875" y="-181882"/>
              <a:ext cx="5128643" cy="1064947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17" y="1223844"/>
            <a:ext cx="1482656" cy="4854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6967" y="1811850"/>
            <a:ext cx="1781279" cy="4854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58" y="2426455"/>
            <a:ext cx="1514028" cy="54559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913" y="2970877"/>
            <a:ext cx="1795799" cy="54559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4284" y="3603757"/>
            <a:ext cx="2370142" cy="54559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5237" y="4138427"/>
            <a:ext cx="2030510" cy="4854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1276" y="167938"/>
            <a:ext cx="733425" cy="679998"/>
            <a:chOff x="286913" y="251906"/>
            <a:chExt cx="1100138" cy="101999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50043" y="251906"/>
              <a:ext cx="1019997" cy="1019997"/>
              <a:chOff x="350043" y="251906"/>
              <a:chExt cx="1019997" cy="10199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50043" y="251906"/>
                <a:ext cx="1019997" cy="1019997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3760" y="459854"/>
              <a:ext cx="1077268" cy="623211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35238" y="50542"/>
            <a:ext cx="3387415" cy="662983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87161" y="1275184"/>
            <a:ext cx="3134740" cy="115129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1435387" y="1941026"/>
            <a:ext cx="16959750" cy="677975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2233147" y="3083461"/>
            <a:ext cx="9268515" cy="691333"/>
            <a:chOff x="3695543" y="5324739"/>
            <a:chExt cx="13902773" cy="1036999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4560075" y="5324739"/>
              <a:ext cx="13038241" cy="1036999"/>
              <a:chOff x="4560075" y="5324739"/>
              <a:chExt cx="13038241" cy="1036999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560075" y="5324739"/>
                <a:ext cx="13038241" cy="1036999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39250" y="5548162"/>
              <a:ext cx="9327647" cy="664981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45576" y="5649481"/>
              <a:ext cx="3260889" cy="507574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-515268" y="1757133"/>
            <a:ext cx="13592445" cy="169641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3169124" y="2512228"/>
            <a:ext cx="2203873" cy="296250"/>
            <a:chOff x="6561096" y="4572052"/>
            <a:chExt cx="3305810" cy="444375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61096" y="4572052"/>
              <a:ext cx="3305810" cy="44437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102517" y="1903681"/>
            <a:ext cx="2481686" cy="288129"/>
            <a:chOff x="4972980" y="3801450"/>
            <a:chExt cx="3722529" cy="432194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72980" y="3801450"/>
              <a:ext cx="3722529" cy="432194"/>
            </a:xfrm>
            <a:prstGeom prst="rect">
              <a:avLst/>
            </a:prstGeom>
          </p:spPr>
        </p:pic>
      </p:grpSp>
      <p:sp>
        <p:nvSpPr>
          <p:cNvPr id="62" name="직사각형 61"/>
          <p:cNvSpPr/>
          <p:nvPr/>
        </p:nvSpPr>
        <p:spPr>
          <a:xfrm>
            <a:off x="8828967" y="125702"/>
            <a:ext cx="877873" cy="434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87049" y="119996"/>
            <a:ext cx="3125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리스트 </a:t>
            </a:r>
            <a:r>
              <a:rPr lang="en-US" altLang="ko-KR" sz="1400" dirty="0"/>
              <a:t>1</a:t>
            </a:r>
            <a:r>
              <a:rPr lang="ko-KR" altLang="en-US" sz="1400" dirty="0"/>
              <a:t>개당 </a:t>
            </a:r>
            <a:r>
              <a:rPr lang="en-US" altLang="ko-KR" sz="1400" dirty="0"/>
              <a:t>10</a:t>
            </a:r>
            <a:r>
              <a:rPr lang="ko-KR" altLang="en-US" sz="1400" dirty="0"/>
              <a:t>명 보여줌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 err="1"/>
              <a:t>디자인요소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마우스오버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아웃</a:t>
            </a:r>
            <a:endParaRPr lang="en-US" altLang="ko-KR" sz="1400" dirty="0"/>
          </a:p>
          <a:p>
            <a:r>
              <a:rPr lang="ko-KR" altLang="en-US" sz="1400" dirty="0"/>
              <a:t>회원검색 할 시 </a:t>
            </a:r>
            <a:r>
              <a:rPr lang="ko-KR" altLang="en-US" sz="1400" dirty="0" err="1"/>
              <a:t>회원닉네임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ko-KR" altLang="en-US" sz="1400" dirty="0"/>
              <a:t>아이디 결과 나옴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95096" y="1853940"/>
            <a:ext cx="151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회원검색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0928" y="2443664"/>
            <a:ext cx="76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501069" y="2518424"/>
            <a:ext cx="1894827" cy="348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</a:t>
            </a:r>
            <a:r>
              <a:rPr lang="ko-KR" altLang="en-US" dirty="0" err="1"/>
              <a:t>회원보기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738243" y="597190"/>
            <a:ext cx="230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파일명 </a:t>
            </a:r>
            <a:r>
              <a:rPr lang="en-US" altLang="ko-KR" dirty="0"/>
              <a:t>: </a:t>
            </a:r>
            <a:r>
              <a:rPr lang="en-US" altLang="ko-KR" dirty="0" err="1"/>
              <a:t>member_alist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43571" y="844297"/>
            <a:ext cx="3494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목록의 아이디 또는 닉네임을 클릭했을 때 </a:t>
            </a:r>
            <a:r>
              <a:rPr lang="en-US" altLang="ko-KR" sz="1100" dirty="0" err="1"/>
              <a:t>member_aview</a:t>
            </a:r>
            <a:r>
              <a:rPr lang="en-US" altLang="ko-KR" sz="1100" dirty="0"/>
              <a:t> </a:t>
            </a:r>
            <a:r>
              <a:rPr lang="ko-KR" altLang="en-US" sz="1100" dirty="0"/>
              <a:t>창으로 </a:t>
            </a:r>
            <a:r>
              <a:rPr lang="ko-KR" altLang="en-US" sz="1100" dirty="0" smtClean="0"/>
              <a:t>이동</a:t>
            </a:r>
            <a:endParaRPr lang="en-US" altLang="ko-KR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DC8CC-5B3F-4C31-AF04-6ADD77B372C9}"/>
              </a:ext>
            </a:extLst>
          </p:cNvPr>
          <p:cNvSpPr txBox="1"/>
          <p:nvPr/>
        </p:nvSpPr>
        <p:spPr>
          <a:xfrm>
            <a:off x="5773459" y="4454555"/>
            <a:ext cx="1083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닉네임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C2D65-5053-4440-A88B-5A8FA2D45116}"/>
              </a:ext>
            </a:extLst>
          </p:cNvPr>
          <p:cNvSpPr txBox="1"/>
          <p:nvPr/>
        </p:nvSpPr>
        <p:spPr>
          <a:xfrm>
            <a:off x="5890556" y="5161625"/>
            <a:ext cx="85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err="1"/>
              <a:t>조짱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F133BE-16DD-4A52-8CAE-2CD667339130}"/>
              </a:ext>
            </a:extLst>
          </p:cNvPr>
          <p:cNvSpPr txBox="1"/>
          <p:nvPr/>
        </p:nvSpPr>
        <p:spPr>
          <a:xfrm>
            <a:off x="5822188" y="5789487"/>
            <a:ext cx="85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조 </a:t>
            </a:r>
            <a:r>
              <a:rPr lang="ko-KR" altLang="en-US" sz="1400" dirty="0" err="1"/>
              <a:t>짱짱</a:t>
            </a:r>
            <a:endParaRPr lang="ko-KR" altLang="en-US" sz="14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DA2C8D4-855F-48A3-924E-D575960C8FB7}"/>
              </a:ext>
            </a:extLst>
          </p:cNvPr>
          <p:cNvGrpSpPr/>
          <p:nvPr/>
        </p:nvGrpSpPr>
        <p:grpSpPr>
          <a:xfrm>
            <a:off x="4453336" y="5076946"/>
            <a:ext cx="977591" cy="500236"/>
            <a:chOff x="9262989" y="2899241"/>
            <a:chExt cx="1270382" cy="500236"/>
          </a:xfrm>
        </p:grpSpPr>
        <p:pic>
          <p:nvPicPr>
            <p:cNvPr id="42" name="Object 42">
              <a:extLst>
                <a:ext uri="{FF2B5EF4-FFF2-40B4-BE49-F238E27FC236}">
                  <a16:creationId xmlns:a16="http://schemas.microsoft.com/office/drawing/2014/main" id="{9921AF52-E7EA-4440-8F73-0181FEAA0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262989" y="2899241"/>
              <a:ext cx="1270382" cy="500236"/>
            </a:xfrm>
            <a:prstGeom prst="rect">
              <a:avLst/>
            </a:prstGeom>
          </p:spPr>
        </p:pic>
        <p:grpSp>
          <p:nvGrpSpPr>
            <p:cNvPr id="43" name="그룹 1012">
              <a:extLst>
                <a:ext uri="{FF2B5EF4-FFF2-40B4-BE49-F238E27FC236}">
                  <a16:creationId xmlns:a16="http://schemas.microsoft.com/office/drawing/2014/main" id="{108BDECB-C76D-4688-BEEC-CE30AD35794F}"/>
                </a:ext>
              </a:extLst>
            </p:cNvPr>
            <p:cNvGrpSpPr/>
            <p:nvPr/>
          </p:nvGrpSpPr>
          <p:grpSpPr>
            <a:xfrm>
              <a:off x="10099517" y="2985285"/>
              <a:ext cx="299067" cy="257198"/>
              <a:chOff x="15149275" y="4477927"/>
              <a:chExt cx="448601" cy="385797"/>
            </a:xfrm>
          </p:grpSpPr>
          <p:pic>
            <p:nvPicPr>
              <p:cNvPr id="44" name="Object 44">
                <a:extLst>
                  <a:ext uri="{FF2B5EF4-FFF2-40B4-BE49-F238E27FC236}">
                    <a16:creationId xmlns:a16="http://schemas.microsoft.com/office/drawing/2014/main" id="{D8BE4E3E-EA98-449C-B728-4DF7E37339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10800000">
                <a:off x="15149275" y="4477927"/>
                <a:ext cx="448601" cy="385797"/>
              </a:xfrm>
              <a:prstGeom prst="rect">
                <a:avLst/>
              </a:prstGeom>
            </p:spPr>
          </p:pic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4484C2B-C6C3-457E-9149-3B2D6A21CE0C}"/>
              </a:ext>
            </a:extLst>
          </p:cNvPr>
          <p:cNvGrpSpPr/>
          <p:nvPr/>
        </p:nvGrpSpPr>
        <p:grpSpPr>
          <a:xfrm>
            <a:off x="4472382" y="5705774"/>
            <a:ext cx="958545" cy="500236"/>
            <a:chOff x="9262989" y="2899241"/>
            <a:chExt cx="1270382" cy="500236"/>
          </a:xfrm>
        </p:grpSpPr>
        <p:pic>
          <p:nvPicPr>
            <p:cNvPr id="46" name="Object 42">
              <a:extLst>
                <a:ext uri="{FF2B5EF4-FFF2-40B4-BE49-F238E27FC236}">
                  <a16:creationId xmlns:a16="http://schemas.microsoft.com/office/drawing/2014/main" id="{A990EA79-B3B1-4662-AB11-447A3A14A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262989" y="2899241"/>
              <a:ext cx="1270382" cy="500236"/>
            </a:xfrm>
            <a:prstGeom prst="rect">
              <a:avLst/>
            </a:prstGeom>
          </p:spPr>
        </p:pic>
        <p:grpSp>
          <p:nvGrpSpPr>
            <p:cNvPr id="47" name="그룹 1012">
              <a:extLst>
                <a:ext uri="{FF2B5EF4-FFF2-40B4-BE49-F238E27FC236}">
                  <a16:creationId xmlns:a16="http://schemas.microsoft.com/office/drawing/2014/main" id="{EB034E52-9B11-463D-832B-23F26C7D6512}"/>
                </a:ext>
              </a:extLst>
            </p:cNvPr>
            <p:cNvGrpSpPr/>
            <p:nvPr/>
          </p:nvGrpSpPr>
          <p:grpSpPr>
            <a:xfrm>
              <a:off x="10099517" y="2985285"/>
              <a:ext cx="299067" cy="257198"/>
              <a:chOff x="15149275" y="4477927"/>
              <a:chExt cx="448601" cy="385797"/>
            </a:xfrm>
          </p:grpSpPr>
          <p:pic>
            <p:nvPicPr>
              <p:cNvPr id="48" name="Object 44">
                <a:extLst>
                  <a:ext uri="{FF2B5EF4-FFF2-40B4-BE49-F238E27FC236}">
                    <a16:creationId xmlns:a16="http://schemas.microsoft.com/office/drawing/2014/main" id="{7D6E85C3-C5A5-4EE2-80A2-FAD378C3A8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10800000">
                <a:off x="15149275" y="4477927"/>
                <a:ext cx="448601" cy="385797"/>
              </a:xfrm>
              <a:prstGeom prst="rect">
                <a:avLst/>
              </a:prstGeom>
            </p:spPr>
          </p:pic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AE4D12B-EFA8-485A-AAB0-4E0B5DD1572B}"/>
              </a:ext>
            </a:extLst>
          </p:cNvPr>
          <p:cNvSpPr txBox="1"/>
          <p:nvPr/>
        </p:nvSpPr>
        <p:spPr>
          <a:xfrm>
            <a:off x="4442676" y="5135193"/>
            <a:ext cx="1083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휴면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48F807-05E7-4EF0-A709-6EA56F148CF2}"/>
              </a:ext>
            </a:extLst>
          </p:cNvPr>
          <p:cNvSpPr txBox="1"/>
          <p:nvPr/>
        </p:nvSpPr>
        <p:spPr>
          <a:xfrm>
            <a:off x="4472382" y="5766421"/>
            <a:ext cx="1083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정상</a:t>
            </a:r>
          </a:p>
        </p:txBody>
      </p:sp>
      <p:grpSp>
        <p:nvGrpSpPr>
          <p:cNvPr id="56" name="그룹 1010">
            <a:extLst>
              <a:ext uri="{FF2B5EF4-FFF2-40B4-BE49-F238E27FC236}">
                <a16:creationId xmlns:a16="http://schemas.microsoft.com/office/drawing/2014/main" id="{042F976D-1C54-4F02-8064-C1AE65633CC3}"/>
              </a:ext>
            </a:extLst>
          </p:cNvPr>
          <p:cNvGrpSpPr/>
          <p:nvPr/>
        </p:nvGrpSpPr>
        <p:grpSpPr>
          <a:xfrm>
            <a:off x="5390466" y="5783408"/>
            <a:ext cx="417058" cy="307778"/>
            <a:chOff x="13501706" y="8752023"/>
            <a:chExt cx="2862341" cy="858281"/>
          </a:xfrm>
        </p:grpSpPr>
        <p:grpSp>
          <p:nvGrpSpPr>
            <p:cNvPr id="59" name="그룹 1011">
              <a:extLst>
                <a:ext uri="{FF2B5EF4-FFF2-40B4-BE49-F238E27FC236}">
                  <a16:creationId xmlns:a16="http://schemas.microsoft.com/office/drawing/2014/main" id="{5D8032B4-4D5C-4E1A-B1DD-55FC027D19FC}"/>
                </a:ext>
              </a:extLst>
            </p:cNvPr>
            <p:cNvGrpSpPr/>
            <p:nvPr/>
          </p:nvGrpSpPr>
          <p:grpSpPr>
            <a:xfrm>
              <a:off x="13501706" y="8752023"/>
              <a:ext cx="2862341" cy="858281"/>
              <a:chOff x="13501706" y="8752023"/>
              <a:chExt cx="2862341" cy="858281"/>
            </a:xfrm>
          </p:grpSpPr>
          <p:pic>
            <p:nvPicPr>
              <p:cNvPr id="63" name="Object 52">
                <a:extLst>
                  <a:ext uri="{FF2B5EF4-FFF2-40B4-BE49-F238E27FC236}">
                    <a16:creationId xmlns:a16="http://schemas.microsoft.com/office/drawing/2014/main" id="{406363B3-991A-45B0-82B3-90921BCCD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3501706" y="8752023"/>
                <a:ext cx="2862341" cy="858281"/>
              </a:xfrm>
              <a:prstGeom prst="rect">
                <a:avLst/>
              </a:prstGeom>
            </p:spPr>
          </p:pic>
        </p:grpSp>
        <p:pic>
          <p:nvPicPr>
            <p:cNvPr id="60" name="Object 54">
              <a:extLst>
                <a:ext uri="{FF2B5EF4-FFF2-40B4-BE49-F238E27FC236}">
                  <a16:creationId xmlns:a16="http://schemas.microsoft.com/office/drawing/2014/main" id="{0407228A-63C2-48B4-9306-3F6B92C96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316500" y="8922065"/>
              <a:ext cx="1010528" cy="520357"/>
            </a:xfrm>
            <a:prstGeom prst="rect">
              <a:avLst/>
            </a:prstGeom>
          </p:spPr>
        </p:pic>
      </p:grpSp>
      <p:grpSp>
        <p:nvGrpSpPr>
          <p:cNvPr id="64" name="그룹 1010">
            <a:extLst>
              <a:ext uri="{FF2B5EF4-FFF2-40B4-BE49-F238E27FC236}">
                <a16:creationId xmlns:a16="http://schemas.microsoft.com/office/drawing/2014/main" id="{C9B6EC07-64A2-4D87-9D82-EEAAEA2E53DA}"/>
              </a:ext>
            </a:extLst>
          </p:cNvPr>
          <p:cNvGrpSpPr/>
          <p:nvPr/>
        </p:nvGrpSpPr>
        <p:grpSpPr>
          <a:xfrm>
            <a:off x="5397586" y="5166690"/>
            <a:ext cx="417058" cy="307778"/>
            <a:chOff x="13501706" y="8752023"/>
            <a:chExt cx="2862341" cy="858281"/>
          </a:xfrm>
        </p:grpSpPr>
        <p:grpSp>
          <p:nvGrpSpPr>
            <p:cNvPr id="65" name="그룹 1011">
              <a:extLst>
                <a:ext uri="{FF2B5EF4-FFF2-40B4-BE49-F238E27FC236}">
                  <a16:creationId xmlns:a16="http://schemas.microsoft.com/office/drawing/2014/main" id="{92577BEA-1301-4730-9CC9-7865F954B803}"/>
                </a:ext>
              </a:extLst>
            </p:cNvPr>
            <p:cNvGrpSpPr/>
            <p:nvPr/>
          </p:nvGrpSpPr>
          <p:grpSpPr>
            <a:xfrm>
              <a:off x="13501706" y="8752023"/>
              <a:ext cx="2862341" cy="858281"/>
              <a:chOff x="13501706" y="8752023"/>
              <a:chExt cx="2862341" cy="858281"/>
            </a:xfrm>
          </p:grpSpPr>
          <p:pic>
            <p:nvPicPr>
              <p:cNvPr id="67" name="Object 52">
                <a:extLst>
                  <a:ext uri="{FF2B5EF4-FFF2-40B4-BE49-F238E27FC236}">
                    <a16:creationId xmlns:a16="http://schemas.microsoft.com/office/drawing/2014/main" id="{B320215A-9D91-4E98-8142-C1E3D25DA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3501706" y="8752023"/>
                <a:ext cx="2862341" cy="858281"/>
              </a:xfrm>
              <a:prstGeom prst="rect">
                <a:avLst/>
              </a:prstGeom>
            </p:spPr>
          </p:pic>
        </p:grpSp>
        <p:pic>
          <p:nvPicPr>
            <p:cNvPr id="66" name="Object 54">
              <a:extLst>
                <a:ext uri="{FF2B5EF4-FFF2-40B4-BE49-F238E27FC236}">
                  <a16:creationId xmlns:a16="http://schemas.microsoft.com/office/drawing/2014/main" id="{2AEC3188-50A7-4015-9A96-949EA0AD1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316500" y="8922065"/>
              <a:ext cx="1010528" cy="52035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955B256-C34D-4C2C-8E2F-6651F370E8F1}"/>
              </a:ext>
            </a:extLst>
          </p:cNvPr>
          <p:cNvSpPr txBox="1"/>
          <p:nvPr/>
        </p:nvSpPr>
        <p:spPr>
          <a:xfrm>
            <a:off x="6294487" y="1047441"/>
            <a:ext cx="27603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상태 변경 후 확인 누면 그 값으로 업데이트 </a:t>
            </a:r>
            <a:endParaRPr lang="en-US" altLang="ko-KR" sz="1400" dirty="0"/>
          </a:p>
          <a:p>
            <a:r>
              <a:rPr lang="ko-KR" altLang="en-US" sz="1400" dirty="0"/>
              <a:t>확인 버튼</a:t>
            </a:r>
            <a:r>
              <a:rPr lang="en-US" altLang="ko-KR" sz="1400" dirty="0"/>
              <a:t>:</a:t>
            </a:r>
            <a:r>
              <a:rPr lang="ko-KR" altLang="en-US" sz="1400" dirty="0"/>
              <a:t> 클릭 후 한번 더 물어보기 </a:t>
            </a:r>
            <a:r>
              <a:rPr lang="ko-KR" altLang="en-US" sz="1400" dirty="0" err="1"/>
              <a:t>알럿</a:t>
            </a:r>
            <a:r>
              <a:rPr lang="ko-KR" altLang="en-US" sz="1400" dirty="0"/>
              <a:t> 창으로 </a:t>
            </a:r>
            <a:r>
              <a:rPr lang="en-US" altLang="ko-KR" sz="1400" dirty="0"/>
              <a:t>“</a:t>
            </a:r>
            <a:r>
              <a:rPr lang="ko-KR" altLang="en-US" sz="1400" dirty="0"/>
              <a:t>정말 수정 하시겠습니까</a:t>
            </a:r>
            <a:r>
              <a:rPr lang="en-US" altLang="ko-KR" sz="1400" dirty="0"/>
              <a:t>?” </a:t>
            </a:r>
            <a:r>
              <a:rPr lang="ko-KR" altLang="en-US" sz="1400" dirty="0"/>
              <a:t>라고 물어보기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574903-8FFA-4ADB-96DF-87A96041973E}"/>
              </a:ext>
            </a:extLst>
          </p:cNvPr>
          <p:cNvSpPr/>
          <p:nvPr/>
        </p:nvSpPr>
        <p:spPr>
          <a:xfrm>
            <a:off x="6002984" y="3161944"/>
            <a:ext cx="1498086" cy="508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요청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BA3F57A-51B1-450D-8A84-4BC5F094E485}"/>
              </a:ext>
            </a:extLst>
          </p:cNvPr>
          <p:cNvSpPr/>
          <p:nvPr/>
        </p:nvSpPr>
        <p:spPr>
          <a:xfrm>
            <a:off x="2757556" y="-93419"/>
            <a:ext cx="1466939" cy="803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/>
              <a:t>6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5091E7-D2A9-4E72-B8ED-1CF2C33CB325}"/>
              </a:ext>
            </a:extLst>
          </p:cNvPr>
          <p:cNvSpPr/>
          <p:nvPr/>
        </p:nvSpPr>
        <p:spPr>
          <a:xfrm>
            <a:off x="333286" y="3670253"/>
            <a:ext cx="1298961" cy="443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게시판 요청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830923A-ABEE-4EE3-A818-A8DB7B09DECD}"/>
              </a:ext>
            </a:extLst>
          </p:cNvPr>
          <p:cNvSpPr/>
          <p:nvPr/>
        </p:nvSpPr>
        <p:spPr>
          <a:xfrm>
            <a:off x="-237049" y="3572768"/>
            <a:ext cx="2474133" cy="483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5.</a:t>
            </a:r>
            <a:r>
              <a:rPr lang="ko-KR" altLang="en-US" sz="2000" b="1" dirty="0" smtClean="0"/>
              <a:t>게시판 </a:t>
            </a:r>
            <a:r>
              <a:rPr lang="ko-KR" altLang="en-US" sz="2000" b="1" dirty="0" err="1" smtClean="0"/>
              <a:t>요청관리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835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20635" y="3423809"/>
            <a:ext cx="6857143" cy="9524"/>
            <a:chOff x="-4380952" y="5135714"/>
            <a:chExt cx="10285714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4380952" y="5135714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61905" y="3423809"/>
            <a:ext cx="6857143" cy="9524"/>
            <a:chOff x="12842857" y="5135714"/>
            <a:chExt cx="10285714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842857" y="5135714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35916" y="-121254"/>
            <a:ext cx="3419095" cy="7099651"/>
            <a:chOff x="-953875" y="-181882"/>
            <a:chExt cx="5128643" cy="106494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53875" y="-181882"/>
              <a:ext cx="5128643" cy="1064947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365" y="1155032"/>
            <a:ext cx="1482656" cy="4854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6967" y="1811850"/>
            <a:ext cx="1781279" cy="4854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58" y="2426455"/>
            <a:ext cx="1514028" cy="54559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913" y="2970877"/>
            <a:ext cx="1795799" cy="54559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4284" y="3603757"/>
            <a:ext cx="2370142" cy="54559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5237" y="4138427"/>
            <a:ext cx="2030510" cy="4854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1276" y="167938"/>
            <a:ext cx="733425" cy="679998"/>
            <a:chOff x="286913" y="251906"/>
            <a:chExt cx="1100138" cy="101999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50043" y="251906"/>
              <a:ext cx="1019997" cy="1019997"/>
              <a:chOff x="350043" y="251906"/>
              <a:chExt cx="1019997" cy="10199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50043" y="251906"/>
                <a:ext cx="1019997" cy="1019997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3760" y="459854"/>
              <a:ext cx="1077268" cy="623211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35238" y="50542"/>
            <a:ext cx="3387415" cy="66298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1435387" y="1941026"/>
            <a:ext cx="16959750" cy="677975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2233147" y="3083461"/>
            <a:ext cx="9268515" cy="691333"/>
            <a:chOff x="3695543" y="5324739"/>
            <a:chExt cx="13902773" cy="1036999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4560075" y="5324739"/>
              <a:ext cx="13038241" cy="1036999"/>
              <a:chOff x="4560075" y="5324739"/>
              <a:chExt cx="13038241" cy="1036999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560075" y="5324739"/>
                <a:ext cx="13038241" cy="1036999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39250" y="5548162"/>
              <a:ext cx="9327647" cy="664981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45576" y="5649481"/>
              <a:ext cx="3260889" cy="507574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-515268" y="1757133"/>
            <a:ext cx="13592445" cy="169641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3169124" y="2512228"/>
            <a:ext cx="2203873" cy="296250"/>
            <a:chOff x="6561096" y="4572052"/>
            <a:chExt cx="3305810" cy="444375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61096" y="4572052"/>
              <a:ext cx="3305810" cy="444375"/>
            </a:xfrm>
            <a:prstGeom prst="rect">
              <a:avLst/>
            </a:prstGeom>
          </p:spPr>
        </p:pic>
      </p:grpSp>
      <p:sp>
        <p:nvSpPr>
          <p:cNvPr id="62" name="직사각형 61"/>
          <p:cNvSpPr/>
          <p:nvPr/>
        </p:nvSpPr>
        <p:spPr>
          <a:xfrm>
            <a:off x="8828967" y="125702"/>
            <a:ext cx="877873" cy="434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30928" y="2443664"/>
            <a:ext cx="76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501069" y="2518424"/>
            <a:ext cx="1894827" cy="348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</a:t>
            </a:r>
            <a:r>
              <a:rPr lang="ko-KR" altLang="en-US" dirty="0" err="1"/>
              <a:t>회원보기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738243" y="597190"/>
            <a:ext cx="230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파일명 </a:t>
            </a:r>
            <a:r>
              <a:rPr lang="en-US" altLang="ko-KR" dirty="0"/>
              <a:t>: </a:t>
            </a:r>
            <a:r>
              <a:rPr lang="en-US" altLang="ko-KR" dirty="0" err="1"/>
              <a:t>member_alist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DC8CC-5B3F-4C31-AF04-6ADD77B372C9}"/>
              </a:ext>
            </a:extLst>
          </p:cNvPr>
          <p:cNvSpPr txBox="1"/>
          <p:nvPr/>
        </p:nvSpPr>
        <p:spPr>
          <a:xfrm>
            <a:off x="5773459" y="4454555"/>
            <a:ext cx="1083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닉네임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C2D65-5053-4440-A88B-5A8FA2D45116}"/>
              </a:ext>
            </a:extLst>
          </p:cNvPr>
          <p:cNvSpPr txBox="1"/>
          <p:nvPr/>
        </p:nvSpPr>
        <p:spPr>
          <a:xfrm>
            <a:off x="5890556" y="5161625"/>
            <a:ext cx="85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err="1"/>
              <a:t>조짱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F133BE-16DD-4A52-8CAE-2CD667339130}"/>
              </a:ext>
            </a:extLst>
          </p:cNvPr>
          <p:cNvSpPr txBox="1"/>
          <p:nvPr/>
        </p:nvSpPr>
        <p:spPr>
          <a:xfrm>
            <a:off x="5822188" y="5789487"/>
            <a:ext cx="85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조 </a:t>
            </a:r>
            <a:r>
              <a:rPr lang="ko-KR" altLang="en-US" sz="1400" dirty="0" err="1"/>
              <a:t>짱짱</a:t>
            </a:r>
            <a:endParaRPr lang="ko-KR" altLang="en-US" sz="14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DA2C8D4-855F-48A3-924E-D575960C8FB7}"/>
              </a:ext>
            </a:extLst>
          </p:cNvPr>
          <p:cNvGrpSpPr/>
          <p:nvPr/>
        </p:nvGrpSpPr>
        <p:grpSpPr>
          <a:xfrm>
            <a:off x="4453336" y="5076946"/>
            <a:ext cx="977591" cy="500236"/>
            <a:chOff x="9262989" y="2899241"/>
            <a:chExt cx="1270382" cy="500236"/>
          </a:xfrm>
        </p:grpSpPr>
        <p:pic>
          <p:nvPicPr>
            <p:cNvPr id="42" name="Object 42">
              <a:extLst>
                <a:ext uri="{FF2B5EF4-FFF2-40B4-BE49-F238E27FC236}">
                  <a16:creationId xmlns:a16="http://schemas.microsoft.com/office/drawing/2014/main" id="{9921AF52-E7EA-4440-8F73-0181FEAA0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62989" y="2899241"/>
              <a:ext cx="1270382" cy="500236"/>
            </a:xfrm>
            <a:prstGeom prst="rect">
              <a:avLst/>
            </a:prstGeom>
          </p:spPr>
        </p:pic>
        <p:grpSp>
          <p:nvGrpSpPr>
            <p:cNvPr id="43" name="그룹 1012">
              <a:extLst>
                <a:ext uri="{FF2B5EF4-FFF2-40B4-BE49-F238E27FC236}">
                  <a16:creationId xmlns:a16="http://schemas.microsoft.com/office/drawing/2014/main" id="{108BDECB-C76D-4688-BEEC-CE30AD35794F}"/>
                </a:ext>
              </a:extLst>
            </p:cNvPr>
            <p:cNvGrpSpPr/>
            <p:nvPr/>
          </p:nvGrpSpPr>
          <p:grpSpPr>
            <a:xfrm>
              <a:off x="10099517" y="2985285"/>
              <a:ext cx="299067" cy="257198"/>
              <a:chOff x="15149275" y="4477927"/>
              <a:chExt cx="448601" cy="385797"/>
            </a:xfrm>
          </p:grpSpPr>
          <p:pic>
            <p:nvPicPr>
              <p:cNvPr id="44" name="Object 44">
                <a:extLst>
                  <a:ext uri="{FF2B5EF4-FFF2-40B4-BE49-F238E27FC236}">
                    <a16:creationId xmlns:a16="http://schemas.microsoft.com/office/drawing/2014/main" id="{D8BE4E3E-EA98-449C-B728-4DF7E37339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10800000">
                <a:off x="15149275" y="4477927"/>
                <a:ext cx="448601" cy="385797"/>
              </a:xfrm>
              <a:prstGeom prst="rect">
                <a:avLst/>
              </a:prstGeom>
            </p:spPr>
          </p:pic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4484C2B-C6C3-457E-9149-3B2D6A21CE0C}"/>
              </a:ext>
            </a:extLst>
          </p:cNvPr>
          <p:cNvGrpSpPr/>
          <p:nvPr/>
        </p:nvGrpSpPr>
        <p:grpSpPr>
          <a:xfrm>
            <a:off x="4472382" y="5705774"/>
            <a:ext cx="958545" cy="500236"/>
            <a:chOff x="9262989" y="2899241"/>
            <a:chExt cx="1270382" cy="500236"/>
          </a:xfrm>
        </p:grpSpPr>
        <p:pic>
          <p:nvPicPr>
            <p:cNvPr id="46" name="Object 42">
              <a:extLst>
                <a:ext uri="{FF2B5EF4-FFF2-40B4-BE49-F238E27FC236}">
                  <a16:creationId xmlns:a16="http://schemas.microsoft.com/office/drawing/2014/main" id="{A990EA79-B3B1-4662-AB11-447A3A14A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62989" y="2899241"/>
              <a:ext cx="1270382" cy="500236"/>
            </a:xfrm>
            <a:prstGeom prst="rect">
              <a:avLst/>
            </a:prstGeom>
          </p:spPr>
        </p:pic>
        <p:grpSp>
          <p:nvGrpSpPr>
            <p:cNvPr id="47" name="그룹 1012">
              <a:extLst>
                <a:ext uri="{FF2B5EF4-FFF2-40B4-BE49-F238E27FC236}">
                  <a16:creationId xmlns:a16="http://schemas.microsoft.com/office/drawing/2014/main" id="{EB034E52-9B11-463D-832B-23F26C7D6512}"/>
                </a:ext>
              </a:extLst>
            </p:cNvPr>
            <p:cNvGrpSpPr/>
            <p:nvPr/>
          </p:nvGrpSpPr>
          <p:grpSpPr>
            <a:xfrm>
              <a:off x="10099517" y="2985285"/>
              <a:ext cx="299067" cy="257198"/>
              <a:chOff x="15149275" y="4477927"/>
              <a:chExt cx="448601" cy="385797"/>
            </a:xfrm>
          </p:grpSpPr>
          <p:pic>
            <p:nvPicPr>
              <p:cNvPr id="48" name="Object 44">
                <a:extLst>
                  <a:ext uri="{FF2B5EF4-FFF2-40B4-BE49-F238E27FC236}">
                    <a16:creationId xmlns:a16="http://schemas.microsoft.com/office/drawing/2014/main" id="{7D6E85C3-C5A5-4EE2-80A2-FAD378C3A8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10800000">
                <a:off x="15149275" y="4477927"/>
                <a:ext cx="448601" cy="385797"/>
              </a:xfrm>
              <a:prstGeom prst="rect">
                <a:avLst/>
              </a:prstGeom>
            </p:spPr>
          </p:pic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AE4D12B-EFA8-485A-AAB0-4E0B5DD1572B}"/>
              </a:ext>
            </a:extLst>
          </p:cNvPr>
          <p:cNvSpPr txBox="1"/>
          <p:nvPr/>
        </p:nvSpPr>
        <p:spPr>
          <a:xfrm>
            <a:off x="4442676" y="5135193"/>
            <a:ext cx="1083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휴면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48F807-05E7-4EF0-A709-6EA56F148CF2}"/>
              </a:ext>
            </a:extLst>
          </p:cNvPr>
          <p:cNvSpPr txBox="1"/>
          <p:nvPr/>
        </p:nvSpPr>
        <p:spPr>
          <a:xfrm>
            <a:off x="4472382" y="5766421"/>
            <a:ext cx="1083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정상</a:t>
            </a:r>
          </a:p>
        </p:txBody>
      </p:sp>
      <p:grpSp>
        <p:nvGrpSpPr>
          <p:cNvPr id="56" name="그룹 1010">
            <a:extLst>
              <a:ext uri="{FF2B5EF4-FFF2-40B4-BE49-F238E27FC236}">
                <a16:creationId xmlns:a16="http://schemas.microsoft.com/office/drawing/2014/main" id="{042F976D-1C54-4F02-8064-C1AE65633CC3}"/>
              </a:ext>
            </a:extLst>
          </p:cNvPr>
          <p:cNvGrpSpPr/>
          <p:nvPr/>
        </p:nvGrpSpPr>
        <p:grpSpPr>
          <a:xfrm>
            <a:off x="5390466" y="5783408"/>
            <a:ext cx="417058" cy="307778"/>
            <a:chOff x="13501706" y="8752023"/>
            <a:chExt cx="2862341" cy="858281"/>
          </a:xfrm>
        </p:grpSpPr>
        <p:grpSp>
          <p:nvGrpSpPr>
            <p:cNvPr id="59" name="그룹 1011">
              <a:extLst>
                <a:ext uri="{FF2B5EF4-FFF2-40B4-BE49-F238E27FC236}">
                  <a16:creationId xmlns:a16="http://schemas.microsoft.com/office/drawing/2014/main" id="{5D8032B4-4D5C-4E1A-B1DD-55FC027D19FC}"/>
                </a:ext>
              </a:extLst>
            </p:cNvPr>
            <p:cNvGrpSpPr/>
            <p:nvPr/>
          </p:nvGrpSpPr>
          <p:grpSpPr>
            <a:xfrm>
              <a:off x="13501706" y="8752023"/>
              <a:ext cx="2862341" cy="858281"/>
              <a:chOff x="13501706" y="8752023"/>
              <a:chExt cx="2862341" cy="858281"/>
            </a:xfrm>
          </p:grpSpPr>
          <p:pic>
            <p:nvPicPr>
              <p:cNvPr id="63" name="Object 52">
                <a:extLst>
                  <a:ext uri="{FF2B5EF4-FFF2-40B4-BE49-F238E27FC236}">
                    <a16:creationId xmlns:a16="http://schemas.microsoft.com/office/drawing/2014/main" id="{406363B3-991A-45B0-82B3-90921BCCD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501706" y="8752023"/>
                <a:ext cx="2862341" cy="858281"/>
              </a:xfrm>
              <a:prstGeom prst="rect">
                <a:avLst/>
              </a:prstGeom>
            </p:spPr>
          </p:pic>
        </p:grpSp>
        <p:pic>
          <p:nvPicPr>
            <p:cNvPr id="60" name="Object 54">
              <a:extLst>
                <a:ext uri="{FF2B5EF4-FFF2-40B4-BE49-F238E27FC236}">
                  <a16:creationId xmlns:a16="http://schemas.microsoft.com/office/drawing/2014/main" id="{0407228A-63C2-48B4-9306-3F6B92C96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316500" y="8922065"/>
              <a:ext cx="1010528" cy="520357"/>
            </a:xfrm>
            <a:prstGeom prst="rect">
              <a:avLst/>
            </a:prstGeom>
          </p:spPr>
        </p:pic>
      </p:grpSp>
      <p:grpSp>
        <p:nvGrpSpPr>
          <p:cNvPr id="64" name="그룹 1010">
            <a:extLst>
              <a:ext uri="{FF2B5EF4-FFF2-40B4-BE49-F238E27FC236}">
                <a16:creationId xmlns:a16="http://schemas.microsoft.com/office/drawing/2014/main" id="{C9B6EC07-64A2-4D87-9D82-EEAAEA2E53DA}"/>
              </a:ext>
            </a:extLst>
          </p:cNvPr>
          <p:cNvGrpSpPr/>
          <p:nvPr/>
        </p:nvGrpSpPr>
        <p:grpSpPr>
          <a:xfrm>
            <a:off x="5397586" y="5166690"/>
            <a:ext cx="417058" cy="307778"/>
            <a:chOff x="13501706" y="8752023"/>
            <a:chExt cx="2862341" cy="858281"/>
          </a:xfrm>
        </p:grpSpPr>
        <p:grpSp>
          <p:nvGrpSpPr>
            <p:cNvPr id="65" name="그룹 1011">
              <a:extLst>
                <a:ext uri="{FF2B5EF4-FFF2-40B4-BE49-F238E27FC236}">
                  <a16:creationId xmlns:a16="http://schemas.microsoft.com/office/drawing/2014/main" id="{92577BEA-1301-4730-9CC9-7865F954B803}"/>
                </a:ext>
              </a:extLst>
            </p:cNvPr>
            <p:cNvGrpSpPr/>
            <p:nvPr/>
          </p:nvGrpSpPr>
          <p:grpSpPr>
            <a:xfrm>
              <a:off x="13501706" y="8752023"/>
              <a:ext cx="2862341" cy="858281"/>
              <a:chOff x="13501706" y="8752023"/>
              <a:chExt cx="2862341" cy="858281"/>
            </a:xfrm>
          </p:grpSpPr>
          <p:pic>
            <p:nvPicPr>
              <p:cNvPr id="67" name="Object 52">
                <a:extLst>
                  <a:ext uri="{FF2B5EF4-FFF2-40B4-BE49-F238E27FC236}">
                    <a16:creationId xmlns:a16="http://schemas.microsoft.com/office/drawing/2014/main" id="{B320215A-9D91-4E98-8142-C1E3D25DA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501706" y="8752023"/>
                <a:ext cx="2862341" cy="858281"/>
              </a:xfrm>
              <a:prstGeom prst="rect">
                <a:avLst/>
              </a:prstGeom>
            </p:spPr>
          </p:pic>
        </p:grpSp>
        <p:pic>
          <p:nvPicPr>
            <p:cNvPr id="66" name="Object 54">
              <a:extLst>
                <a:ext uri="{FF2B5EF4-FFF2-40B4-BE49-F238E27FC236}">
                  <a16:creationId xmlns:a16="http://schemas.microsoft.com/office/drawing/2014/main" id="{2AEC3188-50A7-4015-9A96-949EA0AD1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316500" y="8922065"/>
              <a:ext cx="1010528" cy="520357"/>
            </a:xfrm>
            <a:prstGeom prst="rect">
              <a:avLst/>
            </a:prstGeom>
          </p:spPr>
        </p:pic>
      </p:grpSp>
      <p:pic>
        <p:nvPicPr>
          <p:cNvPr id="69" name="Object 57">
            <a:extLst>
              <a:ext uri="{FF2B5EF4-FFF2-40B4-BE49-F238E27FC236}">
                <a16:creationId xmlns:a16="http://schemas.microsoft.com/office/drawing/2014/main" id="{1EADFA33-3668-4A00-B2A3-C4ACAF9273B5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771197" y="1757133"/>
            <a:ext cx="9487132" cy="43066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1BFE6-2860-4201-A9D9-C9C80CFEC3BF}"/>
              </a:ext>
            </a:extLst>
          </p:cNvPr>
          <p:cNvSpPr/>
          <p:nvPr/>
        </p:nvSpPr>
        <p:spPr>
          <a:xfrm>
            <a:off x="6744592" y="2093720"/>
            <a:ext cx="5301894" cy="44010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2" name="Object 57">
            <a:extLst>
              <a:ext uri="{FF2B5EF4-FFF2-40B4-BE49-F238E27FC236}">
                <a16:creationId xmlns:a16="http://schemas.microsoft.com/office/drawing/2014/main" id="{CEB7597A-4AF3-42D2-BB2B-98645B649740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890797" y="1811850"/>
            <a:ext cx="9009484" cy="4089824"/>
          </a:xfrm>
          <a:prstGeom prst="rect">
            <a:avLst/>
          </a:prstGeom>
        </p:spPr>
      </p:pic>
      <p:grpSp>
        <p:nvGrpSpPr>
          <p:cNvPr id="76" name="그룹 1011">
            <a:extLst>
              <a:ext uri="{FF2B5EF4-FFF2-40B4-BE49-F238E27FC236}">
                <a16:creationId xmlns:a16="http://schemas.microsoft.com/office/drawing/2014/main" id="{2D43C54D-9F58-4813-98DE-CF7CC762FA34}"/>
              </a:ext>
            </a:extLst>
          </p:cNvPr>
          <p:cNvGrpSpPr/>
          <p:nvPr/>
        </p:nvGrpSpPr>
        <p:grpSpPr>
          <a:xfrm>
            <a:off x="8299307" y="5551885"/>
            <a:ext cx="2158815" cy="511898"/>
            <a:chOff x="13501706" y="8752023"/>
            <a:chExt cx="2862341" cy="858281"/>
          </a:xfrm>
        </p:grpSpPr>
        <p:pic>
          <p:nvPicPr>
            <p:cNvPr id="78" name="Object 52">
              <a:extLst>
                <a:ext uri="{FF2B5EF4-FFF2-40B4-BE49-F238E27FC236}">
                  <a16:creationId xmlns:a16="http://schemas.microsoft.com/office/drawing/2014/main" id="{CDA20E29-177F-4F54-A1D4-AAB7CFA21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01706" y="8752023"/>
              <a:ext cx="2862341" cy="858281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1343C25-8BEB-4901-963D-B6C74F291363}"/>
              </a:ext>
            </a:extLst>
          </p:cNvPr>
          <p:cNvSpPr txBox="1"/>
          <p:nvPr/>
        </p:nvSpPr>
        <p:spPr>
          <a:xfrm>
            <a:off x="9133172" y="5640695"/>
            <a:ext cx="122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닫기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688E91-9EB2-4612-BFFA-E94148393217}"/>
              </a:ext>
            </a:extLst>
          </p:cNvPr>
          <p:cNvSpPr txBox="1"/>
          <p:nvPr/>
        </p:nvSpPr>
        <p:spPr>
          <a:xfrm>
            <a:off x="4987204" y="178285"/>
            <a:ext cx="394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닫기 버튼을 눌렀을 경우 팝업창이 꺼지면서 </a:t>
            </a:r>
            <a:r>
              <a:rPr lang="en-US" altLang="ko-KR" dirty="0" err="1"/>
              <a:t>member_alist</a:t>
            </a:r>
            <a:r>
              <a:rPr lang="ko-KR" altLang="en-US" dirty="0"/>
              <a:t> 화면으로 돌아감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5350F3-90C1-4F20-A2CB-706AFF5E23CD}"/>
              </a:ext>
            </a:extLst>
          </p:cNvPr>
          <p:cNvSpPr txBox="1"/>
          <p:nvPr/>
        </p:nvSpPr>
        <p:spPr>
          <a:xfrm>
            <a:off x="2994292" y="1200484"/>
            <a:ext cx="394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member_alist</a:t>
            </a:r>
            <a:r>
              <a:rPr lang="en-US" altLang="ko-KR" dirty="0"/>
              <a:t> </a:t>
            </a:r>
            <a:r>
              <a:rPr lang="ko-KR" altLang="en-US" dirty="0"/>
              <a:t>에서 아이디 </a:t>
            </a:r>
            <a:r>
              <a:rPr lang="en-US" altLang="ko-KR" dirty="0"/>
              <a:t> + </a:t>
            </a:r>
            <a:r>
              <a:rPr lang="ko-KR" altLang="en-US" dirty="0"/>
              <a:t>닉네임을 </a:t>
            </a:r>
            <a:r>
              <a:rPr lang="ko-KR" altLang="en-US" dirty="0" err="1"/>
              <a:t>클릭시</a:t>
            </a:r>
            <a:r>
              <a:rPr lang="ko-KR" altLang="en-US" dirty="0"/>
              <a:t> 회원 정보 확인 팝업창이 나옴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B323151-D1F7-4D6B-B60C-E514C0EF7546}"/>
              </a:ext>
            </a:extLst>
          </p:cNvPr>
          <p:cNvSpPr/>
          <p:nvPr/>
        </p:nvSpPr>
        <p:spPr>
          <a:xfrm>
            <a:off x="2757556" y="-93419"/>
            <a:ext cx="1466939" cy="803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 smtClean="0"/>
              <a:t>7</a:t>
            </a:r>
            <a:endParaRPr lang="en-US" altLang="ko-KR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3D780E5-3863-4749-BE08-8ED66334621F}"/>
              </a:ext>
            </a:extLst>
          </p:cNvPr>
          <p:cNvSpPr/>
          <p:nvPr/>
        </p:nvSpPr>
        <p:spPr>
          <a:xfrm>
            <a:off x="333286" y="3670253"/>
            <a:ext cx="1298961" cy="443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게시판 요청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830923A-ABEE-4EE3-A818-A8DB7B09DECD}"/>
              </a:ext>
            </a:extLst>
          </p:cNvPr>
          <p:cNvSpPr/>
          <p:nvPr/>
        </p:nvSpPr>
        <p:spPr>
          <a:xfrm>
            <a:off x="-237049" y="3581234"/>
            <a:ext cx="2474133" cy="483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5.</a:t>
            </a:r>
            <a:r>
              <a:rPr lang="ko-KR" altLang="en-US" sz="2000" b="1" dirty="0" smtClean="0"/>
              <a:t>게시판 </a:t>
            </a:r>
            <a:r>
              <a:rPr lang="ko-KR" altLang="en-US" sz="2000" b="1" dirty="0" err="1" smtClean="0"/>
              <a:t>요청관리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7717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8408802" y="3430010"/>
            <a:ext cx="6857143" cy="9524"/>
            <a:chOff x="12613203" y="5145015"/>
            <a:chExt cx="10285714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613203" y="5145015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79538" y="6042937"/>
            <a:ext cx="331710" cy="460155"/>
            <a:chOff x="13169307" y="9064404"/>
            <a:chExt cx="497565" cy="6902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69307" y="9064404"/>
              <a:ext cx="497565" cy="6902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80218" y="1893134"/>
            <a:ext cx="7227330" cy="681906"/>
            <a:chOff x="615783" y="2953570"/>
            <a:chExt cx="12365933" cy="102285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94440" y="2953570"/>
              <a:ext cx="12187275" cy="969317"/>
              <a:chOff x="794440" y="2953570"/>
              <a:chExt cx="12187275" cy="969317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4440" y="2953570"/>
                <a:ext cx="12187275" cy="969317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164" y="3117643"/>
              <a:ext cx="8717246" cy="616923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22938" y="2913414"/>
              <a:ext cx="3130454" cy="1109997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8231" y="5082825"/>
            <a:ext cx="6685247" cy="5027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737374" y="5970943"/>
            <a:ext cx="1363946" cy="302071"/>
            <a:chOff x="8606061" y="8956413"/>
            <a:chExt cx="2045919" cy="45310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06061" y="8956413"/>
              <a:ext cx="2045919" cy="453107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285683" y="5340302"/>
            <a:ext cx="13592446" cy="169641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2594090" y="6103738"/>
            <a:ext cx="1416765" cy="296250"/>
            <a:chOff x="965920" y="9058372"/>
            <a:chExt cx="1523017" cy="44437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5920" y="9058372"/>
              <a:ext cx="1523017" cy="44437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769802" y="6162491"/>
            <a:ext cx="194229" cy="169889"/>
            <a:chOff x="2102727" y="9158635"/>
            <a:chExt cx="291344" cy="25483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2102727" y="9158635"/>
              <a:ext cx="291344" cy="25483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332325" y="6063536"/>
            <a:ext cx="2203873" cy="296250"/>
            <a:chOff x="2776235" y="9058372"/>
            <a:chExt cx="3305810" cy="44437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76235" y="9058372"/>
              <a:ext cx="3305810" cy="44437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763313" y="6074691"/>
            <a:ext cx="510406" cy="296250"/>
            <a:chOff x="6170454" y="9059753"/>
            <a:chExt cx="765609" cy="44437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70454" y="9059753"/>
              <a:ext cx="765609" cy="444375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32985" y="6038915"/>
            <a:ext cx="499248" cy="369077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246624" y="5566219"/>
            <a:ext cx="2481686" cy="288129"/>
            <a:chOff x="1188119" y="8287770"/>
            <a:chExt cx="3722529" cy="43219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8119" y="8287770"/>
              <a:ext cx="3722529" cy="432194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772458" y="5588177"/>
            <a:ext cx="1238397" cy="3703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96438" y="-39072"/>
            <a:ext cx="2858475" cy="60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3334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 </a:t>
            </a:r>
            <a:r>
              <a:rPr lang="en-US" altLang="ko-KR" sz="3334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334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목록</a:t>
            </a:r>
            <a:r>
              <a:rPr lang="en-US" altLang="ko-KR" sz="3334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334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483539" y="6038915"/>
            <a:ext cx="1265090" cy="313169"/>
            <a:chOff x="7675097" y="9097253"/>
            <a:chExt cx="1897636" cy="46975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7711918" y="9097253"/>
              <a:ext cx="1756308" cy="444375"/>
              <a:chOff x="7711918" y="9097253"/>
              <a:chExt cx="1756308" cy="444375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711918" y="9097253"/>
                <a:ext cx="1756308" cy="444375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7675097" y="9151507"/>
              <a:ext cx="1897636" cy="415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30" latinLnBrk="0"/>
              <a:r>
                <a:rPr lang="ko-KR" altLang="en-US" sz="1200" dirty="0">
                  <a:solidFill>
                    <a:prstClr val="black"/>
                  </a:solidFill>
                  <a:latin typeface="Calibri"/>
                </a:rPr>
                <a:t>전체 게시판 보기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41123" y="6134514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1200">
                <a:solidFill>
                  <a:prstClr val="black"/>
                </a:solidFill>
                <a:latin typeface="Calibri"/>
              </a:rPr>
              <a:t>카테고리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042400" y="1498600"/>
            <a:ext cx="2641600" cy="4472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630" latinLnBrk="0"/>
            <a:r>
              <a:rPr lang="ko-KR" altLang="en-US" dirty="0">
                <a:solidFill>
                  <a:prstClr val="black"/>
                </a:solidFill>
                <a:latin typeface="Calibri"/>
              </a:rPr>
              <a:t>게시판 클릭했을 때 나오는 화면</a:t>
            </a:r>
            <a:endParaRPr lang="en-US" altLang="ko-KR" dirty="0">
              <a:solidFill>
                <a:prstClr val="black"/>
              </a:solidFill>
              <a:latin typeface="Calibri"/>
            </a:endParaRPr>
          </a:p>
          <a:p>
            <a:pPr algn="ctr" defTabSz="609630" latinLnBrk="0"/>
            <a:r>
              <a:rPr lang="ko-KR" altLang="en-US" dirty="0">
                <a:solidFill>
                  <a:prstClr val="black"/>
                </a:solidFill>
                <a:latin typeface="Calibri"/>
              </a:rPr>
              <a:t>게시판 이름을 누르면 해당 게시판으로 이동</a:t>
            </a:r>
            <a:endParaRPr lang="en-US" altLang="ko-KR" dirty="0">
              <a:solidFill>
                <a:prstClr val="black"/>
              </a:solidFill>
              <a:latin typeface="Calibri"/>
            </a:endParaRPr>
          </a:p>
          <a:p>
            <a:pPr algn="ctr" defTabSz="609630" latinLnBrk="0"/>
            <a:r>
              <a:rPr lang="ko-KR" altLang="en-US" dirty="0">
                <a:solidFill>
                  <a:prstClr val="black"/>
                </a:solidFill>
                <a:latin typeface="Calibri"/>
              </a:rPr>
              <a:t>게시판 검색의 카테고리는</a:t>
            </a:r>
            <a:endParaRPr lang="en-US" altLang="ko-KR" dirty="0">
              <a:solidFill>
                <a:prstClr val="black"/>
              </a:solidFill>
              <a:latin typeface="Calibri"/>
            </a:endParaRPr>
          </a:p>
          <a:p>
            <a:pPr algn="ctr" defTabSz="609630" latinLnBrk="0"/>
            <a:r>
              <a:rPr lang="ko-KR" altLang="en-US" dirty="0">
                <a:solidFill>
                  <a:prstClr val="black"/>
                </a:solidFill>
                <a:latin typeface="Calibri"/>
              </a:rPr>
              <a:t>스포츠</a:t>
            </a:r>
            <a:r>
              <a:rPr lang="en-US" altLang="ko-KR" dirty="0">
                <a:solidFill>
                  <a:prstClr val="black"/>
                </a:solidFill>
                <a:latin typeface="Calibri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Calibri"/>
              </a:rPr>
              <a:t>연예</a:t>
            </a:r>
            <a:r>
              <a:rPr lang="en-US" altLang="ko-KR" dirty="0">
                <a:solidFill>
                  <a:prstClr val="black"/>
                </a:solidFill>
                <a:latin typeface="Calibri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Calibri"/>
              </a:rPr>
              <a:t>게임</a:t>
            </a:r>
            <a:endParaRPr lang="en-US" altLang="ko-KR" dirty="0">
              <a:solidFill>
                <a:prstClr val="black"/>
              </a:solidFill>
              <a:latin typeface="Calibri"/>
            </a:endParaRPr>
          </a:p>
          <a:p>
            <a:pPr algn="ctr" defTabSz="609630" latinLnBrk="0"/>
            <a:r>
              <a:rPr lang="ko-KR" altLang="en-US" dirty="0">
                <a:solidFill>
                  <a:prstClr val="black"/>
                </a:solidFill>
                <a:latin typeface="Calibri"/>
              </a:rPr>
              <a:t>모든 게시판 글을 다 보여줌 </a:t>
            </a:r>
            <a:endParaRPr lang="en-US" altLang="ko-KR" dirty="0">
              <a:solidFill>
                <a:prstClr val="black"/>
              </a:solidFill>
              <a:latin typeface="Calibri"/>
            </a:endParaRPr>
          </a:p>
          <a:p>
            <a:pPr algn="ctr" defTabSz="609630" latinLnBrk="0"/>
            <a:r>
              <a:rPr lang="ko-KR" altLang="en-US" dirty="0">
                <a:solidFill>
                  <a:prstClr val="black"/>
                </a:solidFill>
                <a:latin typeface="Calibri"/>
              </a:rPr>
              <a:t>한 몰에 </a:t>
            </a:r>
            <a:r>
              <a:rPr lang="en-US" altLang="ko-KR" dirty="0">
                <a:solidFill>
                  <a:prstClr val="black"/>
                </a:solidFill>
                <a:latin typeface="Calibri"/>
              </a:rPr>
              <a:t>5</a:t>
            </a:r>
            <a:r>
              <a:rPr lang="ko-KR" altLang="en-US" dirty="0">
                <a:solidFill>
                  <a:prstClr val="black"/>
                </a:solidFill>
                <a:latin typeface="Calibri"/>
              </a:rPr>
              <a:t>개씩 보여줌</a:t>
            </a:r>
            <a:endParaRPr lang="en-US" altLang="ko-K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49596" y="448282"/>
            <a:ext cx="308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파일이름 </a:t>
            </a:r>
            <a:r>
              <a:rPr lang="en-US" altLang="ko-KR" dirty="0"/>
              <a:t>: </a:t>
            </a:r>
            <a:r>
              <a:rPr lang="en-US" altLang="ko-KR" dirty="0" err="1"/>
              <a:t>total_board_list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DDAE54-5077-44C7-8CCD-D0964A2AA403}"/>
              </a:ext>
            </a:extLst>
          </p:cNvPr>
          <p:cNvSpPr/>
          <p:nvPr/>
        </p:nvSpPr>
        <p:spPr>
          <a:xfrm>
            <a:off x="1472996" y="10225"/>
            <a:ext cx="1466939" cy="803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F74DD28B-ED52-4D1E-B630-CE40A2B66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835848"/>
              </p:ext>
            </p:extLst>
          </p:nvPr>
        </p:nvGraphicFramePr>
        <p:xfrm>
          <a:off x="2446789" y="2668613"/>
          <a:ext cx="3649211" cy="627642"/>
        </p:xfrm>
        <a:graphic>
          <a:graphicData uri="http://schemas.openxmlformats.org/drawingml/2006/table">
            <a:tbl>
              <a:tblPr/>
              <a:tblGrid>
                <a:gridCol w="3649211">
                  <a:extLst>
                    <a:ext uri="{9D8B030D-6E8A-4147-A177-3AD203B41FA5}">
                      <a16:colId xmlns:a16="http://schemas.microsoft.com/office/drawing/2014/main" val="71314891"/>
                    </a:ext>
                  </a:extLst>
                </a:gridCol>
              </a:tblGrid>
              <a:tr h="313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카테고리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자유게시판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940634"/>
                  </a:ext>
                </a:extLst>
              </a:tr>
              <a:tr h="313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게시판 이름 야구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55368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946803DC-61E4-4133-B9E3-28BA628BC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82520"/>
              </p:ext>
            </p:extLst>
          </p:nvPr>
        </p:nvGraphicFramePr>
        <p:xfrm>
          <a:off x="2446788" y="2999573"/>
          <a:ext cx="3649211" cy="278396"/>
        </p:xfrm>
        <a:graphic>
          <a:graphicData uri="http://schemas.openxmlformats.org/drawingml/2006/table">
            <a:tbl>
              <a:tblPr/>
              <a:tblGrid>
                <a:gridCol w="3649211">
                  <a:extLst>
                    <a:ext uri="{9D8B030D-6E8A-4147-A177-3AD203B41FA5}">
                      <a16:colId xmlns:a16="http://schemas.microsoft.com/office/drawing/2014/main" val="71314891"/>
                    </a:ext>
                  </a:extLst>
                </a:gridCol>
              </a:tblGrid>
              <a:tr h="2783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940634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04D79D07-B46C-4413-A167-1B430353F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109330"/>
              </p:ext>
            </p:extLst>
          </p:nvPr>
        </p:nvGraphicFramePr>
        <p:xfrm>
          <a:off x="2098818" y="2677160"/>
          <a:ext cx="330518" cy="584290"/>
        </p:xfrm>
        <a:graphic>
          <a:graphicData uri="http://schemas.openxmlformats.org/drawingml/2006/table">
            <a:tbl>
              <a:tblPr/>
              <a:tblGrid>
                <a:gridCol w="330518">
                  <a:extLst>
                    <a:ext uri="{9D8B030D-6E8A-4147-A177-3AD203B41FA5}">
                      <a16:colId xmlns:a16="http://schemas.microsoft.com/office/drawing/2014/main" val="71314891"/>
                    </a:ext>
                  </a:extLst>
                </a:gridCol>
              </a:tblGrid>
              <a:tr h="58429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1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940634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A61B66A7-67BF-4207-A09A-E25D0DE1E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964072"/>
              </p:ext>
            </p:extLst>
          </p:nvPr>
        </p:nvGraphicFramePr>
        <p:xfrm>
          <a:off x="2446789" y="3288515"/>
          <a:ext cx="3649211" cy="941463"/>
        </p:xfrm>
        <a:graphic>
          <a:graphicData uri="http://schemas.openxmlformats.org/drawingml/2006/table">
            <a:tbl>
              <a:tblPr/>
              <a:tblGrid>
                <a:gridCol w="3649211">
                  <a:extLst>
                    <a:ext uri="{9D8B030D-6E8A-4147-A177-3AD203B41FA5}">
                      <a16:colId xmlns:a16="http://schemas.microsoft.com/office/drawing/2014/main" val="71314891"/>
                    </a:ext>
                  </a:extLst>
                </a:gridCol>
              </a:tblGrid>
              <a:tr h="313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카테고리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스포츠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940634"/>
                  </a:ext>
                </a:extLst>
              </a:tr>
              <a:tr h="313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게시판 이름  야구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55368"/>
                  </a:ext>
                </a:extLst>
              </a:tr>
              <a:tr h="313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9239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08AA9593-C5D1-4C5C-98AB-7DF022C7E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87515"/>
              </p:ext>
            </p:extLst>
          </p:nvPr>
        </p:nvGraphicFramePr>
        <p:xfrm>
          <a:off x="2098818" y="3297062"/>
          <a:ext cx="330518" cy="584290"/>
        </p:xfrm>
        <a:graphic>
          <a:graphicData uri="http://schemas.openxmlformats.org/drawingml/2006/table">
            <a:tbl>
              <a:tblPr/>
              <a:tblGrid>
                <a:gridCol w="330518">
                  <a:extLst>
                    <a:ext uri="{9D8B030D-6E8A-4147-A177-3AD203B41FA5}">
                      <a16:colId xmlns:a16="http://schemas.microsoft.com/office/drawing/2014/main" val="71314891"/>
                    </a:ext>
                  </a:extLst>
                </a:gridCol>
              </a:tblGrid>
              <a:tr h="58429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2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94063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25DD0B7E-71FC-4973-87E7-2C2DD4173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75371"/>
              </p:ext>
            </p:extLst>
          </p:nvPr>
        </p:nvGraphicFramePr>
        <p:xfrm>
          <a:off x="2429336" y="3894621"/>
          <a:ext cx="3649211" cy="627642"/>
        </p:xfrm>
        <a:graphic>
          <a:graphicData uri="http://schemas.openxmlformats.org/drawingml/2006/table">
            <a:tbl>
              <a:tblPr/>
              <a:tblGrid>
                <a:gridCol w="3649211">
                  <a:extLst>
                    <a:ext uri="{9D8B030D-6E8A-4147-A177-3AD203B41FA5}">
                      <a16:colId xmlns:a16="http://schemas.microsoft.com/office/drawing/2014/main" val="71314891"/>
                    </a:ext>
                  </a:extLst>
                </a:gridCol>
              </a:tblGrid>
              <a:tr h="313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카테고리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스포츠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940634"/>
                  </a:ext>
                </a:extLst>
              </a:tr>
              <a:tr h="313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게시판 이름 축구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55368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F983CCCF-3DD6-45D3-ADAE-69F3FFD3E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46586"/>
              </p:ext>
            </p:extLst>
          </p:nvPr>
        </p:nvGraphicFramePr>
        <p:xfrm>
          <a:off x="2081365" y="3903168"/>
          <a:ext cx="330518" cy="584290"/>
        </p:xfrm>
        <a:graphic>
          <a:graphicData uri="http://schemas.openxmlformats.org/drawingml/2006/table">
            <a:tbl>
              <a:tblPr/>
              <a:tblGrid>
                <a:gridCol w="330518">
                  <a:extLst>
                    <a:ext uri="{9D8B030D-6E8A-4147-A177-3AD203B41FA5}">
                      <a16:colId xmlns:a16="http://schemas.microsoft.com/office/drawing/2014/main" val="71314891"/>
                    </a:ext>
                  </a:extLst>
                </a:gridCol>
              </a:tblGrid>
              <a:tr h="58429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94063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8A821383-2ED9-48E2-8904-804DBBDA0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55596"/>
              </p:ext>
            </p:extLst>
          </p:nvPr>
        </p:nvGraphicFramePr>
        <p:xfrm>
          <a:off x="2411883" y="4532488"/>
          <a:ext cx="3649211" cy="588141"/>
        </p:xfrm>
        <a:graphic>
          <a:graphicData uri="http://schemas.openxmlformats.org/drawingml/2006/table">
            <a:tbl>
              <a:tblPr/>
              <a:tblGrid>
                <a:gridCol w="3649211">
                  <a:extLst>
                    <a:ext uri="{9D8B030D-6E8A-4147-A177-3AD203B41FA5}">
                      <a16:colId xmlns:a16="http://schemas.microsoft.com/office/drawing/2014/main" val="71314891"/>
                    </a:ext>
                  </a:extLst>
                </a:gridCol>
              </a:tblGrid>
              <a:tr h="313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카테고리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자유게시판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940634"/>
                  </a:ext>
                </a:extLst>
              </a:tr>
              <a:tr h="246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게시판 이름 야구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55368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AEF20E56-96B0-4367-8CFD-9FBED79B8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996646"/>
              </p:ext>
            </p:extLst>
          </p:nvPr>
        </p:nvGraphicFramePr>
        <p:xfrm>
          <a:off x="2063912" y="4506482"/>
          <a:ext cx="330518" cy="584290"/>
        </p:xfrm>
        <a:graphic>
          <a:graphicData uri="http://schemas.openxmlformats.org/drawingml/2006/table">
            <a:tbl>
              <a:tblPr/>
              <a:tblGrid>
                <a:gridCol w="330518">
                  <a:extLst>
                    <a:ext uri="{9D8B030D-6E8A-4147-A177-3AD203B41FA5}">
                      <a16:colId xmlns:a16="http://schemas.microsoft.com/office/drawing/2014/main" val="71314891"/>
                    </a:ext>
                  </a:extLst>
                </a:gridCol>
              </a:tblGrid>
              <a:tr h="58429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4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940634"/>
                  </a:ext>
                </a:extLst>
              </a:tr>
            </a:tbl>
          </a:graphicData>
        </a:graphic>
      </p:graphicFrame>
      <p:grpSp>
        <p:nvGrpSpPr>
          <p:cNvPr id="63" name="그룹 62">
            <a:extLst>
              <a:ext uri="{FF2B5EF4-FFF2-40B4-BE49-F238E27FC236}">
                <a16:creationId xmlns:a16="http://schemas.microsoft.com/office/drawing/2014/main" id="{28562E6B-24AD-425F-AEDA-E41D7B6C1EC3}"/>
              </a:ext>
            </a:extLst>
          </p:cNvPr>
          <p:cNvGrpSpPr/>
          <p:nvPr/>
        </p:nvGrpSpPr>
        <p:grpSpPr>
          <a:xfrm>
            <a:off x="-67280" y="0"/>
            <a:ext cx="1614827" cy="6781800"/>
            <a:chOff x="-635916" y="-121254"/>
            <a:chExt cx="3419095" cy="7099651"/>
          </a:xfrm>
        </p:grpSpPr>
        <p:grpSp>
          <p:nvGrpSpPr>
            <p:cNvPr id="64" name="그룹 1003">
              <a:extLst>
                <a:ext uri="{FF2B5EF4-FFF2-40B4-BE49-F238E27FC236}">
                  <a16:creationId xmlns:a16="http://schemas.microsoft.com/office/drawing/2014/main" id="{9C66F813-9250-4678-8320-14F8D053363A}"/>
                </a:ext>
              </a:extLst>
            </p:cNvPr>
            <p:cNvGrpSpPr/>
            <p:nvPr/>
          </p:nvGrpSpPr>
          <p:grpSpPr>
            <a:xfrm>
              <a:off x="-635916" y="-121254"/>
              <a:ext cx="3419095" cy="7099651"/>
              <a:chOff x="-953875" y="-181882"/>
              <a:chExt cx="5128643" cy="10649477"/>
            </a:xfrm>
          </p:grpSpPr>
          <p:pic>
            <p:nvPicPr>
              <p:cNvPr id="76" name="Object 8">
                <a:extLst>
                  <a:ext uri="{FF2B5EF4-FFF2-40B4-BE49-F238E27FC236}">
                    <a16:creationId xmlns:a16="http://schemas.microsoft.com/office/drawing/2014/main" id="{063B35EB-FE9A-4508-89A2-118ABB4E4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-953875" y="-181882"/>
                <a:ext cx="5128643" cy="10649477"/>
              </a:xfrm>
              <a:prstGeom prst="rect">
                <a:avLst/>
              </a:prstGeom>
            </p:spPr>
          </p:pic>
        </p:grpSp>
        <p:pic>
          <p:nvPicPr>
            <p:cNvPr id="66" name="Object 10">
              <a:extLst>
                <a:ext uri="{FF2B5EF4-FFF2-40B4-BE49-F238E27FC236}">
                  <a16:creationId xmlns:a16="http://schemas.microsoft.com/office/drawing/2014/main" id="{E3021075-9993-4FE6-BF28-7D84B34CB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035" y="1181266"/>
              <a:ext cx="1482656" cy="485405"/>
            </a:xfrm>
            <a:prstGeom prst="rect">
              <a:avLst/>
            </a:prstGeom>
          </p:spPr>
        </p:pic>
        <p:pic>
          <p:nvPicPr>
            <p:cNvPr id="67" name="Object 11">
              <a:extLst>
                <a:ext uri="{FF2B5EF4-FFF2-40B4-BE49-F238E27FC236}">
                  <a16:creationId xmlns:a16="http://schemas.microsoft.com/office/drawing/2014/main" id="{5B0697C0-4550-4381-B87B-A51A47425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1567" y="1838084"/>
              <a:ext cx="1781279" cy="485405"/>
            </a:xfrm>
            <a:prstGeom prst="rect">
              <a:avLst/>
            </a:prstGeom>
          </p:spPr>
        </p:pic>
        <p:pic>
          <p:nvPicPr>
            <p:cNvPr id="68" name="Object 12">
              <a:extLst>
                <a:ext uri="{FF2B5EF4-FFF2-40B4-BE49-F238E27FC236}">
                  <a16:creationId xmlns:a16="http://schemas.microsoft.com/office/drawing/2014/main" id="{19DEE4B4-2075-441B-B214-227773082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58" y="2426455"/>
              <a:ext cx="1514028" cy="545596"/>
            </a:xfrm>
            <a:prstGeom prst="rect">
              <a:avLst/>
            </a:prstGeom>
          </p:spPr>
        </p:pic>
        <p:pic>
          <p:nvPicPr>
            <p:cNvPr id="69" name="Object 13">
              <a:extLst>
                <a:ext uri="{FF2B5EF4-FFF2-40B4-BE49-F238E27FC236}">
                  <a16:creationId xmlns:a16="http://schemas.microsoft.com/office/drawing/2014/main" id="{FB3E3BF7-B663-4636-8BE9-A9F4FD3DF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913" y="2970877"/>
              <a:ext cx="1795799" cy="545596"/>
            </a:xfrm>
            <a:prstGeom prst="rect">
              <a:avLst/>
            </a:prstGeom>
          </p:spPr>
        </p:pic>
        <p:pic>
          <p:nvPicPr>
            <p:cNvPr id="70" name="Object 14">
              <a:extLst>
                <a:ext uri="{FF2B5EF4-FFF2-40B4-BE49-F238E27FC236}">
                  <a16:creationId xmlns:a16="http://schemas.microsoft.com/office/drawing/2014/main" id="{3AAA559E-5678-4C33-99EB-698C18FF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34284" y="3603757"/>
              <a:ext cx="2370142" cy="545596"/>
            </a:xfrm>
            <a:prstGeom prst="rect">
              <a:avLst/>
            </a:prstGeom>
          </p:spPr>
        </p:pic>
        <p:pic>
          <p:nvPicPr>
            <p:cNvPr id="71" name="Object 15">
              <a:extLst>
                <a:ext uri="{FF2B5EF4-FFF2-40B4-BE49-F238E27FC236}">
                  <a16:creationId xmlns:a16="http://schemas.microsoft.com/office/drawing/2014/main" id="{D54525FB-78D5-4980-A60B-F4F4985C2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-15237" y="4138427"/>
              <a:ext cx="2030510" cy="485405"/>
            </a:xfrm>
            <a:prstGeom prst="rect">
              <a:avLst/>
            </a:prstGeom>
          </p:spPr>
        </p:pic>
        <p:grpSp>
          <p:nvGrpSpPr>
            <p:cNvPr id="72" name="그룹 1004">
              <a:extLst>
                <a:ext uri="{FF2B5EF4-FFF2-40B4-BE49-F238E27FC236}">
                  <a16:creationId xmlns:a16="http://schemas.microsoft.com/office/drawing/2014/main" id="{4B753F9E-EA78-4379-998B-6ED72DC851B4}"/>
                </a:ext>
              </a:extLst>
            </p:cNvPr>
            <p:cNvGrpSpPr/>
            <p:nvPr/>
          </p:nvGrpSpPr>
          <p:grpSpPr>
            <a:xfrm>
              <a:off x="191276" y="167938"/>
              <a:ext cx="733425" cy="679998"/>
              <a:chOff x="286913" y="251906"/>
              <a:chExt cx="1100138" cy="1019997"/>
            </a:xfrm>
          </p:grpSpPr>
          <p:grpSp>
            <p:nvGrpSpPr>
              <p:cNvPr id="73" name="그룹 1005">
                <a:extLst>
                  <a:ext uri="{FF2B5EF4-FFF2-40B4-BE49-F238E27FC236}">
                    <a16:creationId xmlns:a16="http://schemas.microsoft.com/office/drawing/2014/main" id="{9D0F6007-0036-4246-A774-C725B57E9DAA}"/>
                  </a:ext>
                </a:extLst>
              </p:cNvPr>
              <p:cNvGrpSpPr/>
              <p:nvPr/>
            </p:nvGrpSpPr>
            <p:grpSpPr>
              <a:xfrm>
                <a:off x="350043" y="251906"/>
                <a:ext cx="1019997" cy="1019997"/>
                <a:chOff x="350043" y="251906"/>
                <a:chExt cx="1019997" cy="1019997"/>
              </a:xfrm>
            </p:grpSpPr>
            <p:pic>
              <p:nvPicPr>
                <p:cNvPr id="75" name="Object 18">
                  <a:extLst>
                    <a:ext uri="{FF2B5EF4-FFF2-40B4-BE49-F238E27FC236}">
                      <a16:creationId xmlns:a16="http://schemas.microsoft.com/office/drawing/2014/main" id="{E84D31E9-0F39-465C-A7CF-DEFC33D156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350043" y="251906"/>
                  <a:ext cx="1019997" cy="1019997"/>
                </a:xfrm>
                <a:prstGeom prst="rect">
                  <a:avLst/>
                </a:prstGeom>
              </p:spPr>
            </p:pic>
          </p:grpSp>
          <p:pic>
            <p:nvPicPr>
              <p:cNvPr id="74" name="Object 20">
                <a:extLst>
                  <a:ext uri="{FF2B5EF4-FFF2-40B4-BE49-F238E27FC236}">
                    <a16:creationId xmlns:a16="http://schemas.microsoft.com/office/drawing/2014/main" id="{7DB6BD1A-99CA-4CB8-AD86-94EB98B181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233760" y="459854"/>
                <a:ext cx="1077268" cy="623211"/>
              </a:xfrm>
              <a:prstGeom prst="rect">
                <a:avLst/>
              </a:prstGeom>
            </p:spPr>
          </p:pic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74D3BEF-DC39-4C5C-8A2C-0FE0280DD772}"/>
              </a:ext>
            </a:extLst>
          </p:cNvPr>
          <p:cNvSpPr/>
          <p:nvPr/>
        </p:nvSpPr>
        <p:spPr>
          <a:xfrm>
            <a:off x="4630158" y="2041372"/>
            <a:ext cx="1060060" cy="483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요청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A0EED78-5E2B-4366-A027-AE193C8FA791}"/>
              </a:ext>
            </a:extLst>
          </p:cNvPr>
          <p:cNvSpPr/>
          <p:nvPr/>
        </p:nvSpPr>
        <p:spPr>
          <a:xfrm>
            <a:off x="356907" y="3611791"/>
            <a:ext cx="952662" cy="328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 요청 관리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7063870" y="1997087"/>
            <a:ext cx="1536931" cy="231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rgbClr val="FFFF00"/>
                </a:solidFill>
              </a:rPr>
              <a:t>관리자님 환영합니다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57942" y="1230284"/>
            <a:ext cx="1192509" cy="4697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</a:t>
            </a:r>
            <a:r>
              <a:rPr lang="ko-KR" altLang="en-US" sz="1400" dirty="0" smtClean="0"/>
              <a:t>회원관리</a:t>
            </a:r>
            <a:endParaRPr lang="ko-KR" altLang="en-US" sz="1400" dirty="0"/>
          </a:p>
        </p:txBody>
      </p:sp>
      <p:sp>
        <p:nvSpPr>
          <p:cNvPr id="81" name="직사각형 80"/>
          <p:cNvSpPr/>
          <p:nvPr/>
        </p:nvSpPr>
        <p:spPr>
          <a:xfrm>
            <a:off x="20702" y="1875707"/>
            <a:ext cx="1389154" cy="4697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2. </a:t>
            </a:r>
            <a:r>
              <a:rPr lang="ko-KR" altLang="en-US" sz="1400" dirty="0" smtClean="0">
                <a:solidFill>
                  <a:srgbClr val="FFFF00"/>
                </a:solidFill>
              </a:rPr>
              <a:t>게시판 관리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830923A-ABEE-4EE3-A818-A8DB7B09DECD}"/>
              </a:ext>
            </a:extLst>
          </p:cNvPr>
          <p:cNvSpPr/>
          <p:nvPr/>
        </p:nvSpPr>
        <p:spPr>
          <a:xfrm>
            <a:off x="69843" y="3546438"/>
            <a:ext cx="1410375" cy="519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5.</a:t>
            </a:r>
            <a:r>
              <a:rPr lang="ko-KR" altLang="en-US" sz="1200" b="1" dirty="0" smtClean="0"/>
              <a:t>게시판 </a:t>
            </a:r>
            <a:r>
              <a:rPr lang="ko-KR" altLang="en-US" sz="1200" b="1" dirty="0" err="1" smtClean="0"/>
              <a:t>요청관리</a:t>
            </a:r>
            <a:endParaRPr lang="ko-KR" altLang="en-US" sz="1200" b="1" dirty="0"/>
          </a:p>
        </p:txBody>
      </p:sp>
      <p:sp>
        <p:nvSpPr>
          <p:cNvPr id="83" name="직사각형 82"/>
          <p:cNvSpPr/>
          <p:nvPr/>
        </p:nvSpPr>
        <p:spPr>
          <a:xfrm>
            <a:off x="7582750" y="2415583"/>
            <a:ext cx="1021542" cy="1670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2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9854" y="6755267"/>
            <a:ext cx="11682540" cy="9524"/>
            <a:chOff x="194781" y="10132900"/>
            <a:chExt cx="17523810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781" y="10132900"/>
              <a:ext cx="175238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0649" y="3419047"/>
            <a:ext cx="6857143" cy="9524"/>
            <a:chOff x="12375974" y="5128571"/>
            <a:chExt cx="10285714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375974" y="5128571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8547" y="984667"/>
            <a:ext cx="9165053" cy="758095"/>
            <a:chOff x="247388" y="1569567"/>
            <a:chExt cx="13747579" cy="113714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46007" y="1569567"/>
              <a:ext cx="13548960" cy="1077619"/>
              <a:chOff x="446007" y="1569567"/>
              <a:chExt cx="13548960" cy="107761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6007" y="1569567"/>
                <a:ext cx="13548960" cy="1077619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890" y="1751972"/>
              <a:ext cx="9692058" cy="682696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3260" y="1524924"/>
              <a:ext cx="3480601" cy="1250544"/>
            </a:xfrm>
            <a:prstGeom prst="rect">
              <a:avLst/>
            </a:prstGeom>
          </p:spPr>
        </p:pic>
      </p:grpSp>
      <p:pic>
        <p:nvPicPr>
          <p:cNvPr id="25" name="Object 3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48733" y="4073061"/>
            <a:ext cx="6685247" cy="502777"/>
          </a:xfrm>
          <a:prstGeom prst="rect">
            <a:avLst/>
          </a:prstGeom>
        </p:spPr>
      </p:pic>
      <p:pic>
        <p:nvPicPr>
          <p:cNvPr id="27" name="Object 3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88226" y="4120681"/>
            <a:ext cx="11743027" cy="1465597"/>
          </a:xfrm>
          <a:prstGeom prst="rect">
            <a:avLst/>
          </a:prstGeom>
        </p:spPr>
      </p:pic>
      <p:grpSp>
        <p:nvGrpSpPr>
          <p:cNvPr id="29" name="그룹 1015"/>
          <p:cNvGrpSpPr/>
          <p:nvPr/>
        </p:nvGrpSpPr>
        <p:grpSpPr>
          <a:xfrm>
            <a:off x="3093890" y="4696946"/>
            <a:ext cx="1904009" cy="255941"/>
            <a:chOff x="2366540" y="9193594"/>
            <a:chExt cx="2856014" cy="383912"/>
          </a:xfrm>
        </p:grpSpPr>
        <p:pic>
          <p:nvPicPr>
            <p:cNvPr id="30" name="Object 4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66540" y="9193594"/>
              <a:ext cx="2856014" cy="383912"/>
            </a:xfrm>
            <a:prstGeom prst="rect">
              <a:avLst/>
            </a:prstGeom>
          </p:spPr>
        </p:pic>
      </p:grpSp>
      <p:grpSp>
        <p:nvGrpSpPr>
          <p:cNvPr id="32" name="그룹 1013"/>
          <p:cNvGrpSpPr/>
          <p:nvPr/>
        </p:nvGrpSpPr>
        <p:grpSpPr>
          <a:xfrm>
            <a:off x="1863614" y="4699175"/>
            <a:ext cx="877195" cy="255941"/>
            <a:chOff x="802541" y="9193594"/>
            <a:chExt cx="1315792" cy="383912"/>
          </a:xfrm>
        </p:grpSpPr>
        <p:pic>
          <p:nvPicPr>
            <p:cNvPr id="33" name="Object 4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2541" y="9193594"/>
              <a:ext cx="1315792" cy="383912"/>
            </a:xfrm>
            <a:prstGeom prst="rect">
              <a:avLst/>
            </a:prstGeom>
          </p:spPr>
        </p:pic>
      </p:grpSp>
      <p:grpSp>
        <p:nvGrpSpPr>
          <p:cNvPr id="34" name="그룹 1018"/>
          <p:cNvGrpSpPr/>
          <p:nvPr/>
        </p:nvGrpSpPr>
        <p:grpSpPr>
          <a:xfrm>
            <a:off x="5855403" y="4633346"/>
            <a:ext cx="1363946" cy="302071"/>
            <a:chOff x="6798749" y="9080731"/>
            <a:chExt cx="2045919" cy="453107"/>
          </a:xfrm>
        </p:grpSpPr>
        <p:pic>
          <p:nvPicPr>
            <p:cNvPr id="35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98749" y="9080731"/>
              <a:ext cx="2045919" cy="453107"/>
            </a:xfrm>
            <a:prstGeom prst="rect">
              <a:avLst/>
            </a:prstGeom>
          </p:spPr>
        </p:pic>
      </p:grpSp>
      <p:grpSp>
        <p:nvGrpSpPr>
          <p:cNvPr id="37" name="그룹 1016"/>
          <p:cNvGrpSpPr/>
          <p:nvPr/>
        </p:nvGrpSpPr>
        <p:grpSpPr>
          <a:xfrm>
            <a:off x="5182671" y="4680932"/>
            <a:ext cx="440959" cy="255941"/>
            <a:chOff x="5298935" y="9194787"/>
            <a:chExt cx="661439" cy="383912"/>
          </a:xfrm>
        </p:grpSpPr>
        <p:pic>
          <p:nvPicPr>
            <p:cNvPr id="38" name="Object 5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98935" y="9194787"/>
              <a:ext cx="661439" cy="383912"/>
            </a:xfrm>
            <a:prstGeom prst="rect">
              <a:avLst/>
            </a:prstGeom>
          </p:spPr>
        </p:pic>
      </p:grpSp>
      <p:pic>
        <p:nvPicPr>
          <p:cNvPr id="39" name="Object 5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25035" y="4639266"/>
            <a:ext cx="437293" cy="310626"/>
          </a:xfrm>
          <a:prstGeom prst="rect">
            <a:avLst/>
          </a:prstGeom>
        </p:spPr>
      </p:pic>
      <p:pic>
        <p:nvPicPr>
          <p:cNvPr id="40" name="Object 6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982713" y="4683528"/>
            <a:ext cx="963473" cy="266883"/>
          </a:xfrm>
          <a:prstGeom prst="rect">
            <a:avLst/>
          </a:prstGeom>
        </p:spPr>
      </p:pic>
      <p:pic>
        <p:nvPicPr>
          <p:cNvPr id="41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892876" y="4700459"/>
            <a:ext cx="430943" cy="310626"/>
          </a:xfrm>
          <a:prstGeom prst="rect">
            <a:avLst/>
          </a:prstGeom>
        </p:spPr>
      </p:pic>
      <p:grpSp>
        <p:nvGrpSpPr>
          <p:cNvPr id="42" name="그룹 1014"/>
          <p:cNvGrpSpPr/>
          <p:nvPr/>
        </p:nvGrpSpPr>
        <p:grpSpPr>
          <a:xfrm>
            <a:off x="2518369" y="4756922"/>
            <a:ext cx="167802" cy="146774"/>
            <a:chOff x="1784672" y="9280215"/>
            <a:chExt cx="251703" cy="220161"/>
          </a:xfrm>
        </p:grpSpPr>
        <p:pic>
          <p:nvPicPr>
            <p:cNvPr id="43" name="Object 4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1784672" y="9280215"/>
              <a:ext cx="251703" cy="220161"/>
            </a:xfrm>
            <a:prstGeom prst="rect">
              <a:avLst/>
            </a:prstGeom>
          </p:spPr>
        </p:pic>
      </p:grpSp>
      <p:grpSp>
        <p:nvGrpSpPr>
          <p:cNvPr id="44" name="그룹 1018"/>
          <p:cNvGrpSpPr/>
          <p:nvPr/>
        </p:nvGrpSpPr>
        <p:grpSpPr>
          <a:xfrm>
            <a:off x="7642472" y="5034185"/>
            <a:ext cx="1363946" cy="467629"/>
            <a:chOff x="6798749" y="9080731"/>
            <a:chExt cx="2045919" cy="453107"/>
          </a:xfrm>
        </p:grpSpPr>
        <p:pic>
          <p:nvPicPr>
            <p:cNvPr id="45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98749" y="9080731"/>
              <a:ext cx="2045919" cy="453107"/>
            </a:xfrm>
            <a:prstGeom prst="rect">
              <a:avLst/>
            </a:prstGeom>
          </p:spPr>
        </p:pic>
      </p:grpSp>
      <p:pic>
        <p:nvPicPr>
          <p:cNvPr id="46" name="Object 5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914840" y="5100608"/>
            <a:ext cx="651737" cy="316975"/>
          </a:xfrm>
          <a:prstGeom prst="rect">
            <a:avLst/>
          </a:prstGeom>
        </p:spPr>
      </p:pic>
      <p:grpSp>
        <p:nvGrpSpPr>
          <p:cNvPr id="49" name="그룹 1004"/>
          <p:cNvGrpSpPr/>
          <p:nvPr/>
        </p:nvGrpSpPr>
        <p:grpSpPr>
          <a:xfrm>
            <a:off x="1687857" y="1783393"/>
            <a:ext cx="8038845" cy="9524"/>
            <a:chOff x="217989" y="2859726"/>
            <a:chExt cx="12058267" cy="14286"/>
          </a:xfrm>
        </p:grpSpPr>
        <p:pic>
          <p:nvPicPr>
            <p:cNvPr id="50" name="Object 1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217989" y="2859726"/>
              <a:ext cx="12058267" cy="14286"/>
            </a:xfrm>
            <a:prstGeom prst="rect">
              <a:avLst/>
            </a:prstGeom>
          </p:spPr>
        </p:pic>
      </p:grpSp>
      <p:grpSp>
        <p:nvGrpSpPr>
          <p:cNvPr id="59" name="그룹 1004"/>
          <p:cNvGrpSpPr/>
          <p:nvPr/>
        </p:nvGrpSpPr>
        <p:grpSpPr>
          <a:xfrm>
            <a:off x="1710452" y="2205301"/>
            <a:ext cx="8038845" cy="84332"/>
            <a:chOff x="217989" y="2859726"/>
            <a:chExt cx="12058267" cy="14286"/>
          </a:xfrm>
        </p:grpSpPr>
        <p:pic>
          <p:nvPicPr>
            <p:cNvPr id="60" name="Object 1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217989" y="2859726"/>
              <a:ext cx="12058267" cy="14286"/>
            </a:xfrm>
            <a:prstGeom prst="rect">
              <a:avLst/>
            </a:prstGeom>
          </p:spPr>
        </p:pic>
      </p:grpSp>
      <p:grpSp>
        <p:nvGrpSpPr>
          <p:cNvPr id="67" name="그룹 1004"/>
          <p:cNvGrpSpPr/>
          <p:nvPr/>
        </p:nvGrpSpPr>
        <p:grpSpPr>
          <a:xfrm>
            <a:off x="1846560" y="2920773"/>
            <a:ext cx="8038845" cy="9524"/>
            <a:chOff x="217989" y="2859726"/>
            <a:chExt cx="12058267" cy="14286"/>
          </a:xfrm>
        </p:grpSpPr>
        <p:pic>
          <p:nvPicPr>
            <p:cNvPr id="68" name="Object 1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217989" y="2859726"/>
              <a:ext cx="12058267" cy="1428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733048" y="1817844"/>
            <a:ext cx="799365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867" b="1" dirty="0">
                <a:solidFill>
                  <a:prstClr val="black"/>
                </a:solidFill>
                <a:latin typeface="Calibri"/>
              </a:rPr>
              <a:t>번호 </a:t>
            </a:r>
            <a:r>
              <a:rPr lang="en-US" altLang="ko-KR" sz="1867" b="1" dirty="0">
                <a:solidFill>
                  <a:prstClr val="black"/>
                </a:solidFill>
                <a:latin typeface="Calibri"/>
              </a:rPr>
              <a:t>		</a:t>
            </a:r>
            <a:r>
              <a:rPr lang="ko-KR" altLang="en-US" sz="1867" b="1" dirty="0">
                <a:solidFill>
                  <a:prstClr val="black"/>
                </a:solidFill>
                <a:latin typeface="Calibri"/>
              </a:rPr>
              <a:t>제목</a:t>
            </a:r>
            <a:r>
              <a:rPr lang="en-US" altLang="ko-KR" sz="1867" b="1" dirty="0">
                <a:solidFill>
                  <a:prstClr val="black"/>
                </a:solidFill>
                <a:latin typeface="Calibri"/>
              </a:rPr>
              <a:t>					</a:t>
            </a:r>
            <a:r>
              <a:rPr lang="ko-KR" altLang="en-US" sz="1867" b="1" dirty="0">
                <a:solidFill>
                  <a:prstClr val="black"/>
                </a:solidFill>
                <a:latin typeface="Calibri"/>
              </a:rPr>
              <a:t>작성자 </a:t>
            </a:r>
            <a:r>
              <a:rPr lang="en-US" altLang="ko-KR" sz="1867" b="1" dirty="0">
                <a:solidFill>
                  <a:prstClr val="black"/>
                </a:solidFill>
                <a:latin typeface="Calibri"/>
              </a:rPr>
              <a:t>	</a:t>
            </a:r>
            <a:r>
              <a:rPr lang="ko-KR" altLang="en-US" sz="1867" b="1" dirty="0">
                <a:solidFill>
                  <a:prstClr val="black"/>
                </a:solidFill>
                <a:latin typeface="Calibri"/>
              </a:rPr>
              <a:t>작성일</a:t>
            </a:r>
            <a:r>
              <a:rPr lang="en-US" altLang="ko-KR" sz="1867" b="1" dirty="0">
                <a:solidFill>
                  <a:prstClr val="black"/>
                </a:solidFill>
                <a:latin typeface="Calibri"/>
              </a:rPr>
              <a:t>	</a:t>
            </a:r>
            <a:r>
              <a:rPr lang="ko-KR" altLang="en-US" sz="1867" b="1" dirty="0">
                <a:solidFill>
                  <a:prstClr val="black"/>
                </a:solidFill>
                <a:latin typeface="Calibri"/>
              </a:rPr>
              <a:t> 조회수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412222" y="2585678"/>
            <a:ext cx="8928835" cy="346477"/>
            <a:chOff x="425850" y="3771900"/>
            <a:chExt cx="13393252" cy="519715"/>
          </a:xfrm>
        </p:grpSpPr>
        <p:grpSp>
          <p:nvGrpSpPr>
            <p:cNvPr id="69" name="그룹 1004"/>
            <p:cNvGrpSpPr/>
            <p:nvPr/>
          </p:nvGrpSpPr>
          <p:grpSpPr>
            <a:xfrm>
              <a:off x="1760835" y="4277329"/>
              <a:ext cx="12058267" cy="14286"/>
              <a:chOff x="217989" y="2859726"/>
              <a:chExt cx="12058267" cy="14286"/>
            </a:xfrm>
          </p:grpSpPr>
          <p:pic>
            <p:nvPicPr>
              <p:cNvPr id="70" name="Object 1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217989" y="2859726"/>
                <a:ext cx="12058267" cy="14286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425850" y="3771900"/>
              <a:ext cx="1155032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630" latinLnBrk="0"/>
              <a:r>
                <a:rPr lang="en-US" altLang="ko-KR" sz="1600" dirty="0">
                  <a:solidFill>
                    <a:prstClr val="black"/>
                  </a:solidFill>
                  <a:latin typeface="Calibri"/>
                </a:rPr>
                <a:t>14	  </a:t>
              </a:r>
              <a:r>
                <a:rPr lang="ko-KR" altLang="en-US" sz="1600" dirty="0">
                  <a:solidFill>
                    <a:prstClr val="black"/>
                  </a:solidFill>
                  <a:latin typeface="Calibri"/>
                </a:rPr>
                <a:t>제목 </a:t>
              </a:r>
              <a:r>
                <a:rPr lang="en-US" altLang="ko-KR" sz="1600" dirty="0">
                  <a:solidFill>
                    <a:prstClr val="black"/>
                  </a:solidFill>
                  <a:latin typeface="Calibri"/>
                </a:rPr>
                <a:t>1 					</a:t>
              </a:r>
              <a:r>
                <a:rPr lang="ko-KR" altLang="en-US" sz="1600" dirty="0">
                  <a:solidFill>
                    <a:prstClr val="black"/>
                  </a:solidFill>
                  <a:latin typeface="Calibri"/>
                </a:rPr>
                <a:t>작성자</a:t>
              </a:r>
              <a:r>
                <a:rPr lang="en-US" altLang="ko-KR" sz="1600" dirty="0">
                  <a:solidFill>
                    <a:prstClr val="black"/>
                  </a:solidFill>
                  <a:latin typeface="Calibri"/>
                </a:rPr>
                <a:t>1	</a:t>
              </a:r>
              <a:r>
                <a:rPr lang="ko-KR" altLang="en-US" sz="1600" dirty="0">
                  <a:solidFill>
                    <a:prstClr val="black"/>
                  </a:solidFill>
                  <a:latin typeface="Calibri"/>
                </a:rPr>
                <a:t>작성일</a:t>
              </a:r>
              <a:r>
                <a:rPr lang="en-US" altLang="ko-KR" sz="1600" dirty="0">
                  <a:solidFill>
                    <a:prstClr val="black"/>
                  </a:solidFill>
                  <a:latin typeface="Calibri"/>
                </a:rPr>
                <a:t>1		0</a:t>
              </a:r>
              <a:endParaRPr lang="ko-KR" alt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2" name="그룹 1001"/>
          <p:cNvGrpSpPr/>
          <p:nvPr/>
        </p:nvGrpSpPr>
        <p:grpSpPr>
          <a:xfrm>
            <a:off x="150072" y="6620836"/>
            <a:ext cx="11682540" cy="9524"/>
            <a:chOff x="225108" y="9931254"/>
            <a:chExt cx="17523810" cy="14286"/>
          </a:xfrm>
        </p:grpSpPr>
        <p:pic>
          <p:nvPicPr>
            <p:cNvPr id="9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108" y="9931254"/>
              <a:ext cx="17523810" cy="14286"/>
            </a:xfrm>
            <a:prstGeom prst="rect">
              <a:avLst/>
            </a:prstGeom>
          </p:spPr>
        </p:pic>
      </p:grpSp>
      <p:sp>
        <p:nvSpPr>
          <p:cNvPr id="102" name="TextBox 101"/>
          <p:cNvSpPr txBox="1"/>
          <p:nvPr/>
        </p:nvSpPr>
        <p:spPr>
          <a:xfrm>
            <a:off x="8639540" y="-25382"/>
            <a:ext cx="383544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>
              <a:defRPr/>
            </a:pPr>
            <a:r>
              <a:rPr lang="en-US" altLang="ko-KR" sz="2667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ko-KR" altLang="en-US" sz="2667" b="1" dirty="0" smtClean="0">
                <a:solidFill>
                  <a:prstClr val="black"/>
                </a:solidFill>
                <a:latin typeface="Calibri"/>
              </a:rPr>
              <a:t>자유게시판 글 목록</a:t>
            </a:r>
            <a:endParaRPr lang="ko-KR" altLang="en-US" sz="2667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263596" y="419705"/>
            <a:ext cx="36496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867" dirty="0">
                <a:solidFill>
                  <a:prstClr val="black"/>
                </a:solidFill>
                <a:latin typeface="Calibri"/>
              </a:rPr>
              <a:t>파일명 </a:t>
            </a:r>
            <a:r>
              <a:rPr lang="en-US" altLang="ko-KR" sz="1867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altLang="ko-KR" sz="1867" dirty="0" err="1">
                <a:solidFill>
                  <a:prstClr val="black"/>
                </a:solidFill>
                <a:latin typeface="Calibri"/>
              </a:rPr>
              <a:t>free_list.jsp</a:t>
            </a:r>
            <a:endParaRPr lang="ko-KR" altLang="en-US" sz="1867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6" name="그룹 1004"/>
          <p:cNvGrpSpPr/>
          <p:nvPr/>
        </p:nvGrpSpPr>
        <p:grpSpPr>
          <a:xfrm>
            <a:off x="1577694" y="3492515"/>
            <a:ext cx="8038845" cy="9524"/>
            <a:chOff x="217989" y="2859726"/>
            <a:chExt cx="12058267" cy="14286"/>
          </a:xfrm>
        </p:grpSpPr>
        <p:pic>
          <p:nvPicPr>
            <p:cNvPr id="107" name="Object 1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217989" y="2859726"/>
              <a:ext cx="12058267" cy="14286"/>
            </a:xfrm>
            <a:prstGeom prst="rect">
              <a:avLst/>
            </a:prstGeom>
          </p:spPr>
        </p:pic>
      </p:grpSp>
      <p:grpSp>
        <p:nvGrpSpPr>
          <p:cNvPr id="110" name="그룹 109"/>
          <p:cNvGrpSpPr/>
          <p:nvPr/>
        </p:nvGrpSpPr>
        <p:grpSpPr>
          <a:xfrm>
            <a:off x="1438679" y="3167779"/>
            <a:ext cx="8928835" cy="346477"/>
            <a:chOff x="425850" y="3771900"/>
            <a:chExt cx="13393252" cy="519715"/>
          </a:xfrm>
        </p:grpSpPr>
        <p:grpSp>
          <p:nvGrpSpPr>
            <p:cNvPr id="111" name="그룹 1004"/>
            <p:cNvGrpSpPr/>
            <p:nvPr/>
          </p:nvGrpSpPr>
          <p:grpSpPr>
            <a:xfrm>
              <a:off x="1760835" y="4277329"/>
              <a:ext cx="12058267" cy="14286"/>
              <a:chOff x="217989" y="2859726"/>
              <a:chExt cx="12058267" cy="14286"/>
            </a:xfrm>
          </p:grpSpPr>
          <p:pic>
            <p:nvPicPr>
              <p:cNvPr id="113" name="Object 1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217989" y="2859726"/>
                <a:ext cx="12058267" cy="14286"/>
              </a:xfrm>
              <a:prstGeom prst="rect">
                <a:avLst/>
              </a:prstGeom>
            </p:spPr>
          </p:pic>
        </p:grpSp>
        <p:sp>
          <p:nvSpPr>
            <p:cNvPr id="112" name="TextBox 111"/>
            <p:cNvSpPr txBox="1"/>
            <p:nvPr/>
          </p:nvSpPr>
          <p:spPr>
            <a:xfrm>
              <a:off x="425850" y="3771900"/>
              <a:ext cx="1155032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630" latinLnBrk="0"/>
              <a:r>
                <a:rPr lang="en-US" altLang="ko-KR" sz="1600" dirty="0">
                  <a:solidFill>
                    <a:prstClr val="black"/>
                  </a:solidFill>
                  <a:latin typeface="Calibri"/>
                </a:rPr>
                <a:t>14	  </a:t>
              </a:r>
              <a:r>
                <a:rPr lang="ko-KR" altLang="en-US" sz="1600" dirty="0">
                  <a:solidFill>
                    <a:prstClr val="black"/>
                  </a:solidFill>
                  <a:latin typeface="Calibri"/>
                </a:rPr>
                <a:t>제목 </a:t>
              </a:r>
              <a:r>
                <a:rPr lang="en-US" altLang="ko-KR" sz="1600" dirty="0">
                  <a:solidFill>
                    <a:prstClr val="black"/>
                  </a:solidFill>
                  <a:latin typeface="Calibri"/>
                </a:rPr>
                <a:t>1 					</a:t>
              </a:r>
              <a:r>
                <a:rPr lang="ko-KR" altLang="en-US" sz="1600" dirty="0">
                  <a:solidFill>
                    <a:prstClr val="black"/>
                  </a:solidFill>
                  <a:latin typeface="Calibri"/>
                </a:rPr>
                <a:t>작성자</a:t>
              </a:r>
              <a:r>
                <a:rPr lang="en-US" altLang="ko-KR" sz="1600" dirty="0">
                  <a:solidFill>
                    <a:prstClr val="black"/>
                  </a:solidFill>
                  <a:latin typeface="Calibri"/>
                </a:rPr>
                <a:t>1	</a:t>
              </a:r>
              <a:r>
                <a:rPr lang="ko-KR" altLang="en-US" sz="1600" dirty="0">
                  <a:solidFill>
                    <a:prstClr val="black"/>
                  </a:solidFill>
                  <a:latin typeface="Calibri"/>
                </a:rPr>
                <a:t>작성일</a:t>
              </a:r>
              <a:r>
                <a:rPr lang="en-US" altLang="ko-KR" sz="1600" dirty="0">
                  <a:solidFill>
                    <a:prstClr val="black"/>
                  </a:solidFill>
                  <a:latin typeface="Calibri"/>
                </a:rPr>
                <a:t>1		0</a:t>
              </a:r>
              <a:endParaRPr lang="ko-KR" alt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412222" y="3799348"/>
            <a:ext cx="8928835" cy="346477"/>
            <a:chOff x="425850" y="3771900"/>
            <a:chExt cx="13393252" cy="519715"/>
          </a:xfrm>
        </p:grpSpPr>
        <p:grpSp>
          <p:nvGrpSpPr>
            <p:cNvPr id="115" name="그룹 1004"/>
            <p:cNvGrpSpPr/>
            <p:nvPr/>
          </p:nvGrpSpPr>
          <p:grpSpPr>
            <a:xfrm>
              <a:off x="1760835" y="4277329"/>
              <a:ext cx="12058267" cy="14286"/>
              <a:chOff x="217989" y="2859726"/>
              <a:chExt cx="12058267" cy="14286"/>
            </a:xfrm>
          </p:grpSpPr>
          <p:pic>
            <p:nvPicPr>
              <p:cNvPr id="117" name="Object 1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217989" y="2859726"/>
                <a:ext cx="12058267" cy="14286"/>
              </a:xfrm>
              <a:prstGeom prst="rect">
                <a:avLst/>
              </a:prstGeom>
            </p:spPr>
          </p:pic>
        </p:grpSp>
        <p:sp>
          <p:nvSpPr>
            <p:cNvPr id="116" name="TextBox 115"/>
            <p:cNvSpPr txBox="1"/>
            <p:nvPr/>
          </p:nvSpPr>
          <p:spPr>
            <a:xfrm>
              <a:off x="425850" y="3771900"/>
              <a:ext cx="1155032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630" latinLnBrk="0"/>
              <a:r>
                <a:rPr lang="en-US" altLang="ko-KR" sz="1600" dirty="0">
                  <a:solidFill>
                    <a:prstClr val="black"/>
                  </a:solidFill>
                  <a:latin typeface="Calibri"/>
                </a:rPr>
                <a:t>14	  </a:t>
              </a:r>
              <a:r>
                <a:rPr lang="ko-KR" altLang="en-US" sz="1600" dirty="0">
                  <a:solidFill>
                    <a:prstClr val="black"/>
                  </a:solidFill>
                  <a:latin typeface="Calibri"/>
                </a:rPr>
                <a:t>제목 </a:t>
              </a:r>
              <a:r>
                <a:rPr lang="en-US" altLang="ko-KR" sz="1600" dirty="0">
                  <a:solidFill>
                    <a:prstClr val="black"/>
                  </a:solidFill>
                  <a:latin typeface="Calibri"/>
                </a:rPr>
                <a:t>1 					</a:t>
              </a:r>
              <a:r>
                <a:rPr lang="ko-KR" altLang="en-US" sz="1600" dirty="0">
                  <a:solidFill>
                    <a:prstClr val="black"/>
                  </a:solidFill>
                  <a:latin typeface="Calibri"/>
                </a:rPr>
                <a:t>작성자</a:t>
              </a:r>
              <a:r>
                <a:rPr lang="en-US" altLang="ko-KR" sz="1600" dirty="0">
                  <a:solidFill>
                    <a:prstClr val="black"/>
                  </a:solidFill>
                  <a:latin typeface="Calibri"/>
                </a:rPr>
                <a:t>1	</a:t>
              </a:r>
              <a:r>
                <a:rPr lang="ko-KR" altLang="en-US" sz="1600" dirty="0">
                  <a:solidFill>
                    <a:prstClr val="black"/>
                  </a:solidFill>
                  <a:latin typeface="Calibri"/>
                </a:rPr>
                <a:t>작성일</a:t>
              </a:r>
              <a:r>
                <a:rPr lang="en-US" altLang="ko-KR" sz="1600" dirty="0">
                  <a:solidFill>
                    <a:prstClr val="black"/>
                  </a:solidFill>
                  <a:latin typeface="Calibri"/>
                </a:rPr>
                <a:t>1		0</a:t>
              </a:r>
              <a:endParaRPr lang="ko-KR" alt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269668" y="2646608"/>
            <a:ext cx="2443173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050" dirty="0">
                <a:solidFill>
                  <a:prstClr val="black"/>
                </a:solidFill>
                <a:latin typeface="Calibri"/>
              </a:rPr>
              <a:t>게시판 리스트</a:t>
            </a:r>
            <a:endParaRPr lang="en-US" altLang="ko-KR" sz="105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050" dirty="0">
                <a:solidFill>
                  <a:prstClr val="black"/>
                </a:solidFill>
                <a:latin typeface="Calibri"/>
              </a:rPr>
              <a:t>제목 </a:t>
            </a:r>
            <a:r>
              <a:rPr lang="en-US" altLang="ko-KR" sz="1050" dirty="0">
                <a:solidFill>
                  <a:prstClr val="black"/>
                </a:solidFill>
                <a:latin typeface="Calibri"/>
              </a:rPr>
              <a:t>8</a:t>
            </a:r>
            <a:r>
              <a:rPr lang="ko-KR" altLang="en-US" sz="1050" dirty="0">
                <a:solidFill>
                  <a:prstClr val="black"/>
                </a:solidFill>
                <a:latin typeface="Calibri"/>
              </a:rPr>
              <a:t>글자 이상이면 </a:t>
            </a:r>
            <a:r>
              <a:rPr lang="en-US" altLang="ko-KR" sz="1050" dirty="0">
                <a:solidFill>
                  <a:prstClr val="black"/>
                </a:solidFill>
                <a:latin typeface="Calibri"/>
              </a:rPr>
              <a:t>. . . </a:t>
            </a:r>
            <a:r>
              <a:rPr lang="ko-KR" altLang="en-US" sz="1050" dirty="0">
                <a:solidFill>
                  <a:prstClr val="black"/>
                </a:solidFill>
                <a:latin typeface="Calibri"/>
              </a:rPr>
              <a:t>붙여서 보여주기</a:t>
            </a:r>
            <a:endParaRPr lang="en-US" altLang="ko-KR" sz="105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endParaRPr lang="en-US" altLang="ko-KR" sz="105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050" dirty="0">
                <a:solidFill>
                  <a:prstClr val="black"/>
                </a:solidFill>
                <a:latin typeface="Calibri"/>
              </a:rPr>
              <a:t>작성자에 닉네임 보여주기</a:t>
            </a:r>
            <a:endParaRPr lang="en-US" altLang="ko-KR" sz="105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endParaRPr lang="en-US" altLang="ko-KR" sz="105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endParaRPr lang="en-US" altLang="ko-KR" sz="105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endParaRPr lang="en-US" altLang="ko-KR" sz="105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050" dirty="0">
                <a:solidFill>
                  <a:prstClr val="black"/>
                </a:solidFill>
                <a:latin typeface="Calibri"/>
              </a:rPr>
              <a:t>검색 창   카테고리 </a:t>
            </a:r>
            <a:endParaRPr lang="en-US" altLang="ko-KR" sz="105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050" dirty="0">
                <a:solidFill>
                  <a:prstClr val="black"/>
                </a:solidFill>
                <a:latin typeface="Calibri"/>
              </a:rPr>
              <a:t>제목으로 검색</a:t>
            </a:r>
            <a:endParaRPr lang="en-US" altLang="ko-KR" sz="105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050" dirty="0">
                <a:solidFill>
                  <a:prstClr val="black"/>
                </a:solidFill>
                <a:latin typeface="Calibri"/>
              </a:rPr>
              <a:t>작성자 로 검색 </a:t>
            </a:r>
            <a:endParaRPr lang="en-US" altLang="ko-KR" sz="105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050" dirty="0">
                <a:solidFill>
                  <a:prstClr val="black"/>
                </a:solidFill>
                <a:latin typeface="Calibri"/>
              </a:rPr>
              <a:t>제목 </a:t>
            </a:r>
            <a:r>
              <a:rPr lang="en-US" altLang="ko-KR" sz="1050" dirty="0">
                <a:solidFill>
                  <a:prstClr val="black"/>
                </a:solidFill>
                <a:latin typeface="Calibri"/>
              </a:rPr>
              <a:t>+ </a:t>
            </a:r>
            <a:r>
              <a:rPr lang="ko-KR" altLang="en-US" sz="1050" dirty="0">
                <a:solidFill>
                  <a:prstClr val="black"/>
                </a:solidFill>
                <a:latin typeface="Calibri"/>
              </a:rPr>
              <a:t>작성자로 검색</a:t>
            </a:r>
            <a:endParaRPr lang="en-US" altLang="ko-KR" sz="105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050" dirty="0">
                <a:solidFill>
                  <a:prstClr val="black"/>
                </a:solidFill>
                <a:latin typeface="Calibri"/>
              </a:rPr>
              <a:t>후 그 결과 값에 해당하는 글을 보여줌</a:t>
            </a:r>
            <a:endParaRPr lang="en-US" altLang="ko-KR" sz="105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endParaRPr lang="en-US" altLang="ko-KR" sz="105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050" dirty="0">
                <a:solidFill>
                  <a:prstClr val="black"/>
                </a:solidFill>
                <a:latin typeface="Calibri"/>
              </a:rPr>
              <a:t>글 등록 버튼 클릭 시 등록 폼으로 이동</a:t>
            </a:r>
            <a:endParaRPr lang="en-US" altLang="ko-KR" sz="105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endParaRPr lang="en-US" altLang="ko-KR" sz="105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050" dirty="0">
                <a:solidFill>
                  <a:prstClr val="black"/>
                </a:solidFill>
                <a:latin typeface="Calibri"/>
              </a:rPr>
              <a:t>제목 버튼 클릭 시 </a:t>
            </a:r>
            <a:endParaRPr lang="en-US" altLang="ko-KR" sz="1050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en-US" altLang="ko-KR" sz="1050" dirty="0" err="1">
                <a:solidFill>
                  <a:prstClr val="black"/>
                </a:solidFill>
                <a:latin typeface="Calibri"/>
              </a:rPr>
              <a:t>free_view.jsp</a:t>
            </a:r>
            <a:r>
              <a:rPr lang="en-US" altLang="ko-KR" sz="1050" dirty="0">
                <a:solidFill>
                  <a:prstClr val="black"/>
                </a:solidFill>
                <a:latin typeface="Calibri"/>
              </a:rPr>
              <a:t> </a:t>
            </a:r>
            <a:r>
              <a:rPr lang="ko-KR" altLang="en-US" sz="1050" dirty="0">
                <a:solidFill>
                  <a:prstClr val="black"/>
                </a:solidFill>
                <a:latin typeface="Calibri"/>
              </a:rPr>
              <a:t>로 이동 해서 해당 글 보여주기 </a:t>
            </a:r>
            <a:endParaRPr lang="en-US" altLang="ko-KR" sz="10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348184-FD3E-452A-9CF5-A092955BDB9B}"/>
              </a:ext>
            </a:extLst>
          </p:cNvPr>
          <p:cNvSpPr/>
          <p:nvPr/>
        </p:nvSpPr>
        <p:spPr>
          <a:xfrm>
            <a:off x="1374877" y="20761"/>
            <a:ext cx="1466939" cy="803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 smtClean="0"/>
              <a:t>14</a:t>
            </a:r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23A64DC-FADB-4EDF-8D83-0CAFB4313C8F}"/>
              </a:ext>
            </a:extLst>
          </p:cNvPr>
          <p:cNvGrpSpPr/>
          <p:nvPr/>
        </p:nvGrpSpPr>
        <p:grpSpPr>
          <a:xfrm>
            <a:off x="-19806" y="-17009"/>
            <a:ext cx="1614827" cy="6781800"/>
            <a:chOff x="-635916" y="-121254"/>
            <a:chExt cx="3419095" cy="7099651"/>
          </a:xfrm>
        </p:grpSpPr>
        <p:grpSp>
          <p:nvGrpSpPr>
            <p:cNvPr id="64" name="그룹 1003">
              <a:extLst>
                <a:ext uri="{FF2B5EF4-FFF2-40B4-BE49-F238E27FC236}">
                  <a16:creationId xmlns:a16="http://schemas.microsoft.com/office/drawing/2014/main" id="{ECC2A359-8055-4DDD-8A45-831EE16A7211}"/>
                </a:ext>
              </a:extLst>
            </p:cNvPr>
            <p:cNvGrpSpPr/>
            <p:nvPr/>
          </p:nvGrpSpPr>
          <p:grpSpPr>
            <a:xfrm>
              <a:off x="-635916" y="-121254"/>
              <a:ext cx="3419095" cy="7099651"/>
              <a:chOff x="-953875" y="-181882"/>
              <a:chExt cx="5128643" cy="10649477"/>
            </a:xfrm>
          </p:grpSpPr>
          <p:pic>
            <p:nvPicPr>
              <p:cNvPr id="79" name="Object 8">
                <a:extLst>
                  <a:ext uri="{FF2B5EF4-FFF2-40B4-BE49-F238E27FC236}">
                    <a16:creationId xmlns:a16="http://schemas.microsoft.com/office/drawing/2014/main" id="{AE11E1A8-0D2A-417A-8408-2766CA9871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-953875" y="-181882"/>
                <a:ext cx="5128643" cy="10649477"/>
              </a:xfrm>
              <a:prstGeom prst="rect">
                <a:avLst/>
              </a:prstGeom>
            </p:spPr>
          </p:pic>
        </p:grpSp>
        <p:pic>
          <p:nvPicPr>
            <p:cNvPr id="65" name="Object 10">
              <a:extLst>
                <a:ext uri="{FF2B5EF4-FFF2-40B4-BE49-F238E27FC236}">
                  <a16:creationId xmlns:a16="http://schemas.microsoft.com/office/drawing/2014/main" id="{3ECCB0C0-4E3A-4030-AB8A-212CA1CED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035" y="1181266"/>
              <a:ext cx="1482656" cy="485405"/>
            </a:xfrm>
            <a:prstGeom prst="rect">
              <a:avLst/>
            </a:prstGeom>
          </p:spPr>
        </p:pic>
        <p:pic>
          <p:nvPicPr>
            <p:cNvPr id="66" name="Object 11">
              <a:extLst>
                <a:ext uri="{FF2B5EF4-FFF2-40B4-BE49-F238E27FC236}">
                  <a16:creationId xmlns:a16="http://schemas.microsoft.com/office/drawing/2014/main" id="{1EA2A8BA-678D-4B9E-A157-72525684D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1567" y="1838084"/>
              <a:ext cx="1781279" cy="485405"/>
            </a:xfrm>
            <a:prstGeom prst="rect">
              <a:avLst/>
            </a:prstGeom>
          </p:spPr>
        </p:pic>
        <p:pic>
          <p:nvPicPr>
            <p:cNvPr id="71" name="Object 12">
              <a:extLst>
                <a:ext uri="{FF2B5EF4-FFF2-40B4-BE49-F238E27FC236}">
                  <a16:creationId xmlns:a16="http://schemas.microsoft.com/office/drawing/2014/main" id="{89FAEEC8-E026-4A42-8AE7-04BF2E38C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858" y="2426455"/>
              <a:ext cx="1514028" cy="545596"/>
            </a:xfrm>
            <a:prstGeom prst="rect">
              <a:avLst/>
            </a:prstGeom>
          </p:spPr>
        </p:pic>
        <p:pic>
          <p:nvPicPr>
            <p:cNvPr id="72" name="Object 13">
              <a:extLst>
                <a:ext uri="{FF2B5EF4-FFF2-40B4-BE49-F238E27FC236}">
                  <a16:creationId xmlns:a16="http://schemas.microsoft.com/office/drawing/2014/main" id="{7680A2DB-FF87-4E82-9EEC-3AA5DB0BE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913" y="2970877"/>
              <a:ext cx="1795799" cy="545596"/>
            </a:xfrm>
            <a:prstGeom prst="rect">
              <a:avLst/>
            </a:prstGeom>
          </p:spPr>
        </p:pic>
        <p:pic>
          <p:nvPicPr>
            <p:cNvPr id="73" name="Object 14">
              <a:extLst>
                <a:ext uri="{FF2B5EF4-FFF2-40B4-BE49-F238E27FC236}">
                  <a16:creationId xmlns:a16="http://schemas.microsoft.com/office/drawing/2014/main" id="{63CE55D0-C44C-48D6-9FF1-F1DB6E565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-34284" y="3603757"/>
              <a:ext cx="2370142" cy="545596"/>
            </a:xfrm>
            <a:prstGeom prst="rect">
              <a:avLst/>
            </a:prstGeom>
          </p:spPr>
        </p:pic>
        <p:pic>
          <p:nvPicPr>
            <p:cNvPr id="74" name="Object 15">
              <a:extLst>
                <a:ext uri="{FF2B5EF4-FFF2-40B4-BE49-F238E27FC236}">
                  <a16:creationId xmlns:a16="http://schemas.microsoft.com/office/drawing/2014/main" id="{BC902230-1A2E-4A99-BF51-DABF64996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-15237" y="4138427"/>
              <a:ext cx="2030510" cy="485405"/>
            </a:xfrm>
            <a:prstGeom prst="rect">
              <a:avLst/>
            </a:prstGeom>
          </p:spPr>
        </p:pic>
        <p:grpSp>
          <p:nvGrpSpPr>
            <p:cNvPr id="75" name="그룹 1004">
              <a:extLst>
                <a:ext uri="{FF2B5EF4-FFF2-40B4-BE49-F238E27FC236}">
                  <a16:creationId xmlns:a16="http://schemas.microsoft.com/office/drawing/2014/main" id="{FEC84B04-01FC-4813-922A-AC67900745B1}"/>
                </a:ext>
              </a:extLst>
            </p:cNvPr>
            <p:cNvGrpSpPr/>
            <p:nvPr/>
          </p:nvGrpSpPr>
          <p:grpSpPr>
            <a:xfrm>
              <a:off x="191276" y="167938"/>
              <a:ext cx="733425" cy="679998"/>
              <a:chOff x="286913" y="251906"/>
              <a:chExt cx="1100138" cy="1019997"/>
            </a:xfrm>
          </p:grpSpPr>
          <p:grpSp>
            <p:nvGrpSpPr>
              <p:cNvPr id="76" name="그룹 1005">
                <a:extLst>
                  <a:ext uri="{FF2B5EF4-FFF2-40B4-BE49-F238E27FC236}">
                    <a16:creationId xmlns:a16="http://schemas.microsoft.com/office/drawing/2014/main" id="{F335150B-9786-4D2E-BDAF-49E91663CC19}"/>
                  </a:ext>
                </a:extLst>
              </p:cNvPr>
              <p:cNvGrpSpPr/>
              <p:nvPr/>
            </p:nvGrpSpPr>
            <p:grpSpPr>
              <a:xfrm>
                <a:off x="350043" y="251906"/>
                <a:ext cx="1019997" cy="1019997"/>
                <a:chOff x="350043" y="251906"/>
                <a:chExt cx="1019997" cy="1019997"/>
              </a:xfrm>
            </p:grpSpPr>
            <p:pic>
              <p:nvPicPr>
                <p:cNvPr id="78" name="Object 18">
                  <a:extLst>
                    <a:ext uri="{FF2B5EF4-FFF2-40B4-BE49-F238E27FC236}">
                      <a16:creationId xmlns:a16="http://schemas.microsoft.com/office/drawing/2014/main" id="{26E3EBCD-DDCB-4000-8438-917BA6BA7F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350043" y="251906"/>
                  <a:ext cx="1019997" cy="1019997"/>
                </a:xfrm>
                <a:prstGeom prst="rect">
                  <a:avLst/>
                </a:prstGeom>
              </p:spPr>
            </p:pic>
          </p:grpSp>
          <p:pic>
            <p:nvPicPr>
              <p:cNvPr id="77" name="Object 20">
                <a:extLst>
                  <a:ext uri="{FF2B5EF4-FFF2-40B4-BE49-F238E27FC236}">
                    <a16:creationId xmlns:a16="http://schemas.microsoft.com/office/drawing/2014/main" id="{AF20236C-61B4-40FA-90C3-912BE86B3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233760" y="459854"/>
                <a:ext cx="1077268" cy="623211"/>
              </a:xfrm>
              <a:prstGeom prst="rect">
                <a:avLst/>
              </a:prstGeom>
            </p:spPr>
          </p:pic>
        </p:grp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4B8D83-F94B-4863-A043-25B456E1B4EA}"/>
              </a:ext>
            </a:extLst>
          </p:cNvPr>
          <p:cNvSpPr/>
          <p:nvPr/>
        </p:nvSpPr>
        <p:spPr>
          <a:xfrm>
            <a:off x="4918701" y="1109315"/>
            <a:ext cx="1780259" cy="483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요청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3F97283-4FBC-4A96-92E2-8AE002F1CE2D}"/>
              </a:ext>
            </a:extLst>
          </p:cNvPr>
          <p:cNvSpPr/>
          <p:nvPr/>
        </p:nvSpPr>
        <p:spPr>
          <a:xfrm>
            <a:off x="269789" y="3615499"/>
            <a:ext cx="952662" cy="328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 요청 관리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D11F42B-6B1E-44EE-8860-545FF4830067}"/>
              </a:ext>
            </a:extLst>
          </p:cNvPr>
          <p:cNvGrpSpPr/>
          <p:nvPr/>
        </p:nvGrpSpPr>
        <p:grpSpPr>
          <a:xfrm>
            <a:off x="1733048" y="4969850"/>
            <a:ext cx="1028543" cy="539027"/>
            <a:chOff x="2250160" y="5494198"/>
            <a:chExt cx="1028543" cy="539027"/>
          </a:xfrm>
        </p:grpSpPr>
        <p:grpSp>
          <p:nvGrpSpPr>
            <p:cNvPr id="83" name="그룹 1017">
              <a:extLst>
                <a:ext uri="{FF2B5EF4-FFF2-40B4-BE49-F238E27FC236}">
                  <a16:creationId xmlns:a16="http://schemas.microsoft.com/office/drawing/2014/main" id="{57AE0147-3521-4610-8C87-0B83C142FCBD}"/>
                </a:ext>
              </a:extLst>
            </p:cNvPr>
            <p:cNvGrpSpPr/>
            <p:nvPr/>
          </p:nvGrpSpPr>
          <p:grpSpPr>
            <a:xfrm>
              <a:off x="2433318" y="5494198"/>
              <a:ext cx="785402" cy="539027"/>
              <a:chOff x="1149662" y="8241297"/>
              <a:chExt cx="3722529" cy="432194"/>
            </a:xfrm>
          </p:grpSpPr>
          <p:pic>
            <p:nvPicPr>
              <p:cNvPr id="85" name="Object 55">
                <a:extLst>
                  <a:ext uri="{FF2B5EF4-FFF2-40B4-BE49-F238E27FC236}">
                    <a16:creationId xmlns:a16="http://schemas.microsoft.com/office/drawing/2014/main" id="{6F13B71A-42AF-4652-AC2D-9F288B7C7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149662" y="8241297"/>
                <a:ext cx="3722529" cy="432194"/>
              </a:xfrm>
              <a:prstGeom prst="rect">
                <a:avLst/>
              </a:prstGeom>
            </p:spPr>
          </p:pic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95DBF2C-91CD-4B00-8521-FC33E1C33729}"/>
                </a:ext>
              </a:extLst>
            </p:cNvPr>
            <p:cNvSpPr txBox="1"/>
            <p:nvPr/>
          </p:nvSpPr>
          <p:spPr>
            <a:xfrm>
              <a:off x="2250160" y="5558609"/>
              <a:ext cx="10285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작성자 </a:t>
              </a:r>
              <a:endParaRPr lang="en-US" altLang="ko-KR" sz="1100" dirty="0"/>
            </a:p>
            <a:p>
              <a:r>
                <a:rPr lang="ko-KR" altLang="en-US" sz="1100" dirty="0"/>
                <a:t>제목 </a:t>
              </a:r>
              <a:r>
                <a:rPr lang="en-US" altLang="ko-KR" sz="1100" dirty="0"/>
                <a:t>+ </a:t>
              </a:r>
              <a:r>
                <a:rPr lang="ko-KR" altLang="en-US" sz="1100" dirty="0"/>
                <a:t>작성자 </a:t>
              </a: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8240708" y="1015217"/>
            <a:ext cx="1802233" cy="231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rgbClr val="FFFF00"/>
                </a:solidFill>
              </a:rPr>
              <a:t>관리자님 환영합니다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57942" y="1230284"/>
            <a:ext cx="1192509" cy="4697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</a:t>
            </a:r>
            <a:r>
              <a:rPr lang="ko-KR" altLang="en-US" sz="1400" dirty="0" smtClean="0"/>
              <a:t>회원관리</a:t>
            </a:r>
            <a:endParaRPr lang="ko-KR" altLang="en-US" sz="1400" dirty="0"/>
          </a:p>
        </p:txBody>
      </p:sp>
      <p:sp>
        <p:nvSpPr>
          <p:cNvPr id="88" name="직사각형 87"/>
          <p:cNvSpPr/>
          <p:nvPr/>
        </p:nvSpPr>
        <p:spPr>
          <a:xfrm>
            <a:off x="20702" y="1875707"/>
            <a:ext cx="1389154" cy="4697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2. </a:t>
            </a:r>
            <a:r>
              <a:rPr lang="ko-KR" altLang="en-US" sz="1400" dirty="0" smtClean="0">
                <a:solidFill>
                  <a:srgbClr val="FFFF00"/>
                </a:solidFill>
              </a:rPr>
              <a:t>게시판 관리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830923A-ABEE-4EE3-A818-A8DB7B09DECD}"/>
              </a:ext>
            </a:extLst>
          </p:cNvPr>
          <p:cNvSpPr/>
          <p:nvPr/>
        </p:nvSpPr>
        <p:spPr>
          <a:xfrm>
            <a:off x="112517" y="3562609"/>
            <a:ext cx="1410375" cy="519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5.</a:t>
            </a:r>
            <a:r>
              <a:rPr lang="ko-KR" altLang="en-US" sz="1200" b="1" dirty="0" smtClean="0"/>
              <a:t>게시판 </a:t>
            </a:r>
            <a:r>
              <a:rPr lang="ko-KR" altLang="en-US" sz="1200" b="1" dirty="0" err="1" smtClean="0"/>
              <a:t>요청관리</a:t>
            </a:r>
            <a:endParaRPr lang="ko-KR" altLang="en-US" sz="1200" b="1" dirty="0"/>
          </a:p>
        </p:txBody>
      </p:sp>
      <p:sp>
        <p:nvSpPr>
          <p:cNvPr id="90" name="직사각형 89"/>
          <p:cNvSpPr/>
          <p:nvPr/>
        </p:nvSpPr>
        <p:spPr>
          <a:xfrm>
            <a:off x="9144394" y="1508874"/>
            <a:ext cx="1021542" cy="1670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4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Object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344311" y="495066"/>
            <a:ext cx="14707538" cy="42861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3273738" y="3331457"/>
            <a:ext cx="6857143" cy="9524"/>
            <a:chOff x="-4910606" y="4997186"/>
            <a:chExt cx="10285714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910606" y="4997186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0649" y="3419047"/>
            <a:ext cx="6857143" cy="9524"/>
            <a:chOff x="12375974" y="5128571"/>
            <a:chExt cx="10285714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375974" y="5128571"/>
              <a:ext cx="1028571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072" y="1273251"/>
            <a:ext cx="5587301" cy="9524"/>
            <a:chOff x="225108" y="1909876"/>
            <a:chExt cx="8380952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108" y="1909876"/>
              <a:ext cx="8380952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86003" y="1273251"/>
            <a:ext cx="5587301" cy="9524"/>
            <a:chOff x="8529004" y="1909876"/>
            <a:chExt cx="8380952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9004" y="1909876"/>
              <a:ext cx="8380952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493" y="892150"/>
            <a:ext cx="7592507" cy="628021"/>
            <a:chOff x="225108" y="3138750"/>
            <a:chExt cx="11388760" cy="94203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89648" y="3138750"/>
              <a:ext cx="11224221" cy="892720"/>
              <a:chOff x="389648" y="3138750"/>
              <a:chExt cx="11224221" cy="89272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9648" y="3138750"/>
                <a:ext cx="11224221" cy="892720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47" y="3289857"/>
              <a:ext cx="8028253" cy="558843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04702" y="3101767"/>
              <a:ext cx="2874875" cy="1022752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513324" y="4130038"/>
            <a:ext cx="7441114" cy="2522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latinLnBrk="0"/>
            <a:endParaRPr lang="ko-KR" altLang="en-US" sz="12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59596" y="4495800"/>
            <a:ext cx="7460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08659"/>
              </p:ext>
            </p:extLst>
          </p:nvPr>
        </p:nvGraphicFramePr>
        <p:xfrm>
          <a:off x="534936" y="4678606"/>
          <a:ext cx="7441875" cy="1068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1875">
                  <a:extLst>
                    <a:ext uri="{9D8B030D-6E8A-4147-A177-3AD203B41FA5}">
                      <a16:colId xmlns:a16="http://schemas.microsoft.com/office/drawing/2014/main" val="518223266"/>
                    </a:ext>
                  </a:extLst>
                </a:gridCol>
              </a:tblGrid>
              <a:tr h="534183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작성자                                               댓글 내용                                                                                  추천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비추천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          삭제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424145"/>
                  </a:ext>
                </a:extLst>
              </a:tr>
              <a:tr h="534183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작성자                                               댓글 내용                                                                                  추천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비추천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          삭제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/>
                    </a:p>
                  </a:txBody>
                  <a:tcPr marL="60960" marR="60960" marT="30480" marB="304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9421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50072" y="4200184"/>
          <a:ext cx="7460283" cy="247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0283">
                  <a:extLst>
                    <a:ext uri="{9D8B030D-6E8A-4147-A177-3AD203B41FA5}">
                      <a16:colId xmlns:a16="http://schemas.microsoft.com/office/drawing/2014/main" val="443038067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전체 댓글 </a:t>
                      </a:r>
                      <a:r>
                        <a:rPr lang="en-US" altLang="ko-KR" sz="800" dirty="0"/>
                        <a:t>?? </a:t>
                      </a:r>
                      <a:r>
                        <a:rPr lang="ko-KR" altLang="en-US" sz="800" dirty="0"/>
                        <a:t>개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831784965"/>
                  </a:ext>
                </a:extLst>
              </a:tr>
            </a:tbl>
          </a:graphicData>
        </a:graphic>
      </p:graphicFrame>
      <p:pic>
        <p:nvPicPr>
          <p:cNvPr id="39" name="Object 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57095" y="5834173"/>
            <a:ext cx="996737" cy="4389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44780" y="5919031"/>
            <a:ext cx="122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댓글 등록</a:t>
            </a:r>
          </a:p>
        </p:txBody>
      </p:sp>
      <p:pic>
        <p:nvPicPr>
          <p:cNvPr id="40" name="Object 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6727" y="5742874"/>
            <a:ext cx="5211581" cy="7217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75206" y="5974846"/>
            <a:ext cx="462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                       </a:t>
            </a:r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댓글  내용</a:t>
            </a:r>
          </a:p>
        </p:txBody>
      </p:sp>
      <p:pic>
        <p:nvPicPr>
          <p:cNvPr id="44" name="Object 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27499" y="3667144"/>
            <a:ext cx="643707" cy="325165"/>
          </a:xfrm>
          <a:prstGeom prst="rect">
            <a:avLst/>
          </a:prstGeom>
        </p:spPr>
      </p:pic>
      <p:pic>
        <p:nvPicPr>
          <p:cNvPr id="45" name="Object 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47249" y="3657285"/>
            <a:ext cx="643707" cy="325165"/>
          </a:xfrm>
          <a:prstGeom prst="rect">
            <a:avLst/>
          </a:prstGeom>
        </p:spPr>
      </p:pic>
      <p:pic>
        <p:nvPicPr>
          <p:cNvPr id="46" name="Object 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37374" y="3661060"/>
            <a:ext cx="643707" cy="3251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7499" y="3667144"/>
            <a:ext cx="643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글 삭제</a:t>
            </a:r>
          </a:p>
        </p:txBody>
      </p:sp>
      <p:grpSp>
        <p:nvGrpSpPr>
          <p:cNvPr id="50" name="그룹 1012"/>
          <p:cNvGrpSpPr/>
          <p:nvPr/>
        </p:nvGrpSpPr>
        <p:grpSpPr>
          <a:xfrm>
            <a:off x="2935847" y="3420351"/>
            <a:ext cx="1095502" cy="300752"/>
            <a:chOff x="4209943" y="6696176"/>
            <a:chExt cx="1254854" cy="580693"/>
          </a:xfrm>
        </p:grpSpPr>
        <p:grpSp>
          <p:nvGrpSpPr>
            <p:cNvPr id="52" name="그룹 1013"/>
            <p:cNvGrpSpPr/>
            <p:nvPr/>
          </p:nvGrpSpPr>
          <p:grpSpPr>
            <a:xfrm>
              <a:off x="4209943" y="6716109"/>
              <a:ext cx="1229777" cy="524179"/>
              <a:chOff x="4209943" y="6716109"/>
              <a:chExt cx="1229777" cy="524179"/>
            </a:xfrm>
          </p:grpSpPr>
          <p:pic>
            <p:nvPicPr>
              <p:cNvPr id="54" name="Object 3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209943" y="6716109"/>
                <a:ext cx="1229777" cy="524179"/>
              </a:xfrm>
              <a:prstGeom prst="rect">
                <a:avLst/>
              </a:prstGeom>
            </p:spPr>
          </p:pic>
        </p:grpSp>
        <p:pic>
          <p:nvPicPr>
            <p:cNvPr id="53" name="Object 4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2818" y="6696176"/>
              <a:ext cx="1211979" cy="580693"/>
            </a:xfrm>
            <a:prstGeom prst="rect">
              <a:avLst/>
            </a:prstGeom>
          </p:spPr>
        </p:pic>
      </p:grpSp>
      <p:pic>
        <p:nvPicPr>
          <p:cNvPr id="56" name="Object 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05170" y="3690118"/>
            <a:ext cx="646670" cy="35461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413753" y="3749613"/>
            <a:ext cx="676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black"/>
                </a:solidFill>
                <a:latin typeface="Calibri"/>
              </a:rPr>
              <a:t>글 수정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033082" y="72299"/>
            <a:ext cx="383544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>
              <a:defRPr/>
            </a:pPr>
            <a:r>
              <a:rPr lang="en-US" altLang="ko-KR" sz="2667" b="1" dirty="0">
                <a:solidFill>
                  <a:prstClr val="black"/>
                </a:solidFill>
                <a:latin typeface="Calibri"/>
              </a:rPr>
              <a:t>12. </a:t>
            </a:r>
            <a:r>
              <a:rPr lang="ko-KR" altLang="en-US" sz="2667" b="1" dirty="0">
                <a:solidFill>
                  <a:prstClr val="black"/>
                </a:solidFill>
                <a:latin typeface="Calibri"/>
              </a:rPr>
              <a:t>게시판 뷰 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25955" y="512494"/>
            <a:ext cx="36496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867" dirty="0">
                <a:solidFill>
                  <a:prstClr val="black"/>
                </a:solidFill>
                <a:latin typeface="Calibri"/>
              </a:rPr>
              <a:t>파일명 </a:t>
            </a:r>
            <a:r>
              <a:rPr lang="en-US" altLang="ko-KR" sz="1867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altLang="ko-KR" sz="1867" dirty="0" err="1">
                <a:solidFill>
                  <a:prstClr val="black"/>
                </a:solidFill>
                <a:latin typeface="Calibri"/>
              </a:rPr>
              <a:t>free_view.jsp</a:t>
            </a:r>
            <a:endParaRPr lang="ko-KR" altLang="en-US" sz="186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17828" y="1395092"/>
            <a:ext cx="3506351" cy="501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작성자 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: 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아이디 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4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글자 뒤부터는 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*** 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로 보여줌 </a:t>
            </a:r>
            <a:endParaRPr lang="en-US" altLang="ko-KR" sz="1067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endParaRPr lang="en-US" altLang="ko-KR" sz="1067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글 목록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: 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버튼 클릭 시 자유게시판 리스트 폼으로 이동</a:t>
            </a:r>
            <a:endParaRPr lang="en-US" altLang="ko-KR" sz="1067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endParaRPr lang="en-US" altLang="ko-KR" sz="1067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글 삭제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: 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버튼 클릭 시 </a:t>
            </a:r>
            <a:r>
              <a:rPr lang="ko-KR" altLang="en-US" sz="1067" dirty="0" err="1">
                <a:solidFill>
                  <a:prstClr val="black"/>
                </a:solidFill>
                <a:latin typeface="Calibri"/>
              </a:rPr>
              <a:t>알럿창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 으로 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“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정말로 삭제 하시겠습니까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? ”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묻고 삭제 </a:t>
            </a:r>
            <a:endParaRPr lang="en-US" altLang="ko-KR" sz="1067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단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! 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회원일 경우 본인 아이디로 로그인 되어 있어야만 본인 글 삭제 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, 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수정 가능</a:t>
            </a:r>
            <a:endParaRPr lang="en-US" altLang="ko-KR" sz="1067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비회원일 경우 삭제 클릭 시 비밀번호 입력 폼으로 이동</a:t>
            </a:r>
            <a:endParaRPr lang="en-US" altLang="ko-KR" sz="1067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 </a:t>
            </a:r>
            <a:endParaRPr lang="en-US" altLang="ko-KR" sz="1067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endParaRPr lang="en-US" altLang="ko-KR" sz="1067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글 수정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: 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버튼 </a:t>
            </a:r>
            <a:r>
              <a:rPr lang="ko-KR" altLang="en-US" sz="1067" dirty="0" err="1">
                <a:solidFill>
                  <a:prstClr val="black"/>
                </a:solidFill>
                <a:latin typeface="Calibri"/>
              </a:rPr>
              <a:t>클릭시</a:t>
            </a:r>
            <a:endParaRPr lang="en-US" altLang="ko-KR" sz="1067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회원 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: 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글 수정 폼으로 이동</a:t>
            </a:r>
            <a:endParaRPr lang="en-US" altLang="ko-KR" sz="1067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비회원 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: 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비밀번호 입력 창으로 이동 후 비밀번호가 일치할 경우 글 수정 폼으로 이동 </a:t>
            </a:r>
            <a:endParaRPr lang="en-US" altLang="ko-KR" sz="1067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endParaRPr lang="en-US" altLang="ko-KR" sz="1067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댓글 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: 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회원만 가능 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(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회원은 바로 등록 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defTabSz="609630" latinLnBrk="0"/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비회원 으 로 댓글 등록 시 </a:t>
            </a:r>
            <a:r>
              <a:rPr lang="ko-KR" altLang="en-US" sz="1067" dirty="0" err="1">
                <a:solidFill>
                  <a:prstClr val="black"/>
                </a:solidFill>
                <a:latin typeface="Calibri"/>
              </a:rPr>
              <a:t>알럿창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 으 로 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“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댓글 등록은 회원 전용입니다 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” 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메시지 보여준 후 로그인 폼으로 이동</a:t>
            </a:r>
            <a:endParaRPr lang="en-US" altLang="ko-KR" sz="1067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endParaRPr lang="en-US" altLang="ko-KR" sz="1067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endParaRPr lang="en-US" altLang="ko-KR" sz="1067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댓글 삭제 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: 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로그인 되어있는 아이디와 댓글 작성자가 일치해야 댓글 삭제 가능 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(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즉 본인 글 만 삭제 가능 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defTabSz="609630" latinLnBrk="0"/>
            <a:r>
              <a:rPr lang="ko-KR" altLang="en-US" sz="1067" dirty="0" err="1">
                <a:solidFill>
                  <a:prstClr val="black"/>
                </a:solidFill>
                <a:latin typeface="Calibri"/>
              </a:rPr>
              <a:t>알럿창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 으 로 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“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댓글을 삭제하겠습니까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?”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 보여줌</a:t>
            </a:r>
            <a:endParaRPr lang="en-US" altLang="ko-KR" sz="1067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endParaRPr lang="en-US" altLang="ko-KR" sz="1067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추천 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/ 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비 추천 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1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명의 아이디로 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1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개 댓글 당 추천 비 추천 각각 하나씩 만 가능 </a:t>
            </a:r>
            <a:endParaRPr lang="en-US" altLang="ko-KR" sz="1067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endParaRPr lang="en-US" altLang="ko-KR" sz="1067" dirty="0">
              <a:solidFill>
                <a:prstClr val="black"/>
              </a:solidFill>
              <a:latin typeface="Calibri"/>
            </a:endParaRPr>
          </a:p>
          <a:p>
            <a:pPr defTabSz="609630" latinLnBrk="0"/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댓글 입력 폼 </a:t>
            </a:r>
            <a:r>
              <a:rPr lang="en-US" altLang="ko-KR" sz="1067" dirty="0">
                <a:solidFill>
                  <a:prstClr val="black"/>
                </a:solidFill>
                <a:latin typeface="Calibri"/>
              </a:rPr>
              <a:t>: 0 /200 </a:t>
            </a:r>
            <a:r>
              <a:rPr lang="ko-KR" altLang="en-US" sz="1067" dirty="0">
                <a:solidFill>
                  <a:prstClr val="black"/>
                </a:solidFill>
                <a:latin typeface="Calibri"/>
              </a:rPr>
              <a:t>자로 제한 댓글 작성시 현재 몇 글자 인지 표시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0690" y="6463231"/>
            <a:ext cx="181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en-US" altLang="ko-KR" sz="1200" dirty="0">
                <a:solidFill>
                  <a:prstClr val="black"/>
                </a:solidFill>
                <a:latin typeface="Calibri"/>
              </a:rPr>
              <a:t>0 /200</a:t>
            </a:r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5ABF68F-4CF3-498D-BB26-97C81AD1D397}"/>
              </a:ext>
            </a:extLst>
          </p:cNvPr>
          <p:cNvSpPr/>
          <p:nvPr/>
        </p:nvSpPr>
        <p:spPr>
          <a:xfrm>
            <a:off x="0" y="11876"/>
            <a:ext cx="1466939" cy="803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어드민</a:t>
            </a:r>
            <a:endParaRPr lang="en-US" altLang="ko-KR" dirty="0"/>
          </a:p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B1E2479-DE9B-4335-8E2D-CB310576202D}"/>
              </a:ext>
            </a:extLst>
          </p:cNvPr>
          <p:cNvGrpSpPr/>
          <p:nvPr/>
        </p:nvGrpSpPr>
        <p:grpSpPr>
          <a:xfrm>
            <a:off x="-1277289" y="-17009"/>
            <a:ext cx="1614827" cy="6781800"/>
            <a:chOff x="-635916" y="-121254"/>
            <a:chExt cx="3419095" cy="7099651"/>
          </a:xfrm>
        </p:grpSpPr>
        <p:grpSp>
          <p:nvGrpSpPr>
            <p:cNvPr id="57" name="그룹 1003">
              <a:extLst>
                <a:ext uri="{FF2B5EF4-FFF2-40B4-BE49-F238E27FC236}">
                  <a16:creationId xmlns:a16="http://schemas.microsoft.com/office/drawing/2014/main" id="{6A0FFF1D-38EA-4B0A-8B17-DC050BCA3E41}"/>
                </a:ext>
              </a:extLst>
            </p:cNvPr>
            <p:cNvGrpSpPr/>
            <p:nvPr/>
          </p:nvGrpSpPr>
          <p:grpSpPr>
            <a:xfrm>
              <a:off x="-635916" y="-121254"/>
              <a:ext cx="3419095" cy="7099651"/>
              <a:chOff x="-953875" y="-181882"/>
              <a:chExt cx="5128643" cy="10649477"/>
            </a:xfrm>
          </p:grpSpPr>
          <p:pic>
            <p:nvPicPr>
              <p:cNvPr id="70" name="Object 8">
                <a:extLst>
                  <a:ext uri="{FF2B5EF4-FFF2-40B4-BE49-F238E27FC236}">
                    <a16:creationId xmlns:a16="http://schemas.microsoft.com/office/drawing/2014/main" id="{F0F05D4D-4627-417D-87CA-F1F407C89D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953875" y="-181882"/>
                <a:ext cx="5128643" cy="10649477"/>
              </a:xfrm>
              <a:prstGeom prst="rect">
                <a:avLst/>
              </a:prstGeom>
            </p:spPr>
          </p:pic>
        </p:grpSp>
        <p:pic>
          <p:nvPicPr>
            <p:cNvPr id="58" name="Object 10">
              <a:extLst>
                <a:ext uri="{FF2B5EF4-FFF2-40B4-BE49-F238E27FC236}">
                  <a16:creationId xmlns:a16="http://schemas.microsoft.com/office/drawing/2014/main" id="{C728659A-AB79-40A4-A63F-CE63D8560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035" y="1181266"/>
              <a:ext cx="1482656" cy="485405"/>
            </a:xfrm>
            <a:prstGeom prst="rect">
              <a:avLst/>
            </a:prstGeom>
          </p:spPr>
        </p:pic>
        <p:pic>
          <p:nvPicPr>
            <p:cNvPr id="59" name="Object 11">
              <a:extLst>
                <a:ext uri="{FF2B5EF4-FFF2-40B4-BE49-F238E27FC236}">
                  <a16:creationId xmlns:a16="http://schemas.microsoft.com/office/drawing/2014/main" id="{08F648FB-9CD4-4430-90D6-DF8FF81A9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1567" y="1838084"/>
              <a:ext cx="1781279" cy="485405"/>
            </a:xfrm>
            <a:prstGeom prst="rect">
              <a:avLst/>
            </a:prstGeom>
          </p:spPr>
        </p:pic>
        <p:pic>
          <p:nvPicPr>
            <p:cNvPr id="60" name="Object 12">
              <a:extLst>
                <a:ext uri="{FF2B5EF4-FFF2-40B4-BE49-F238E27FC236}">
                  <a16:creationId xmlns:a16="http://schemas.microsoft.com/office/drawing/2014/main" id="{9FCE7EA8-5ED5-4B28-8B9C-CF2BE38AB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858" y="2426455"/>
              <a:ext cx="1514028" cy="545596"/>
            </a:xfrm>
            <a:prstGeom prst="rect">
              <a:avLst/>
            </a:prstGeom>
          </p:spPr>
        </p:pic>
        <p:pic>
          <p:nvPicPr>
            <p:cNvPr id="63" name="Object 13">
              <a:extLst>
                <a:ext uri="{FF2B5EF4-FFF2-40B4-BE49-F238E27FC236}">
                  <a16:creationId xmlns:a16="http://schemas.microsoft.com/office/drawing/2014/main" id="{FEB7E12F-59A0-4CAD-A2FF-A5D15668E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13" y="2970877"/>
              <a:ext cx="1795799" cy="545596"/>
            </a:xfrm>
            <a:prstGeom prst="rect">
              <a:avLst/>
            </a:prstGeom>
          </p:spPr>
        </p:pic>
        <p:pic>
          <p:nvPicPr>
            <p:cNvPr id="64" name="Object 14">
              <a:extLst>
                <a:ext uri="{FF2B5EF4-FFF2-40B4-BE49-F238E27FC236}">
                  <a16:creationId xmlns:a16="http://schemas.microsoft.com/office/drawing/2014/main" id="{10B2A81D-7110-421F-9E67-F6754EF0E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34284" y="3603757"/>
              <a:ext cx="2370142" cy="545596"/>
            </a:xfrm>
            <a:prstGeom prst="rect">
              <a:avLst/>
            </a:prstGeom>
          </p:spPr>
        </p:pic>
        <p:pic>
          <p:nvPicPr>
            <p:cNvPr id="65" name="Object 15">
              <a:extLst>
                <a:ext uri="{FF2B5EF4-FFF2-40B4-BE49-F238E27FC236}">
                  <a16:creationId xmlns:a16="http://schemas.microsoft.com/office/drawing/2014/main" id="{76F306F9-6815-4AD1-B079-37C9E63E7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15237" y="4138427"/>
              <a:ext cx="2030510" cy="485405"/>
            </a:xfrm>
            <a:prstGeom prst="rect">
              <a:avLst/>
            </a:prstGeom>
          </p:spPr>
        </p:pic>
        <p:grpSp>
          <p:nvGrpSpPr>
            <p:cNvPr id="66" name="그룹 1004">
              <a:extLst>
                <a:ext uri="{FF2B5EF4-FFF2-40B4-BE49-F238E27FC236}">
                  <a16:creationId xmlns:a16="http://schemas.microsoft.com/office/drawing/2014/main" id="{9BAFDDCB-B0F3-4C32-AC93-C291FC14E974}"/>
                </a:ext>
              </a:extLst>
            </p:cNvPr>
            <p:cNvGrpSpPr/>
            <p:nvPr/>
          </p:nvGrpSpPr>
          <p:grpSpPr>
            <a:xfrm>
              <a:off x="191276" y="167938"/>
              <a:ext cx="733425" cy="679998"/>
              <a:chOff x="286913" y="251906"/>
              <a:chExt cx="1100138" cy="1019997"/>
            </a:xfrm>
          </p:grpSpPr>
          <p:grpSp>
            <p:nvGrpSpPr>
              <p:cNvPr id="67" name="그룹 1005">
                <a:extLst>
                  <a:ext uri="{FF2B5EF4-FFF2-40B4-BE49-F238E27FC236}">
                    <a16:creationId xmlns:a16="http://schemas.microsoft.com/office/drawing/2014/main" id="{A72D80CE-D91D-47C2-9CC0-99BFC77B121D}"/>
                  </a:ext>
                </a:extLst>
              </p:cNvPr>
              <p:cNvGrpSpPr/>
              <p:nvPr/>
            </p:nvGrpSpPr>
            <p:grpSpPr>
              <a:xfrm>
                <a:off x="350043" y="251906"/>
                <a:ext cx="1019997" cy="1019997"/>
                <a:chOff x="350043" y="251906"/>
                <a:chExt cx="1019997" cy="1019997"/>
              </a:xfrm>
            </p:grpSpPr>
            <p:pic>
              <p:nvPicPr>
                <p:cNvPr id="69" name="Object 18">
                  <a:extLst>
                    <a:ext uri="{FF2B5EF4-FFF2-40B4-BE49-F238E27FC236}">
                      <a16:creationId xmlns:a16="http://schemas.microsoft.com/office/drawing/2014/main" id="{788C097E-92D9-485E-A635-A742BE214C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50043" y="251906"/>
                  <a:ext cx="1019997" cy="1019997"/>
                </a:xfrm>
                <a:prstGeom prst="rect">
                  <a:avLst/>
                </a:prstGeom>
              </p:spPr>
            </p:pic>
          </p:grpSp>
          <p:pic>
            <p:nvPicPr>
              <p:cNvPr id="68" name="Object 20">
                <a:extLst>
                  <a:ext uri="{FF2B5EF4-FFF2-40B4-BE49-F238E27FC236}">
                    <a16:creationId xmlns:a16="http://schemas.microsoft.com/office/drawing/2014/main" id="{F45AA84C-443E-4C61-93D7-4891EF45A9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33760" y="459854"/>
                <a:ext cx="1077268" cy="623211"/>
              </a:xfrm>
              <a:prstGeom prst="rect">
                <a:avLst/>
              </a:prstGeom>
            </p:spPr>
          </p:pic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4213A1-93AC-4DB7-BA94-BBD70829B72F}"/>
              </a:ext>
            </a:extLst>
          </p:cNvPr>
          <p:cNvSpPr/>
          <p:nvPr/>
        </p:nvSpPr>
        <p:spPr>
          <a:xfrm>
            <a:off x="8827806" y="72299"/>
            <a:ext cx="716867" cy="379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42DC253-444A-47FB-8675-EDC5E79348EC}"/>
              </a:ext>
            </a:extLst>
          </p:cNvPr>
          <p:cNvSpPr/>
          <p:nvPr/>
        </p:nvSpPr>
        <p:spPr>
          <a:xfrm>
            <a:off x="3284549" y="911293"/>
            <a:ext cx="1449821" cy="483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요청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E3BDDA-6AA9-4BCF-B118-D9B73B60EF42}"/>
              </a:ext>
            </a:extLst>
          </p:cNvPr>
          <p:cNvSpPr/>
          <p:nvPr/>
        </p:nvSpPr>
        <p:spPr>
          <a:xfrm>
            <a:off x="-1004334" y="3600626"/>
            <a:ext cx="952662" cy="328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 요청 관리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968275" y="913372"/>
            <a:ext cx="1536931" cy="1837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rgbClr val="FFFF00"/>
                </a:solidFill>
              </a:rPr>
              <a:t>관리자님 환영합니다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-1145359" y="1197123"/>
            <a:ext cx="1192509" cy="4697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</a:t>
            </a:r>
            <a:r>
              <a:rPr lang="ko-KR" altLang="en-US" sz="1400" dirty="0" smtClean="0"/>
              <a:t>회원관리</a:t>
            </a:r>
            <a:endParaRPr lang="ko-KR" altLang="en-US" sz="1400" dirty="0"/>
          </a:p>
        </p:txBody>
      </p:sp>
      <p:sp>
        <p:nvSpPr>
          <p:cNvPr id="75" name="직사각형 74"/>
          <p:cNvSpPr/>
          <p:nvPr/>
        </p:nvSpPr>
        <p:spPr>
          <a:xfrm>
            <a:off x="-1164453" y="1842916"/>
            <a:ext cx="1389154" cy="4697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2. </a:t>
            </a:r>
            <a:r>
              <a:rPr lang="ko-KR" altLang="en-US" sz="1400" dirty="0" smtClean="0">
                <a:solidFill>
                  <a:srgbClr val="FFFF00"/>
                </a:solidFill>
              </a:rPr>
              <a:t>게시판 관리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04933" y="3526012"/>
            <a:ext cx="965200" cy="5146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8867" y="3541233"/>
            <a:ext cx="1397000" cy="5862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790889" y="3371760"/>
            <a:ext cx="2753234" cy="654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63676" y="3688153"/>
            <a:ext cx="854738" cy="32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글 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468374" y="3687531"/>
            <a:ext cx="854738" cy="32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글 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30923A-ABEE-4EE3-A818-A8DB7B09DECD}"/>
              </a:ext>
            </a:extLst>
          </p:cNvPr>
          <p:cNvSpPr/>
          <p:nvPr/>
        </p:nvSpPr>
        <p:spPr>
          <a:xfrm>
            <a:off x="-1094423" y="3442423"/>
            <a:ext cx="1410375" cy="519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5.</a:t>
            </a:r>
            <a:r>
              <a:rPr lang="ko-KR" altLang="en-US" sz="1200" b="1" dirty="0" smtClean="0"/>
              <a:t>게시판 </a:t>
            </a:r>
            <a:r>
              <a:rPr lang="ko-KR" altLang="en-US" sz="1200" b="1" dirty="0" err="1" smtClean="0"/>
              <a:t>요청관리</a:t>
            </a:r>
            <a:endParaRPr lang="ko-KR" altLang="en-US" sz="1200" b="1" dirty="0"/>
          </a:p>
        </p:txBody>
      </p:sp>
      <p:sp>
        <p:nvSpPr>
          <p:cNvPr id="79" name="직사각형 78"/>
          <p:cNvSpPr/>
          <p:nvPr/>
        </p:nvSpPr>
        <p:spPr>
          <a:xfrm>
            <a:off x="6588813" y="1305678"/>
            <a:ext cx="1021542" cy="1670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7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1438</Words>
  <Application>Microsoft Office PowerPoint</Application>
  <PresentationFormat>와이드스크린</PresentationFormat>
  <Paragraphs>473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?? ??</vt:lpstr>
      <vt:lpstr>HY견고딕</vt:lpstr>
      <vt:lpstr>맑은 고딕</vt:lpstr>
      <vt:lpstr>Arial</vt:lpstr>
      <vt:lpstr>Calibri</vt:lpstr>
      <vt:lpstr>Office 테마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게시물  삭제 파일명 free_proc_del</vt:lpstr>
      <vt:lpstr> 따로 파일 이름 지정하지 않음  어드민 아이디에는 모든 권한을 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38</cp:revision>
  <dcterms:created xsi:type="dcterms:W3CDTF">2023-06-09T05:46:14Z</dcterms:created>
  <dcterms:modified xsi:type="dcterms:W3CDTF">2023-06-12T07:53:52Z</dcterms:modified>
</cp:coreProperties>
</file>