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9"/>
  </p:notesMasterIdLst>
  <p:sldIdLst>
    <p:sldId id="256" r:id="rId2"/>
    <p:sldId id="258" r:id="rId3"/>
    <p:sldId id="259" r:id="rId4"/>
    <p:sldId id="260" r:id="rId5"/>
    <p:sldId id="267" r:id="rId6"/>
    <p:sldId id="265" r:id="rId7"/>
    <p:sldId id="26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6" autoAdjust="0"/>
    <p:restoredTop sz="94660"/>
  </p:normalViewPr>
  <p:slideViewPr>
    <p:cSldViewPr snapToGrid="0">
      <p:cViewPr varScale="1">
        <p:scale>
          <a:sx n="154" d="100"/>
          <a:sy n="154" d="100"/>
        </p:scale>
        <p:origin x="58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F7FFFB-BA7E-49B8-B545-27E28F10223E}" type="datetimeFigureOut">
              <a:rPr lang="en-US" smtClean="0"/>
              <a:t>9/27/2018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10D91D-3246-47C2-A380-84E50B05807D}" type="slidenum">
              <a:rPr lang="en-US" smtClean="0"/>
              <a:t>‹#›</a:t>
            </a:fld>
            <a:endParaRPr lang="en-US"/>
          </a:p>
        </p:txBody>
      </p:sp>
    </p:spTree>
    <p:extLst>
      <p:ext uri="{BB962C8B-B14F-4D97-AF65-F5344CB8AC3E}">
        <p14:creationId xmlns:p14="http://schemas.microsoft.com/office/powerpoint/2010/main" val="402039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Jonathan made this.</a:t>
            </a:r>
          </a:p>
        </p:txBody>
      </p:sp>
      <p:sp>
        <p:nvSpPr>
          <p:cNvPr id="4" name="Slide Number Placeholder 3"/>
          <p:cNvSpPr>
            <a:spLocks noGrp="1"/>
          </p:cNvSpPr>
          <p:nvPr>
            <p:ph type="sldNum" sz="quarter" idx="5"/>
          </p:nvPr>
        </p:nvSpPr>
        <p:spPr/>
        <p:txBody>
          <a:bodyPr/>
          <a:lstStyle/>
          <a:p>
            <a:fld id="{6010D91D-3246-47C2-A380-84E50B05807D}" type="slidenum">
              <a:rPr lang="en-US" smtClean="0"/>
              <a:t>2</a:t>
            </a:fld>
            <a:endParaRPr lang="en-US"/>
          </a:p>
        </p:txBody>
      </p:sp>
    </p:spTree>
    <p:extLst>
      <p:ext uri="{BB962C8B-B14F-4D97-AF65-F5344CB8AC3E}">
        <p14:creationId xmlns:p14="http://schemas.microsoft.com/office/powerpoint/2010/main" val="3674417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 made most of on his own, with some alterations suggested by Alexander and Jonathan.</a:t>
            </a:r>
          </a:p>
        </p:txBody>
      </p:sp>
      <p:sp>
        <p:nvSpPr>
          <p:cNvPr id="4" name="Slide Number Placeholder 3"/>
          <p:cNvSpPr>
            <a:spLocks noGrp="1"/>
          </p:cNvSpPr>
          <p:nvPr>
            <p:ph type="sldNum" sz="quarter" idx="5"/>
          </p:nvPr>
        </p:nvSpPr>
        <p:spPr/>
        <p:txBody>
          <a:bodyPr/>
          <a:lstStyle/>
          <a:p>
            <a:fld id="{6010D91D-3246-47C2-A380-84E50B05807D}" type="slidenum">
              <a:rPr lang="en-US" smtClean="0"/>
              <a:t>3</a:t>
            </a:fld>
            <a:endParaRPr lang="en-US"/>
          </a:p>
        </p:txBody>
      </p:sp>
    </p:spTree>
    <p:extLst>
      <p:ext uri="{BB962C8B-B14F-4D97-AF65-F5344CB8AC3E}">
        <p14:creationId xmlns:p14="http://schemas.microsoft.com/office/powerpoint/2010/main" val="2013586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 made all the input boxes and buttons.  Alexander got the add degree and remove degree buttons to work, with assistance from Jonathan. Alexander also made the header visible in the background, and the window the form is displayed in.</a:t>
            </a:r>
          </a:p>
        </p:txBody>
      </p:sp>
      <p:sp>
        <p:nvSpPr>
          <p:cNvPr id="4" name="Slide Number Placeholder 3"/>
          <p:cNvSpPr>
            <a:spLocks noGrp="1"/>
          </p:cNvSpPr>
          <p:nvPr>
            <p:ph type="sldNum" sz="quarter" idx="5"/>
          </p:nvPr>
        </p:nvSpPr>
        <p:spPr/>
        <p:txBody>
          <a:bodyPr/>
          <a:lstStyle/>
          <a:p>
            <a:fld id="{6010D91D-3246-47C2-A380-84E50B05807D}" type="slidenum">
              <a:rPr lang="en-US" smtClean="0"/>
              <a:t>4</a:t>
            </a:fld>
            <a:endParaRPr lang="en-US"/>
          </a:p>
        </p:txBody>
      </p:sp>
    </p:spTree>
    <p:extLst>
      <p:ext uri="{BB962C8B-B14F-4D97-AF65-F5344CB8AC3E}">
        <p14:creationId xmlns:p14="http://schemas.microsoft.com/office/powerpoint/2010/main" val="4230267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 made all the input boxes and buttons.  Alexander got the add degree and remove degree buttons to work, with assistance from Jonathan. Alexander also made the header visible in the background, and the window the form is displayed in.</a:t>
            </a:r>
          </a:p>
        </p:txBody>
      </p:sp>
      <p:sp>
        <p:nvSpPr>
          <p:cNvPr id="4" name="Slide Number Placeholder 3"/>
          <p:cNvSpPr>
            <a:spLocks noGrp="1"/>
          </p:cNvSpPr>
          <p:nvPr>
            <p:ph type="sldNum" sz="quarter" idx="5"/>
          </p:nvPr>
        </p:nvSpPr>
        <p:spPr/>
        <p:txBody>
          <a:bodyPr/>
          <a:lstStyle/>
          <a:p>
            <a:fld id="{6010D91D-3246-47C2-A380-84E50B05807D}" type="slidenum">
              <a:rPr lang="en-US" smtClean="0"/>
              <a:t>5</a:t>
            </a:fld>
            <a:endParaRPr lang="en-US"/>
          </a:p>
        </p:txBody>
      </p:sp>
    </p:spTree>
    <p:extLst>
      <p:ext uri="{BB962C8B-B14F-4D97-AF65-F5344CB8AC3E}">
        <p14:creationId xmlns:p14="http://schemas.microsoft.com/office/powerpoint/2010/main" val="696057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 made the input boxes and label text. Alexander plugged that into a window, and applied the style.</a:t>
            </a:r>
          </a:p>
        </p:txBody>
      </p:sp>
      <p:sp>
        <p:nvSpPr>
          <p:cNvPr id="4" name="Slide Number Placeholder 3"/>
          <p:cNvSpPr>
            <a:spLocks noGrp="1"/>
          </p:cNvSpPr>
          <p:nvPr>
            <p:ph type="sldNum" sz="quarter" idx="5"/>
          </p:nvPr>
        </p:nvSpPr>
        <p:spPr/>
        <p:txBody>
          <a:bodyPr/>
          <a:lstStyle/>
          <a:p>
            <a:fld id="{6010D91D-3246-47C2-A380-84E50B05807D}" type="slidenum">
              <a:rPr lang="en-US" smtClean="0"/>
              <a:t>6</a:t>
            </a:fld>
            <a:endParaRPr lang="en-US"/>
          </a:p>
        </p:txBody>
      </p:sp>
    </p:spTree>
    <p:extLst>
      <p:ext uri="{BB962C8B-B14F-4D97-AF65-F5344CB8AC3E}">
        <p14:creationId xmlns:p14="http://schemas.microsoft.com/office/powerpoint/2010/main" val="2101869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419309-CD7D-4A31-A808-F6632611B59D}" type="datetimeFigureOut">
              <a:rPr lang="en-US" smtClean="0"/>
              <a:t>9/27/2018</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2B040F14-8931-4770-A5AE-D5155DC541FB}"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98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419309-CD7D-4A31-A808-F6632611B59D}" type="datetimeFigureOut">
              <a:rPr lang="en-US" smtClean="0"/>
              <a:t>9/27/2018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40F14-8931-4770-A5AE-D5155DC541FB}"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24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419309-CD7D-4A31-A808-F6632611B59D}" type="datetimeFigureOut">
              <a:rPr lang="en-US" smtClean="0"/>
              <a:t>9/27/2018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40F14-8931-4770-A5AE-D5155DC541FB}"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75534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419309-CD7D-4A31-A808-F6632611B59D}" type="datetimeFigureOut">
              <a:rPr lang="en-US" smtClean="0"/>
              <a:t>9/27/2018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40F14-8931-4770-A5AE-D5155DC541FB}"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2894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5419309-CD7D-4A31-A808-F6632611B59D}" type="datetimeFigureOut">
              <a:rPr lang="en-US" smtClean="0"/>
              <a:t>9/27/2018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40F14-8931-4770-A5AE-D5155DC541FB}"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4999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419309-CD7D-4A31-A808-F6632611B59D}" type="datetimeFigureOut">
              <a:rPr lang="en-US" smtClean="0"/>
              <a:t>9/27/2018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040F14-8931-4770-A5AE-D5155DC541FB}"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03590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419309-CD7D-4A31-A808-F6632611B59D}" type="datetimeFigureOut">
              <a:rPr lang="en-US" smtClean="0"/>
              <a:t>9/27/2018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040F14-8931-4770-A5AE-D5155DC541FB}"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9151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419309-CD7D-4A31-A808-F6632611B59D}" type="datetimeFigureOut">
              <a:rPr lang="en-US" smtClean="0"/>
              <a:t>9/27/2018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040F14-8931-4770-A5AE-D5155DC541FB}"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174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419309-CD7D-4A31-A808-F6632611B59D}" type="datetimeFigureOut">
              <a:rPr lang="en-US" smtClean="0"/>
              <a:t>9/27/2018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040F14-8931-4770-A5AE-D5155DC541FB}" type="slidenum">
              <a:rPr lang="en-US" smtClean="0"/>
              <a:t>‹#›</a:t>
            </a:fld>
            <a:endParaRPr lang="en-US"/>
          </a:p>
        </p:txBody>
      </p:sp>
    </p:spTree>
    <p:extLst>
      <p:ext uri="{BB962C8B-B14F-4D97-AF65-F5344CB8AC3E}">
        <p14:creationId xmlns:p14="http://schemas.microsoft.com/office/powerpoint/2010/main" val="902148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5419309-CD7D-4A31-A808-F6632611B59D}" type="datetimeFigureOut">
              <a:rPr lang="en-US" smtClean="0"/>
              <a:t>9/27/2018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040F14-8931-4770-A5AE-D5155DC541FB}"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9029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5419309-CD7D-4A31-A808-F6632611B59D}" type="datetimeFigureOut">
              <a:rPr lang="en-US" smtClean="0"/>
              <a:t>9/27/2018</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2B040F14-8931-4770-A5AE-D5155DC541FB}"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8479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5419309-CD7D-4A31-A808-F6632611B59D}" type="datetimeFigureOut">
              <a:rPr lang="en-US" smtClean="0"/>
              <a:t>9/27/2018</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B040F14-8931-4770-A5AE-D5155DC541FB}"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458279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btaconnect.t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485D5-0B00-49C1-9F6F-46050B8DAA99}"/>
              </a:ext>
            </a:extLst>
          </p:cNvPr>
          <p:cNvSpPr>
            <a:spLocks noGrp="1"/>
          </p:cNvSpPr>
          <p:nvPr>
            <p:ph type="ctrTitle"/>
          </p:nvPr>
        </p:nvSpPr>
        <p:spPr/>
        <p:txBody>
          <a:bodyPr/>
          <a:lstStyle/>
          <a:p>
            <a:r>
              <a:rPr lang="en-US" dirty="0" err="1"/>
              <a:t>BAConnect</a:t>
            </a:r>
            <a:endParaRPr lang="en-US" dirty="0"/>
          </a:p>
        </p:txBody>
      </p:sp>
      <p:sp>
        <p:nvSpPr>
          <p:cNvPr id="3" name="Subtitle 2">
            <a:extLst>
              <a:ext uri="{FF2B5EF4-FFF2-40B4-BE49-F238E27FC236}">
                <a16:creationId xmlns:a16="http://schemas.microsoft.com/office/drawing/2014/main" id="{AEDAAC9A-CDF0-4561-A1C4-1D8623AC383E}"/>
              </a:ext>
            </a:extLst>
          </p:cNvPr>
          <p:cNvSpPr>
            <a:spLocks noGrp="1"/>
          </p:cNvSpPr>
          <p:nvPr>
            <p:ph type="subTitle" idx="1"/>
          </p:nvPr>
        </p:nvSpPr>
        <p:spPr/>
        <p:txBody>
          <a:bodyPr/>
          <a:lstStyle/>
          <a:p>
            <a:r>
              <a:rPr lang="en-US" dirty="0"/>
              <a:t>By: Alexander Bridges, Jonathan Young, Eric Strayer, and Jacob Hu</a:t>
            </a:r>
          </a:p>
        </p:txBody>
      </p:sp>
    </p:spTree>
    <p:extLst>
      <p:ext uri="{BB962C8B-B14F-4D97-AF65-F5344CB8AC3E}">
        <p14:creationId xmlns:p14="http://schemas.microsoft.com/office/powerpoint/2010/main" val="2723880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B4BB2-4FE5-43F3-AB17-BA31C3736854}"/>
              </a:ext>
            </a:extLst>
          </p:cNvPr>
          <p:cNvSpPr>
            <a:spLocks noGrp="1"/>
          </p:cNvSpPr>
          <p:nvPr>
            <p:ph type="title"/>
          </p:nvPr>
        </p:nvSpPr>
        <p:spPr>
          <a:xfrm>
            <a:off x="810904" y="0"/>
            <a:ext cx="10515600" cy="1325563"/>
          </a:xfrm>
        </p:spPr>
        <p:txBody>
          <a:bodyPr/>
          <a:lstStyle/>
          <a:p>
            <a:r>
              <a:rPr lang="en-US" dirty="0"/>
              <a:t>Admin-end activities</a:t>
            </a:r>
          </a:p>
        </p:txBody>
      </p:sp>
      <p:pic>
        <p:nvPicPr>
          <p:cNvPr id="11" name="Content Placeholder 10"/>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52399" y="935213"/>
            <a:ext cx="3857624" cy="6858000"/>
          </a:xfr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10023" y="935213"/>
            <a:ext cx="3857625" cy="6858000"/>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67647" y="935213"/>
            <a:ext cx="3857625" cy="6858000"/>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10022" y="3720047"/>
            <a:ext cx="3857625" cy="6858000"/>
          </a:xfrm>
          <a:prstGeom prst="rect">
            <a:avLst/>
          </a:prstGeom>
        </p:spPr>
      </p:pic>
      <p:sp>
        <p:nvSpPr>
          <p:cNvPr id="14" name="TextBox 13"/>
          <p:cNvSpPr txBox="1"/>
          <p:nvPr/>
        </p:nvSpPr>
        <p:spPr>
          <a:xfrm>
            <a:off x="6109645" y="489681"/>
            <a:ext cx="2766565" cy="369332"/>
          </a:xfrm>
          <a:prstGeom prst="rect">
            <a:avLst/>
          </a:prstGeom>
          <a:noFill/>
        </p:spPr>
        <p:txBody>
          <a:bodyPr wrap="square" rtlCol="0">
            <a:spAutoFit/>
          </a:bodyPr>
          <a:lstStyle/>
          <a:p>
            <a:r>
              <a:rPr lang="en-US" dirty="0">
                <a:hlinkClick r:id="rId7"/>
              </a:rPr>
              <a:t>http://baconnect.tk/</a:t>
            </a:r>
            <a:endParaRPr lang="en-US" dirty="0"/>
          </a:p>
        </p:txBody>
      </p:sp>
    </p:spTree>
    <p:extLst>
      <p:ext uri="{BB962C8B-B14F-4D97-AF65-F5344CB8AC3E}">
        <p14:creationId xmlns:p14="http://schemas.microsoft.com/office/powerpoint/2010/main" val="482051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7FE7C-CE19-4A9D-A99C-0A2A23E0B17A}"/>
              </a:ext>
            </a:extLst>
          </p:cNvPr>
          <p:cNvSpPr>
            <a:spLocks noGrp="1"/>
          </p:cNvSpPr>
          <p:nvPr>
            <p:ph type="title"/>
          </p:nvPr>
        </p:nvSpPr>
        <p:spPr/>
        <p:txBody>
          <a:bodyPr/>
          <a:lstStyle/>
          <a:p>
            <a:r>
              <a:rPr lang="en-US" dirty="0"/>
              <a:t>Database Design</a:t>
            </a:r>
          </a:p>
        </p:txBody>
      </p:sp>
      <p:pic>
        <p:nvPicPr>
          <p:cNvPr id="5" name="Content Placeholder 4">
            <a:extLst>
              <a:ext uri="{FF2B5EF4-FFF2-40B4-BE49-F238E27FC236}">
                <a16:creationId xmlns:a16="http://schemas.microsoft.com/office/drawing/2014/main" id="{26A6C515-A8E2-4E96-B4AD-ED2E3031136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35543" y="2016125"/>
            <a:ext cx="5435238" cy="3449638"/>
          </a:xfrm>
        </p:spPr>
      </p:pic>
    </p:spTree>
    <p:extLst>
      <p:ext uri="{BB962C8B-B14F-4D97-AF65-F5344CB8AC3E}">
        <p14:creationId xmlns:p14="http://schemas.microsoft.com/office/powerpoint/2010/main" val="2520816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0D5DF-1D6A-4416-9A18-137D9DA4EB41}"/>
              </a:ext>
            </a:extLst>
          </p:cNvPr>
          <p:cNvSpPr>
            <a:spLocks noGrp="1"/>
          </p:cNvSpPr>
          <p:nvPr>
            <p:ph type="title"/>
          </p:nvPr>
        </p:nvSpPr>
        <p:spPr/>
        <p:txBody>
          <a:bodyPr/>
          <a:lstStyle/>
          <a:p>
            <a:r>
              <a:rPr lang="en-US" dirty="0"/>
              <a:t>User Registration page</a:t>
            </a:r>
          </a:p>
        </p:txBody>
      </p:sp>
      <p:pic>
        <p:nvPicPr>
          <p:cNvPr id="5" name="Content Placeholder 4">
            <a:extLst>
              <a:ext uri="{FF2B5EF4-FFF2-40B4-BE49-F238E27FC236}">
                <a16:creationId xmlns:a16="http://schemas.microsoft.com/office/drawing/2014/main" id="{CE7BE85F-A21D-40D9-B336-2036033F218B}"/>
              </a:ext>
            </a:extLst>
          </p:cNvPr>
          <p:cNvPicPr>
            <a:picLocks noGrp="1" noChangeAspect="1"/>
          </p:cNvPicPr>
          <p:nvPr>
            <p:ph idx="1"/>
          </p:nvPr>
        </p:nvPicPr>
        <p:blipFill>
          <a:blip r:embed="rId3"/>
          <a:stretch>
            <a:fillRect/>
          </a:stretch>
        </p:blipFill>
        <p:spPr>
          <a:xfrm>
            <a:off x="3453649" y="2016125"/>
            <a:ext cx="5599027" cy="3449638"/>
          </a:xfrm>
          <a:prstGeom prst="rect">
            <a:avLst/>
          </a:prstGeom>
        </p:spPr>
      </p:pic>
    </p:spTree>
    <p:extLst>
      <p:ext uri="{BB962C8B-B14F-4D97-AF65-F5344CB8AC3E}">
        <p14:creationId xmlns:p14="http://schemas.microsoft.com/office/powerpoint/2010/main" val="448455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0D5DF-1D6A-4416-9A18-137D9DA4EB41}"/>
              </a:ext>
            </a:extLst>
          </p:cNvPr>
          <p:cNvSpPr>
            <a:spLocks noGrp="1"/>
          </p:cNvSpPr>
          <p:nvPr>
            <p:ph type="title"/>
          </p:nvPr>
        </p:nvSpPr>
        <p:spPr/>
        <p:txBody>
          <a:bodyPr/>
          <a:lstStyle/>
          <a:p>
            <a:r>
              <a:rPr lang="en-US" dirty="0"/>
              <a:t>User Registration page</a:t>
            </a:r>
          </a:p>
        </p:txBody>
      </p:sp>
      <p:pic>
        <p:nvPicPr>
          <p:cNvPr id="6" name="Content Placeholder 5">
            <a:extLst>
              <a:ext uri="{FF2B5EF4-FFF2-40B4-BE49-F238E27FC236}">
                <a16:creationId xmlns:a16="http://schemas.microsoft.com/office/drawing/2014/main" id="{42674F34-D3B4-4D0C-9E9E-3734D6108C55}"/>
              </a:ext>
            </a:extLst>
          </p:cNvPr>
          <p:cNvPicPr>
            <a:picLocks noGrp="1" noChangeAspect="1"/>
          </p:cNvPicPr>
          <p:nvPr>
            <p:ph idx="1"/>
          </p:nvPr>
        </p:nvPicPr>
        <p:blipFill>
          <a:blip r:embed="rId3"/>
          <a:stretch>
            <a:fillRect/>
          </a:stretch>
        </p:blipFill>
        <p:spPr>
          <a:xfrm>
            <a:off x="4122366" y="2016125"/>
            <a:ext cx="4261593" cy="3449638"/>
          </a:xfrm>
          <a:prstGeom prst="rect">
            <a:avLst/>
          </a:prstGeom>
        </p:spPr>
      </p:pic>
    </p:spTree>
    <p:extLst>
      <p:ext uri="{BB962C8B-B14F-4D97-AF65-F5344CB8AC3E}">
        <p14:creationId xmlns:p14="http://schemas.microsoft.com/office/powerpoint/2010/main" val="2246741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978F4-831A-416E-9A3B-431AEF059172}"/>
              </a:ext>
            </a:extLst>
          </p:cNvPr>
          <p:cNvSpPr>
            <a:spLocks noGrp="1"/>
          </p:cNvSpPr>
          <p:nvPr>
            <p:ph type="title"/>
          </p:nvPr>
        </p:nvSpPr>
        <p:spPr/>
        <p:txBody>
          <a:bodyPr/>
          <a:lstStyle/>
          <a:p>
            <a:r>
              <a:rPr lang="en-US"/>
              <a:t>Login page</a:t>
            </a:r>
            <a:endParaRPr lang="en-US" dirty="0"/>
          </a:p>
        </p:txBody>
      </p:sp>
      <p:pic>
        <p:nvPicPr>
          <p:cNvPr id="5" name="Content Placeholder 4">
            <a:extLst>
              <a:ext uri="{FF2B5EF4-FFF2-40B4-BE49-F238E27FC236}">
                <a16:creationId xmlns:a16="http://schemas.microsoft.com/office/drawing/2014/main" id="{D45BF02F-63EA-4D9E-BC97-AA42750DFC58}"/>
              </a:ext>
            </a:extLst>
          </p:cNvPr>
          <p:cNvPicPr>
            <a:picLocks noGrp="1" noChangeAspect="1"/>
          </p:cNvPicPr>
          <p:nvPr>
            <p:ph idx="1"/>
          </p:nvPr>
        </p:nvPicPr>
        <p:blipFill>
          <a:blip r:embed="rId3"/>
          <a:stretch>
            <a:fillRect/>
          </a:stretch>
        </p:blipFill>
        <p:spPr>
          <a:xfrm>
            <a:off x="3355900" y="2016125"/>
            <a:ext cx="5794525" cy="3449638"/>
          </a:xfrm>
          <a:prstGeom prst="rect">
            <a:avLst/>
          </a:prstGeom>
        </p:spPr>
      </p:pic>
    </p:spTree>
    <p:extLst>
      <p:ext uri="{BB962C8B-B14F-4D97-AF65-F5344CB8AC3E}">
        <p14:creationId xmlns:p14="http://schemas.microsoft.com/office/powerpoint/2010/main" val="1698286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5FA44-C754-4389-BA68-5901AF7A0975}"/>
              </a:ext>
            </a:extLst>
          </p:cNvPr>
          <p:cNvSpPr>
            <a:spLocks noGrp="1"/>
          </p:cNvSpPr>
          <p:nvPr>
            <p:ph type="title"/>
          </p:nvPr>
        </p:nvSpPr>
        <p:spPr/>
        <p:txBody>
          <a:bodyPr/>
          <a:lstStyle/>
          <a:p>
            <a:r>
              <a:rPr lang="en-US" dirty="0"/>
              <a:t>Reset Password Page</a:t>
            </a:r>
          </a:p>
        </p:txBody>
      </p:sp>
      <p:pic>
        <p:nvPicPr>
          <p:cNvPr id="4" name="Content Placeholder 3">
            <a:extLst>
              <a:ext uri="{FF2B5EF4-FFF2-40B4-BE49-F238E27FC236}">
                <a16:creationId xmlns:a16="http://schemas.microsoft.com/office/drawing/2014/main" id="{C58E0C3A-555C-4CF8-8DEE-0E33B5DCF3F9}"/>
              </a:ext>
            </a:extLst>
          </p:cNvPr>
          <p:cNvPicPr>
            <a:picLocks noGrp="1" noChangeAspect="1"/>
          </p:cNvPicPr>
          <p:nvPr>
            <p:ph idx="1"/>
          </p:nvPr>
        </p:nvPicPr>
        <p:blipFill>
          <a:blip r:embed="rId2"/>
          <a:stretch>
            <a:fillRect/>
          </a:stretch>
        </p:blipFill>
        <p:spPr>
          <a:xfrm>
            <a:off x="3360441" y="2016125"/>
            <a:ext cx="5785443" cy="3449638"/>
          </a:xfrm>
          <a:prstGeom prst="rect">
            <a:avLst/>
          </a:prstGeom>
        </p:spPr>
      </p:pic>
    </p:spTree>
    <p:extLst>
      <p:ext uri="{BB962C8B-B14F-4D97-AF65-F5344CB8AC3E}">
        <p14:creationId xmlns:p14="http://schemas.microsoft.com/office/powerpoint/2010/main" val="263960550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105</TotalTime>
  <Words>173</Words>
  <Application>Microsoft Office PowerPoint</Application>
  <PresentationFormat>Widescreen</PresentationFormat>
  <Paragraphs>19</Paragraphs>
  <Slides>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Gill Sans MT</vt:lpstr>
      <vt:lpstr>Gallery</vt:lpstr>
      <vt:lpstr>BAConnect</vt:lpstr>
      <vt:lpstr>Admin-end activities</vt:lpstr>
      <vt:lpstr>Database Design</vt:lpstr>
      <vt:lpstr>User Registration page</vt:lpstr>
      <vt:lpstr>User Registration page</vt:lpstr>
      <vt:lpstr>Login page</vt:lpstr>
      <vt:lpstr>Reset Password 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dc:creator>
  <cp:lastModifiedBy>Alex Bridges</cp:lastModifiedBy>
  <cp:revision>13</cp:revision>
  <dcterms:created xsi:type="dcterms:W3CDTF">2018-09-24T19:52:34Z</dcterms:created>
  <dcterms:modified xsi:type="dcterms:W3CDTF">2018-09-27T07:03:06Z</dcterms:modified>
</cp:coreProperties>
</file>