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8" r:id="rId3"/>
    <p:sldId id="259" r:id="rId4"/>
    <p:sldId id="265" r:id="rId5"/>
    <p:sldId id="266" r:id="rId6"/>
    <p:sldId id="260"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7FFFB-BA7E-49B8-B545-27E28F10223E}"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0D91D-3246-47C2-A380-84E50B05807D}" type="slidenum">
              <a:rPr lang="en-US" smtClean="0"/>
              <a:t>‹#›</a:t>
            </a:fld>
            <a:endParaRPr lang="en-US"/>
          </a:p>
        </p:txBody>
      </p:sp>
    </p:spTree>
    <p:extLst>
      <p:ext uri="{BB962C8B-B14F-4D97-AF65-F5344CB8AC3E}">
        <p14:creationId xmlns:p14="http://schemas.microsoft.com/office/powerpoint/2010/main" val="40203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Jonathan made this.</a:t>
            </a:r>
          </a:p>
        </p:txBody>
      </p:sp>
      <p:sp>
        <p:nvSpPr>
          <p:cNvPr id="4" name="Slide Number Placeholder 3"/>
          <p:cNvSpPr>
            <a:spLocks noGrp="1"/>
          </p:cNvSpPr>
          <p:nvPr>
            <p:ph type="sldNum" sz="quarter" idx="5"/>
          </p:nvPr>
        </p:nvSpPr>
        <p:spPr/>
        <p:txBody>
          <a:bodyPr/>
          <a:lstStyle/>
          <a:p>
            <a:fld id="{6010D91D-3246-47C2-A380-84E50B05807D}" type="slidenum">
              <a:rPr lang="en-US" smtClean="0"/>
              <a:t>2</a:t>
            </a:fld>
            <a:endParaRPr lang="en-US"/>
          </a:p>
        </p:txBody>
      </p:sp>
    </p:spTree>
    <p:extLst>
      <p:ext uri="{BB962C8B-B14F-4D97-AF65-F5344CB8AC3E}">
        <p14:creationId xmlns:p14="http://schemas.microsoft.com/office/powerpoint/2010/main" val="36744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most of on his own, with some alterations suggested by Alexander and Jonathan.</a:t>
            </a:r>
          </a:p>
        </p:txBody>
      </p:sp>
      <p:sp>
        <p:nvSpPr>
          <p:cNvPr id="4" name="Slide Number Placeholder 3"/>
          <p:cNvSpPr>
            <a:spLocks noGrp="1"/>
          </p:cNvSpPr>
          <p:nvPr>
            <p:ph type="sldNum" sz="quarter" idx="5"/>
          </p:nvPr>
        </p:nvSpPr>
        <p:spPr/>
        <p:txBody>
          <a:bodyPr/>
          <a:lstStyle/>
          <a:p>
            <a:fld id="{6010D91D-3246-47C2-A380-84E50B05807D}" type="slidenum">
              <a:rPr lang="en-US" smtClean="0"/>
              <a:t>3</a:t>
            </a:fld>
            <a:endParaRPr lang="en-US"/>
          </a:p>
        </p:txBody>
      </p:sp>
    </p:spTree>
    <p:extLst>
      <p:ext uri="{BB962C8B-B14F-4D97-AF65-F5344CB8AC3E}">
        <p14:creationId xmlns:p14="http://schemas.microsoft.com/office/powerpoint/2010/main" val="201358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the input boxes and label text. Alexander plugged that into a window, and applied the style.</a:t>
            </a:r>
          </a:p>
        </p:txBody>
      </p:sp>
      <p:sp>
        <p:nvSpPr>
          <p:cNvPr id="4" name="Slide Number Placeholder 3"/>
          <p:cNvSpPr>
            <a:spLocks noGrp="1"/>
          </p:cNvSpPr>
          <p:nvPr>
            <p:ph type="sldNum" sz="quarter" idx="5"/>
          </p:nvPr>
        </p:nvSpPr>
        <p:spPr/>
        <p:txBody>
          <a:bodyPr/>
          <a:lstStyle/>
          <a:p>
            <a:fld id="{6010D91D-3246-47C2-A380-84E50B05807D}" type="slidenum">
              <a:rPr lang="en-US" smtClean="0"/>
              <a:t>4</a:t>
            </a:fld>
            <a:endParaRPr lang="en-US"/>
          </a:p>
        </p:txBody>
      </p:sp>
    </p:spTree>
    <p:extLst>
      <p:ext uri="{BB962C8B-B14F-4D97-AF65-F5344CB8AC3E}">
        <p14:creationId xmlns:p14="http://schemas.microsoft.com/office/powerpoint/2010/main" val="210186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Alexander was here</a:t>
            </a:r>
          </a:p>
        </p:txBody>
      </p:sp>
      <p:sp>
        <p:nvSpPr>
          <p:cNvPr id="4" name="Slide Number Placeholder 3"/>
          <p:cNvSpPr>
            <a:spLocks noGrp="1"/>
          </p:cNvSpPr>
          <p:nvPr>
            <p:ph type="sldNum" sz="quarter" idx="5"/>
          </p:nvPr>
        </p:nvSpPr>
        <p:spPr/>
        <p:txBody>
          <a:bodyPr/>
          <a:lstStyle/>
          <a:p>
            <a:fld id="{6010D91D-3246-47C2-A380-84E50B05807D}" type="slidenum">
              <a:rPr lang="en-US" smtClean="0"/>
              <a:t>5</a:t>
            </a:fld>
            <a:endParaRPr lang="en-US"/>
          </a:p>
        </p:txBody>
      </p:sp>
    </p:spTree>
    <p:extLst>
      <p:ext uri="{BB962C8B-B14F-4D97-AF65-F5344CB8AC3E}">
        <p14:creationId xmlns:p14="http://schemas.microsoft.com/office/powerpoint/2010/main" val="209740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6</a:t>
            </a:fld>
            <a:endParaRPr lang="en-US"/>
          </a:p>
        </p:txBody>
      </p:sp>
    </p:spTree>
    <p:extLst>
      <p:ext uri="{BB962C8B-B14F-4D97-AF65-F5344CB8AC3E}">
        <p14:creationId xmlns:p14="http://schemas.microsoft.com/office/powerpoint/2010/main" val="423026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7</a:t>
            </a:fld>
            <a:endParaRPr lang="en-US"/>
          </a:p>
        </p:txBody>
      </p:sp>
    </p:spTree>
    <p:extLst>
      <p:ext uri="{BB962C8B-B14F-4D97-AF65-F5344CB8AC3E}">
        <p14:creationId xmlns:p14="http://schemas.microsoft.com/office/powerpoint/2010/main" val="69605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0D91D-3246-47C2-A380-84E50B05807D}" type="slidenum">
              <a:rPr lang="en-US" smtClean="0"/>
              <a:t>8</a:t>
            </a:fld>
            <a:endParaRPr lang="en-US"/>
          </a:p>
        </p:txBody>
      </p:sp>
    </p:spTree>
    <p:extLst>
      <p:ext uri="{BB962C8B-B14F-4D97-AF65-F5344CB8AC3E}">
        <p14:creationId xmlns:p14="http://schemas.microsoft.com/office/powerpoint/2010/main" val="380285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0D91D-3246-47C2-A380-84E50B05807D}" type="slidenum">
              <a:rPr lang="en-US" smtClean="0"/>
              <a:t>9</a:t>
            </a:fld>
            <a:endParaRPr lang="en-US"/>
          </a:p>
        </p:txBody>
      </p:sp>
    </p:spTree>
    <p:extLst>
      <p:ext uri="{BB962C8B-B14F-4D97-AF65-F5344CB8AC3E}">
        <p14:creationId xmlns:p14="http://schemas.microsoft.com/office/powerpoint/2010/main" val="409442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B040F14-8931-4770-A5AE-D5155DC541F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53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89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9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59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19309-CD7D-4A31-A808-F6632611B59D}" type="datetimeFigureOut">
              <a:rPr lang="en-US" smtClean="0"/>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40F14-8931-4770-A5AE-D5155DC541F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15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19309-CD7D-4A31-A808-F6632611B59D}"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40F14-8931-4770-A5AE-D5155DC541F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19309-CD7D-4A31-A808-F6632611B59D}" type="datetimeFigureOut">
              <a:rPr lang="en-US" smtClean="0"/>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9021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02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47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419309-CD7D-4A31-A808-F6632611B59D}" type="datetimeFigureOut">
              <a:rPr lang="en-US" smtClean="0"/>
              <a:t>9/27/2018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040F14-8931-4770-A5AE-D5155DC541F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582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btaconnect.t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5D5-0B00-49C1-9F6F-46050B8DAA99}"/>
              </a:ext>
            </a:extLst>
          </p:cNvPr>
          <p:cNvSpPr>
            <a:spLocks noGrp="1"/>
          </p:cNvSpPr>
          <p:nvPr>
            <p:ph type="ctrTitle"/>
          </p:nvPr>
        </p:nvSpPr>
        <p:spPr/>
        <p:txBody>
          <a:bodyPr/>
          <a:lstStyle/>
          <a:p>
            <a:r>
              <a:rPr lang="en-US" dirty="0" err="1"/>
              <a:t>BAConnect</a:t>
            </a:r>
            <a:endParaRPr lang="en-US" dirty="0"/>
          </a:p>
        </p:txBody>
      </p:sp>
      <p:sp>
        <p:nvSpPr>
          <p:cNvPr id="3" name="Subtitle 2">
            <a:extLst>
              <a:ext uri="{FF2B5EF4-FFF2-40B4-BE49-F238E27FC236}">
                <a16:creationId xmlns:a16="http://schemas.microsoft.com/office/drawing/2014/main" id="{AEDAAC9A-CDF0-4561-A1C4-1D8623AC383E}"/>
              </a:ext>
            </a:extLst>
          </p:cNvPr>
          <p:cNvSpPr>
            <a:spLocks noGrp="1"/>
          </p:cNvSpPr>
          <p:nvPr>
            <p:ph type="subTitle" idx="1"/>
          </p:nvPr>
        </p:nvSpPr>
        <p:spPr/>
        <p:txBody>
          <a:bodyPr/>
          <a:lstStyle/>
          <a:p>
            <a:r>
              <a:rPr lang="en-US" dirty="0"/>
              <a:t>By: Alexander Bridges, Jonathan Young, Eric Strayer, and Jacob Hu</a:t>
            </a:r>
          </a:p>
        </p:txBody>
      </p:sp>
    </p:spTree>
    <p:extLst>
      <p:ext uri="{BB962C8B-B14F-4D97-AF65-F5344CB8AC3E}">
        <p14:creationId xmlns:p14="http://schemas.microsoft.com/office/powerpoint/2010/main" val="272388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4BB2-4FE5-43F3-AB17-BA31C3736854}"/>
              </a:ext>
            </a:extLst>
          </p:cNvPr>
          <p:cNvSpPr>
            <a:spLocks noGrp="1"/>
          </p:cNvSpPr>
          <p:nvPr>
            <p:ph type="title"/>
          </p:nvPr>
        </p:nvSpPr>
        <p:spPr>
          <a:xfrm>
            <a:off x="810904" y="0"/>
            <a:ext cx="10515600" cy="1325563"/>
          </a:xfrm>
        </p:spPr>
        <p:txBody>
          <a:bodyPr/>
          <a:lstStyle/>
          <a:p>
            <a:r>
              <a:rPr lang="en-US" dirty="0"/>
              <a:t>Admin-end activities</a:t>
            </a:r>
          </a:p>
        </p:txBody>
      </p:sp>
      <p:pic>
        <p:nvPicPr>
          <p:cNvPr id="11" name="Content Placeholder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399" y="935213"/>
            <a:ext cx="3857624" cy="6858000"/>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023" y="935213"/>
            <a:ext cx="3857625" cy="68580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7647" y="935213"/>
            <a:ext cx="3857625" cy="68580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0022" y="3720047"/>
            <a:ext cx="3857625" cy="6858000"/>
          </a:xfrm>
          <a:prstGeom prst="rect">
            <a:avLst/>
          </a:prstGeom>
        </p:spPr>
      </p:pic>
      <p:sp>
        <p:nvSpPr>
          <p:cNvPr id="14" name="TextBox 13"/>
          <p:cNvSpPr txBox="1"/>
          <p:nvPr/>
        </p:nvSpPr>
        <p:spPr>
          <a:xfrm>
            <a:off x="6109645" y="489681"/>
            <a:ext cx="2766565" cy="369332"/>
          </a:xfrm>
          <a:prstGeom prst="rect">
            <a:avLst/>
          </a:prstGeom>
          <a:noFill/>
        </p:spPr>
        <p:txBody>
          <a:bodyPr wrap="square" rtlCol="0">
            <a:spAutoFit/>
          </a:bodyPr>
          <a:lstStyle/>
          <a:p>
            <a:r>
              <a:rPr lang="en-US" dirty="0">
                <a:hlinkClick r:id="rId7"/>
              </a:rPr>
              <a:t>http://baconnect.tk/</a:t>
            </a:r>
            <a:endParaRPr lang="en-US" dirty="0"/>
          </a:p>
        </p:txBody>
      </p:sp>
    </p:spTree>
    <p:extLst>
      <p:ext uri="{BB962C8B-B14F-4D97-AF65-F5344CB8AC3E}">
        <p14:creationId xmlns:p14="http://schemas.microsoft.com/office/powerpoint/2010/main" val="48205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FE7C-CE19-4A9D-A99C-0A2A23E0B17A}"/>
              </a:ext>
            </a:extLst>
          </p:cNvPr>
          <p:cNvSpPr>
            <a:spLocks noGrp="1"/>
          </p:cNvSpPr>
          <p:nvPr>
            <p:ph type="title"/>
          </p:nvPr>
        </p:nvSpPr>
        <p:spPr/>
        <p:txBody>
          <a:bodyPr/>
          <a:lstStyle/>
          <a:p>
            <a:r>
              <a:rPr lang="en-US" dirty="0"/>
              <a:t>Database Design</a:t>
            </a:r>
          </a:p>
        </p:txBody>
      </p:sp>
      <p:pic>
        <p:nvPicPr>
          <p:cNvPr id="5" name="Content Placeholder 4">
            <a:extLst>
              <a:ext uri="{FF2B5EF4-FFF2-40B4-BE49-F238E27FC236}">
                <a16:creationId xmlns:a16="http://schemas.microsoft.com/office/drawing/2014/main" id="{26A6C515-A8E2-4E96-B4AD-ED2E303113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0879" y="1329136"/>
            <a:ext cx="8404674" cy="5334281"/>
          </a:xfrm>
        </p:spPr>
      </p:pic>
    </p:spTree>
    <p:extLst>
      <p:ext uri="{BB962C8B-B14F-4D97-AF65-F5344CB8AC3E}">
        <p14:creationId xmlns:p14="http://schemas.microsoft.com/office/powerpoint/2010/main" val="2520816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78F4-831A-416E-9A3B-431AEF059172}"/>
              </a:ext>
            </a:extLst>
          </p:cNvPr>
          <p:cNvSpPr>
            <a:spLocks noGrp="1"/>
          </p:cNvSpPr>
          <p:nvPr>
            <p:ph type="title"/>
          </p:nvPr>
        </p:nvSpPr>
        <p:spPr/>
        <p:txBody>
          <a:bodyPr/>
          <a:lstStyle/>
          <a:p>
            <a:r>
              <a:rPr lang="en-US"/>
              <a:t>Login page</a:t>
            </a:r>
            <a:endParaRPr lang="en-US" dirty="0"/>
          </a:p>
        </p:txBody>
      </p:sp>
      <p:pic>
        <p:nvPicPr>
          <p:cNvPr id="5" name="Content Placeholder 4">
            <a:extLst>
              <a:ext uri="{FF2B5EF4-FFF2-40B4-BE49-F238E27FC236}">
                <a16:creationId xmlns:a16="http://schemas.microsoft.com/office/drawing/2014/main" id="{D45BF02F-63EA-4D9E-BC97-AA42750DFC58}"/>
              </a:ext>
            </a:extLst>
          </p:cNvPr>
          <p:cNvPicPr>
            <a:picLocks noGrp="1" noChangeAspect="1"/>
          </p:cNvPicPr>
          <p:nvPr>
            <p:ph idx="1"/>
          </p:nvPr>
        </p:nvPicPr>
        <p:blipFill>
          <a:blip r:embed="rId3"/>
          <a:stretch>
            <a:fillRect/>
          </a:stretch>
        </p:blipFill>
        <p:spPr>
          <a:xfrm>
            <a:off x="3355900" y="2016125"/>
            <a:ext cx="5794525" cy="3449638"/>
          </a:xfrm>
          <a:prstGeom prst="rect">
            <a:avLst/>
          </a:prstGeom>
        </p:spPr>
      </p:pic>
    </p:spTree>
    <p:extLst>
      <p:ext uri="{BB962C8B-B14F-4D97-AF65-F5344CB8AC3E}">
        <p14:creationId xmlns:p14="http://schemas.microsoft.com/office/powerpoint/2010/main" val="169828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FA44-C754-4389-BA68-5901AF7A0975}"/>
              </a:ext>
            </a:extLst>
          </p:cNvPr>
          <p:cNvSpPr>
            <a:spLocks noGrp="1"/>
          </p:cNvSpPr>
          <p:nvPr>
            <p:ph type="title"/>
          </p:nvPr>
        </p:nvSpPr>
        <p:spPr/>
        <p:txBody>
          <a:bodyPr/>
          <a:lstStyle/>
          <a:p>
            <a:r>
              <a:rPr lang="en-US" dirty="0"/>
              <a:t>Reset Password Page</a:t>
            </a:r>
          </a:p>
        </p:txBody>
      </p:sp>
      <p:pic>
        <p:nvPicPr>
          <p:cNvPr id="4" name="Content Placeholder 3">
            <a:extLst>
              <a:ext uri="{FF2B5EF4-FFF2-40B4-BE49-F238E27FC236}">
                <a16:creationId xmlns:a16="http://schemas.microsoft.com/office/drawing/2014/main" id="{C58E0C3A-555C-4CF8-8DEE-0E33B5DCF3F9}"/>
              </a:ext>
            </a:extLst>
          </p:cNvPr>
          <p:cNvPicPr>
            <a:picLocks noGrp="1" noChangeAspect="1"/>
          </p:cNvPicPr>
          <p:nvPr>
            <p:ph idx="1"/>
          </p:nvPr>
        </p:nvPicPr>
        <p:blipFill>
          <a:blip r:embed="rId3"/>
          <a:stretch>
            <a:fillRect/>
          </a:stretch>
        </p:blipFill>
        <p:spPr>
          <a:xfrm>
            <a:off x="3360441" y="2016125"/>
            <a:ext cx="5785443" cy="3449638"/>
          </a:xfrm>
          <a:prstGeom prst="rect">
            <a:avLst/>
          </a:prstGeom>
        </p:spPr>
      </p:pic>
    </p:spTree>
    <p:extLst>
      <p:ext uri="{BB962C8B-B14F-4D97-AF65-F5344CB8AC3E}">
        <p14:creationId xmlns:p14="http://schemas.microsoft.com/office/powerpoint/2010/main" val="263960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8"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54A2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D788DC-A642-481E-9989-9B947D62C81F}"/>
              </a:ext>
            </a:extLst>
          </p:cNvPr>
          <p:cNvPicPr>
            <a:picLocks noChangeAspect="1"/>
          </p:cNvPicPr>
          <p:nvPr/>
        </p:nvPicPr>
        <p:blipFill>
          <a:blip r:embed="rId4"/>
          <a:stretch>
            <a:fillRect/>
          </a:stretch>
        </p:blipFill>
        <p:spPr>
          <a:xfrm>
            <a:off x="3034975" y="643467"/>
            <a:ext cx="6122050" cy="5571066"/>
          </a:xfrm>
          <a:prstGeom prst="rect">
            <a:avLst/>
          </a:prstGeom>
        </p:spPr>
      </p:pic>
    </p:spTree>
    <p:extLst>
      <p:ext uri="{BB962C8B-B14F-4D97-AF65-F5344CB8AC3E}">
        <p14:creationId xmlns:p14="http://schemas.microsoft.com/office/powerpoint/2010/main" val="44845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AA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41469C0-5C5E-436C-8769-B84197F9E38D}"/>
              </a:ext>
            </a:extLst>
          </p:cNvPr>
          <p:cNvPicPr>
            <a:picLocks noChangeAspect="1"/>
          </p:cNvPicPr>
          <p:nvPr/>
        </p:nvPicPr>
        <p:blipFill>
          <a:blip r:embed="rId4"/>
          <a:stretch>
            <a:fillRect/>
          </a:stretch>
        </p:blipFill>
        <p:spPr>
          <a:xfrm>
            <a:off x="2688620" y="643467"/>
            <a:ext cx="6814759" cy="5571066"/>
          </a:xfrm>
          <a:prstGeom prst="rect">
            <a:avLst/>
          </a:prstGeom>
        </p:spPr>
      </p:pic>
    </p:spTree>
    <p:extLst>
      <p:ext uri="{BB962C8B-B14F-4D97-AF65-F5344CB8AC3E}">
        <p14:creationId xmlns:p14="http://schemas.microsoft.com/office/powerpoint/2010/main" val="224674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AA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919A743-B1A9-4D0F-A85E-8B3DBF13F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494" y="480060"/>
            <a:ext cx="3528591" cy="5897880"/>
          </a:xfrm>
          <a:prstGeom prst="rect">
            <a:avLst/>
          </a:prstGeom>
        </p:spPr>
      </p:pic>
    </p:spTree>
    <p:extLst>
      <p:ext uri="{BB962C8B-B14F-4D97-AF65-F5344CB8AC3E}">
        <p14:creationId xmlns:p14="http://schemas.microsoft.com/office/powerpoint/2010/main" val="305558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AA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5C23EAC-6B85-496D-9836-2C60421F2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08" y="483208"/>
            <a:ext cx="11243980" cy="5894731"/>
          </a:xfrm>
          <a:prstGeom prst="rect">
            <a:avLst/>
          </a:prstGeom>
        </p:spPr>
      </p:pic>
    </p:spTree>
    <p:extLst>
      <p:ext uri="{BB962C8B-B14F-4D97-AF65-F5344CB8AC3E}">
        <p14:creationId xmlns:p14="http://schemas.microsoft.com/office/powerpoint/2010/main" val="28704673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171</Words>
  <Application>Microsoft Office PowerPoint</Application>
  <PresentationFormat>Widescreen</PresentationFormat>
  <Paragraphs>21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BAConnect</vt:lpstr>
      <vt:lpstr>Admin-end activities</vt:lpstr>
      <vt:lpstr>Database Design</vt:lpstr>
      <vt:lpstr>Login page</vt:lpstr>
      <vt:lpstr>Reset Password Page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BAConnect</dc:title>
  <dc:creator>Alex Bridges</dc:creator>
  <cp:lastModifiedBy>Bridges, Alexander Christian</cp:lastModifiedBy>
  <cp:revision>4</cp:revision>
  <dcterms:created xsi:type="dcterms:W3CDTF">2018-09-27T07:16:08Z</dcterms:created>
  <dcterms:modified xsi:type="dcterms:W3CDTF">2018-09-27T14:30:52Z</dcterms:modified>
</cp:coreProperties>
</file>