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6"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7FFFB-BA7E-49B8-B545-27E28F10223E}" type="datetimeFigureOut">
              <a:rPr lang="en-US" smtClean="0"/>
              <a:t>9/26/2018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0D91D-3246-47C2-A380-84E50B05807D}" type="slidenum">
              <a:rPr lang="en-US" smtClean="0"/>
              <a:t>‹#›</a:t>
            </a:fld>
            <a:endParaRPr lang="en-US"/>
          </a:p>
        </p:txBody>
      </p:sp>
    </p:spTree>
    <p:extLst>
      <p:ext uri="{BB962C8B-B14F-4D97-AF65-F5344CB8AC3E}">
        <p14:creationId xmlns:p14="http://schemas.microsoft.com/office/powerpoint/2010/main" val="40203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Jonathan made this.</a:t>
            </a:r>
          </a:p>
        </p:txBody>
      </p:sp>
      <p:sp>
        <p:nvSpPr>
          <p:cNvPr id="4" name="Slide Number Placeholder 3"/>
          <p:cNvSpPr>
            <a:spLocks noGrp="1"/>
          </p:cNvSpPr>
          <p:nvPr>
            <p:ph type="sldNum" sz="quarter" idx="5"/>
          </p:nvPr>
        </p:nvSpPr>
        <p:spPr/>
        <p:txBody>
          <a:bodyPr/>
          <a:lstStyle/>
          <a:p>
            <a:fld id="{6010D91D-3246-47C2-A380-84E50B05807D}" type="slidenum">
              <a:rPr lang="en-US" smtClean="0"/>
              <a:t>2</a:t>
            </a:fld>
            <a:endParaRPr lang="en-US"/>
          </a:p>
        </p:txBody>
      </p:sp>
    </p:spTree>
    <p:extLst>
      <p:ext uri="{BB962C8B-B14F-4D97-AF65-F5344CB8AC3E}">
        <p14:creationId xmlns:p14="http://schemas.microsoft.com/office/powerpoint/2010/main" val="367441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most of on his own, with some alterations suggested by Alexander and Jonathan.</a:t>
            </a:r>
          </a:p>
        </p:txBody>
      </p:sp>
      <p:sp>
        <p:nvSpPr>
          <p:cNvPr id="4" name="Slide Number Placeholder 3"/>
          <p:cNvSpPr>
            <a:spLocks noGrp="1"/>
          </p:cNvSpPr>
          <p:nvPr>
            <p:ph type="sldNum" sz="quarter" idx="5"/>
          </p:nvPr>
        </p:nvSpPr>
        <p:spPr/>
        <p:txBody>
          <a:bodyPr/>
          <a:lstStyle/>
          <a:p>
            <a:fld id="{6010D91D-3246-47C2-A380-84E50B05807D}" type="slidenum">
              <a:rPr lang="en-US" smtClean="0"/>
              <a:t>3</a:t>
            </a:fld>
            <a:endParaRPr lang="en-US"/>
          </a:p>
        </p:txBody>
      </p:sp>
    </p:spTree>
    <p:extLst>
      <p:ext uri="{BB962C8B-B14F-4D97-AF65-F5344CB8AC3E}">
        <p14:creationId xmlns:p14="http://schemas.microsoft.com/office/powerpoint/2010/main" val="201358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4</a:t>
            </a:fld>
            <a:endParaRPr lang="en-US"/>
          </a:p>
        </p:txBody>
      </p:sp>
    </p:spTree>
    <p:extLst>
      <p:ext uri="{BB962C8B-B14F-4D97-AF65-F5344CB8AC3E}">
        <p14:creationId xmlns:p14="http://schemas.microsoft.com/office/powerpoint/2010/main" val="423026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the input boxes and label text. Alexander plugged that into a window, and applied the style.</a:t>
            </a:r>
          </a:p>
        </p:txBody>
      </p:sp>
      <p:sp>
        <p:nvSpPr>
          <p:cNvPr id="4" name="Slide Number Placeholder 3"/>
          <p:cNvSpPr>
            <a:spLocks noGrp="1"/>
          </p:cNvSpPr>
          <p:nvPr>
            <p:ph type="sldNum" sz="quarter" idx="5"/>
          </p:nvPr>
        </p:nvSpPr>
        <p:spPr/>
        <p:txBody>
          <a:bodyPr/>
          <a:lstStyle/>
          <a:p>
            <a:fld id="{6010D91D-3246-47C2-A380-84E50B05807D}" type="slidenum">
              <a:rPr lang="en-US" smtClean="0"/>
              <a:t>5</a:t>
            </a:fld>
            <a:endParaRPr lang="en-US"/>
          </a:p>
        </p:txBody>
      </p:sp>
    </p:spTree>
    <p:extLst>
      <p:ext uri="{BB962C8B-B14F-4D97-AF65-F5344CB8AC3E}">
        <p14:creationId xmlns:p14="http://schemas.microsoft.com/office/powerpoint/2010/main" val="210186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42FF-F89B-4A25-ADAA-2BE0A2F69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B954D0-D587-4AFF-8396-B2DB8E31D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777C45-1344-440E-869D-69B3AABF4692}"/>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5" name="Footer Placeholder 4">
            <a:extLst>
              <a:ext uri="{FF2B5EF4-FFF2-40B4-BE49-F238E27FC236}">
                <a16:creationId xmlns:a16="http://schemas.microsoft.com/office/drawing/2014/main" id="{B40BF8B3-4CF3-4129-AB8B-F089BE13D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45F15-2766-49F0-82CD-A0F5D7B9C0D8}"/>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242991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196-8EDC-4079-BC18-074936A48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75197D-47E6-43BF-8DB5-A17DC5B52C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F48C9-1003-465E-9DED-187A7A411908}"/>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5" name="Footer Placeholder 4">
            <a:extLst>
              <a:ext uri="{FF2B5EF4-FFF2-40B4-BE49-F238E27FC236}">
                <a16:creationId xmlns:a16="http://schemas.microsoft.com/office/drawing/2014/main" id="{9544C51E-0907-4D80-A5F7-EE895B252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A73CE-9312-4D9B-BE4C-DB06D6F39DC9}"/>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128340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2306C-AFCE-4736-A102-F4B6D36604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5862B2-4AFB-489A-B8D3-23168CC765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C84C1-BDF7-46BF-AFF7-0CF0EB30E93F}"/>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5" name="Footer Placeholder 4">
            <a:extLst>
              <a:ext uri="{FF2B5EF4-FFF2-40B4-BE49-F238E27FC236}">
                <a16:creationId xmlns:a16="http://schemas.microsoft.com/office/drawing/2014/main" id="{8A8BD21D-115F-4988-8AE9-B22305B34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31E18-242E-4A04-93CE-0FE82C3C6266}"/>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307630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4D77-0A47-4AE2-8785-750A5CE7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BE0B3-FA2A-43C3-9D84-D0EBD4CDD8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DCC57-1120-4B4E-AD2A-41001A08654B}"/>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5" name="Footer Placeholder 4">
            <a:extLst>
              <a:ext uri="{FF2B5EF4-FFF2-40B4-BE49-F238E27FC236}">
                <a16:creationId xmlns:a16="http://schemas.microsoft.com/office/drawing/2014/main" id="{38F65C08-E7B3-4595-96D5-11A1027F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01781-8E31-46C8-8032-90AEEF10E3B8}"/>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56062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68A3-9098-44BB-AED2-C45BDC454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E47598-94C1-4FF8-BB15-5680518EC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12CEEE-CA8F-42EB-B744-33F373812B83}"/>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5" name="Footer Placeholder 4">
            <a:extLst>
              <a:ext uri="{FF2B5EF4-FFF2-40B4-BE49-F238E27FC236}">
                <a16:creationId xmlns:a16="http://schemas.microsoft.com/office/drawing/2014/main" id="{B5934B1E-E18D-42B1-8A15-E064C64F9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47FC4-49E1-4B31-8D85-3503E91186FE}"/>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54749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004C-18EC-4F0D-B6DA-401A5247A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403D8-7504-466A-9042-036B36D362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6EDB0-269E-4864-8AFB-1825397D2C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418FB1-8DDB-4870-B9EF-B6E9C0B50580}"/>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6" name="Footer Placeholder 5">
            <a:extLst>
              <a:ext uri="{FF2B5EF4-FFF2-40B4-BE49-F238E27FC236}">
                <a16:creationId xmlns:a16="http://schemas.microsoft.com/office/drawing/2014/main" id="{B170F998-6EE8-447E-9D5A-697F9750A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83CE4-61C8-4166-A29E-A8F305BC601F}"/>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244869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CD48-5A3A-4EF2-945E-BFEAE4E6E7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DAFBB0-E80F-4DD5-899E-75E126AB2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5924EE-390D-470D-A44D-8DBCCC91A2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F4860C-447D-4B7F-A063-F76C46232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74E4B1-E31D-464A-BF8D-D199C6E3FF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F33DEC-9AA2-4AD2-A98A-D9C8C11F9A04}"/>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8" name="Footer Placeholder 7">
            <a:extLst>
              <a:ext uri="{FF2B5EF4-FFF2-40B4-BE49-F238E27FC236}">
                <a16:creationId xmlns:a16="http://schemas.microsoft.com/office/drawing/2014/main" id="{03D549D3-DD69-4532-A674-41130A066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34ABDF-8465-4828-9575-719E2A621D4F}"/>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95358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9EAF-4057-4C2F-B550-818C2A3269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0F8921-3296-4437-A9B6-92E106498035}"/>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4" name="Footer Placeholder 3">
            <a:extLst>
              <a:ext uri="{FF2B5EF4-FFF2-40B4-BE49-F238E27FC236}">
                <a16:creationId xmlns:a16="http://schemas.microsoft.com/office/drawing/2014/main" id="{89352DD9-33CE-4DBC-9C7A-6DC7F4757B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E8A97-34F9-434E-A1E4-2223E83E36CC}"/>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162702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01A4B-C80E-48FD-A795-48181E076E33}"/>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3" name="Footer Placeholder 2">
            <a:extLst>
              <a:ext uri="{FF2B5EF4-FFF2-40B4-BE49-F238E27FC236}">
                <a16:creationId xmlns:a16="http://schemas.microsoft.com/office/drawing/2014/main" id="{71186BBE-6583-4C0E-87CA-96E661012A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C50512-00B0-44EC-998B-04EE70899241}"/>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244640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5D98-B584-45BB-B644-28516DFC5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E1196B-80DE-458F-B38A-7E6A17EA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EBA1D3-2BD4-470F-853A-B69275749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577CA2-E57C-4617-BB10-F877DB3B980E}"/>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6" name="Footer Placeholder 5">
            <a:extLst>
              <a:ext uri="{FF2B5EF4-FFF2-40B4-BE49-F238E27FC236}">
                <a16:creationId xmlns:a16="http://schemas.microsoft.com/office/drawing/2014/main" id="{81D6E0D4-5BDE-4A1F-B478-25C44BC80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FC39-825C-4B65-A272-5E4AEAAF1FBF}"/>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341769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8804-800D-4200-9DC6-C3FB8C100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45219-52D1-4AA4-A533-1FD54935E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567563-D1CB-4342-A63B-F90DECA51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903004-CFA4-4AA9-A6C9-E81F7196933C}"/>
              </a:ext>
            </a:extLst>
          </p:cNvPr>
          <p:cNvSpPr>
            <a:spLocks noGrp="1"/>
          </p:cNvSpPr>
          <p:nvPr>
            <p:ph type="dt" sz="half" idx="10"/>
          </p:nvPr>
        </p:nvSpPr>
        <p:spPr/>
        <p:txBody>
          <a:bodyPr/>
          <a:lstStyle/>
          <a:p>
            <a:fld id="{F5419309-CD7D-4A31-A808-F6632611B59D}" type="datetimeFigureOut">
              <a:rPr lang="en-US" smtClean="0"/>
              <a:t>9/26/2018</a:t>
            </a:fld>
            <a:endParaRPr lang="en-US"/>
          </a:p>
        </p:txBody>
      </p:sp>
      <p:sp>
        <p:nvSpPr>
          <p:cNvPr id="6" name="Footer Placeholder 5">
            <a:extLst>
              <a:ext uri="{FF2B5EF4-FFF2-40B4-BE49-F238E27FC236}">
                <a16:creationId xmlns:a16="http://schemas.microsoft.com/office/drawing/2014/main" id="{FFF6FEE8-D6B3-4EDD-AB0D-B810B758A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A9315-2E11-4609-A3E4-338823003FDC}"/>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48472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2F0A8-F297-49F8-A1EA-39899F6CD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C4EE37-B94A-4B90-82D8-FB2424922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0809D-2597-4425-B624-522251C88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19309-CD7D-4A31-A808-F6632611B59D}" type="datetimeFigureOut">
              <a:rPr lang="en-US" smtClean="0"/>
              <a:t>9/26/2018</a:t>
            </a:fld>
            <a:endParaRPr lang="en-US"/>
          </a:p>
        </p:txBody>
      </p:sp>
      <p:sp>
        <p:nvSpPr>
          <p:cNvPr id="5" name="Footer Placeholder 4">
            <a:extLst>
              <a:ext uri="{FF2B5EF4-FFF2-40B4-BE49-F238E27FC236}">
                <a16:creationId xmlns:a16="http://schemas.microsoft.com/office/drawing/2014/main" id="{CE67E97C-11F8-4B22-8214-90468B863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524BC9-1F29-481D-8795-411C357B4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40F14-8931-4770-A5AE-D5155DC541FB}" type="slidenum">
              <a:rPr lang="en-US" smtClean="0"/>
              <a:t>‹#›</a:t>
            </a:fld>
            <a:endParaRPr lang="en-US"/>
          </a:p>
        </p:txBody>
      </p:sp>
    </p:spTree>
    <p:extLst>
      <p:ext uri="{BB962C8B-B14F-4D97-AF65-F5344CB8AC3E}">
        <p14:creationId xmlns:p14="http://schemas.microsoft.com/office/powerpoint/2010/main" val="254543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85D5-0B00-49C1-9F6F-46050B8DAA9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EDAAC9A-CDF0-4561-A1C4-1D8623AC383E}"/>
              </a:ext>
            </a:extLst>
          </p:cNvPr>
          <p:cNvSpPr>
            <a:spLocks noGrp="1"/>
          </p:cNvSpPr>
          <p:nvPr>
            <p:ph type="subTitle" idx="1"/>
          </p:nvPr>
        </p:nvSpPr>
        <p:spPr/>
        <p:txBody>
          <a:bodyPr/>
          <a:lstStyle/>
          <a:p>
            <a:r>
              <a:rPr lang="en-US" dirty="0"/>
              <a:t>By: Alexander Bridges, Jonathan Young, Eric Strayer, and Jacob Hu</a:t>
            </a:r>
          </a:p>
        </p:txBody>
      </p:sp>
    </p:spTree>
    <p:extLst>
      <p:ext uri="{BB962C8B-B14F-4D97-AF65-F5344CB8AC3E}">
        <p14:creationId xmlns:p14="http://schemas.microsoft.com/office/powerpoint/2010/main" val="272388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4BB2-4FE5-43F3-AB17-BA31C3736854}"/>
              </a:ext>
            </a:extLst>
          </p:cNvPr>
          <p:cNvSpPr>
            <a:spLocks noGrp="1"/>
          </p:cNvSpPr>
          <p:nvPr>
            <p:ph type="title"/>
          </p:nvPr>
        </p:nvSpPr>
        <p:spPr/>
        <p:txBody>
          <a:bodyPr/>
          <a:lstStyle/>
          <a:p>
            <a:r>
              <a:rPr lang="en-US" dirty="0"/>
              <a:t>Admin-end activities</a:t>
            </a:r>
          </a:p>
        </p:txBody>
      </p:sp>
      <p:pic>
        <p:nvPicPr>
          <p:cNvPr id="5" name="Content Placeholder 4">
            <a:extLst>
              <a:ext uri="{FF2B5EF4-FFF2-40B4-BE49-F238E27FC236}">
                <a16:creationId xmlns:a16="http://schemas.microsoft.com/office/drawing/2014/main" id="{AF00F3FD-13BC-4D02-AAEE-DB6ADE1415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987544"/>
            <a:ext cx="10515600" cy="2027499"/>
          </a:xfrm>
        </p:spPr>
      </p:pic>
    </p:spTree>
    <p:extLst>
      <p:ext uri="{BB962C8B-B14F-4D97-AF65-F5344CB8AC3E}">
        <p14:creationId xmlns:p14="http://schemas.microsoft.com/office/powerpoint/2010/main" val="48205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FE7C-CE19-4A9D-A99C-0A2A23E0B17A}"/>
              </a:ext>
            </a:extLst>
          </p:cNvPr>
          <p:cNvSpPr>
            <a:spLocks noGrp="1"/>
          </p:cNvSpPr>
          <p:nvPr>
            <p:ph type="title"/>
          </p:nvPr>
        </p:nvSpPr>
        <p:spPr/>
        <p:txBody>
          <a:bodyPr/>
          <a:lstStyle/>
          <a:p>
            <a:r>
              <a:rPr lang="en-US" dirty="0"/>
              <a:t>Database Design</a:t>
            </a:r>
          </a:p>
        </p:txBody>
      </p:sp>
      <p:pic>
        <p:nvPicPr>
          <p:cNvPr id="5" name="Content Placeholder 4">
            <a:extLst>
              <a:ext uri="{FF2B5EF4-FFF2-40B4-BE49-F238E27FC236}">
                <a16:creationId xmlns:a16="http://schemas.microsoft.com/office/drawing/2014/main" id="{26A6C515-A8E2-4E96-B4AD-ED2E303113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5987" y="1690688"/>
            <a:ext cx="7820025" cy="4963214"/>
          </a:xfrm>
        </p:spPr>
      </p:pic>
    </p:spTree>
    <p:extLst>
      <p:ext uri="{BB962C8B-B14F-4D97-AF65-F5344CB8AC3E}">
        <p14:creationId xmlns:p14="http://schemas.microsoft.com/office/powerpoint/2010/main" val="252081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5DF-1D6A-4416-9A18-137D9DA4EB41}"/>
              </a:ext>
            </a:extLst>
          </p:cNvPr>
          <p:cNvSpPr>
            <a:spLocks noGrp="1"/>
          </p:cNvSpPr>
          <p:nvPr>
            <p:ph type="title"/>
          </p:nvPr>
        </p:nvSpPr>
        <p:spPr/>
        <p:txBody>
          <a:bodyPr/>
          <a:lstStyle/>
          <a:p>
            <a:r>
              <a:rPr lang="en-US" dirty="0"/>
              <a:t>User Registration page</a:t>
            </a:r>
          </a:p>
        </p:txBody>
      </p:sp>
      <p:pic>
        <p:nvPicPr>
          <p:cNvPr id="6" name="Content Placeholder 5">
            <a:extLst>
              <a:ext uri="{FF2B5EF4-FFF2-40B4-BE49-F238E27FC236}">
                <a16:creationId xmlns:a16="http://schemas.microsoft.com/office/drawing/2014/main" id="{2075CA61-26CF-4626-B2DA-DA247B3601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410288"/>
            <a:ext cx="9515475" cy="5403789"/>
          </a:xfrm>
        </p:spPr>
      </p:pic>
    </p:spTree>
    <p:extLst>
      <p:ext uri="{BB962C8B-B14F-4D97-AF65-F5344CB8AC3E}">
        <p14:creationId xmlns:p14="http://schemas.microsoft.com/office/powerpoint/2010/main" val="44845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78F4-831A-416E-9A3B-431AEF059172}"/>
              </a:ext>
            </a:extLst>
          </p:cNvPr>
          <p:cNvSpPr>
            <a:spLocks noGrp="1"/>
          </p:cNvSpPr>
          <p:nvPr>
            <p:ph type="title"/>
          </p:nvPr>
        </p:nvSpPr>
        <p:spPr>
          <a:xfrm>
            <a:off x="838200" y="365125"/>
            <a:ext cx="10515600" cy="1325563"/>
          </a:xfrm>
        </p:spPr>
        <p:txBody>
          <a:bodyPr/>
          <a:lstStyle/>
          <a:p>
            <a:r>
              <a:rPr lang="en-US"/>
              <a:t>Login page</a:t>
            </a:r>
            <a:endParaRPr lang="en-US" dirty="0"/>
          </a:p>
        </p:txBody>
      </p:sp>
      <p:pic>
        <p:nvPicPr>
          <p:cNvPr id="7" name="Content Placeholder 6">
            <a:extLst>
              <a:ext uri="{FF2B5EF4-FFF2-40B4-BE49-F238E27FC236}">
                <a16:creationId xmlns:a16="http://schemas.microsoft.com/office/drawing/2014/main" id="{7ABF1593-0E2B-4A39-90BF-6BF3BC42D9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535" y="1494692"/>
            <a:ext cx="10876929" cy="5115892"/>
          </a:xfrm>
        </p:spPr>
      </p:pic>
    </p:spTree>
    <p:extLst>
      <p:ext uri="{BB962C8B-B14F-4D97-AF65-F5344CB8AC3E}">
        <p14:creationId xmlns:p14="http://schemas.microsoft.com/office/powerpoint/2010/main" val="169828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114</Words>
  <Application>Microsoft Office PowerPoint</Application>
  <PresentationFormat>Widescreen</PresentationFormat>
  <Paragraphs>13</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Admin-end activities</vt:lpstr>
      <vt:lpstr>Database Design</vt:lpstr>
      <vt:lpstr>User Registration page</vt:lpstr>
      <vt:lpstr>Login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dc:creator>
  <cp:lastModifiedBy>eric</cp:lastModifiedBy>
  <cp:revision>8</cp:revision>
  <dcterms:created xsi:type="dcterms:W3CDTF">2018-09-24T19:52:34Z</dcterms:created>
  <dcterms:modified xsi:type="dcterms:W3CDTF">2018-09-26T19:55:42Z</dcterms:modified>
</cp:coreProperties>
</file>