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59" r:id="rId4"/>
    <p:sldId id="260" r:id="rId5"/>
    <p:sldId id="2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6" autoAdjust="0"/>
    <p:restoredTop sz="94660"/>
  </p:normalViewPr>
  <p:slideViewPr>
    <p:cSldViewPr snapToGrid="0">
      <p:cViewPr>
        <p:scale>
          <a:sx n="100" d="100"/>
          <a:sy n="100" d="100"/>
        </p:scale>
        <p:origin x="-3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7FFFB-BA7E-49B8-B545-27E28F10223E}" type="datetimeFigureOut">
              <a:rPr lang="en-US" smtClean="0"/>
              <a:t>9/27/2018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0D91D-3246-47C2-A380-84E50B05807D}" type="slidenum">
              <a:rPr lang="en-US" smtClean="0"/>
              <a:t>‹#›</a:t>
            </a:fld>
            <a:endParaRPr lang="en-US"/>
          </a:p>
        </p:txBody>
      </p:sp>
    </p:spTree>
    <p:extLst>
      <p:ext uri="{BB962C8B-B14F-4D97-AF65-F5344CB8AC3E}">
        <p14:creationId xmlns:p14="http://schemas.microsoft.com/office/powerpoint/2010/main" val="402039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Jonathan made this.</a:t>
            </a:r>
          </a:p>
        </p:txBody>
      </p:sp>
      <p:sp>
        <p:nvSpPr>
          <p:cNvPr id="4" name="Slide Number Placeholder 3"/>
          <p:cNvSpPr>
            <a:spLocks noGrp="1"/>
          </p:cNvSpPr>
          <p:nvPr>
            <p:ph type="sldNum" sz="quarter" idx="5"/>
          </p:nvPr>
        </p:nvSpPr>
        <p:spPr/>
        <p:txBody>
          <a:bodyPr/>
          <a:lstStyle/>
          <a:p>
            <a:fld id="{6010D91D-3246-47C2-A380-84E50B05807D}" type="slidenum">
              <a:rPr lang="en-US" smtClean="0"/>
              <a:t>2</a:t>
            </a:fld>
            <a:endParaRPr lang="en-US"/>
          </a:p>
        </p:txBody>
      </p:sp>
    </p:spTree>
    <p:extLst>
      <p:ext uri="{BB962C8B-B14F-4D97-AF65-F5344CB8AC3E}">
        <p14:creationId xmlns:p14="http://schemas.microsoft.com/office/powerpoint/2010/main" val="367441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most of on his own, with some alterations suggested by Alexander and Jonathan.</a:t>
            </a:r>
          </a:p>
        </p:txBody>
      </p:sp>
      <p:sp>
        <p:nvSpPr>
          <p:cNvPr id="4" name="Slide Number Placeholder 3"/>
          <p:cNvSpPr>
            <a:spLocks noGrp="1"/>
          </p:cNvSpPr>
          <p:nvPr>
            <p:ph type="sldNum" sz="quarter" idx="5"/>
          </p:nvPr>
        </p:nvSpPr>
        <p:spPr/>
        <p:txBody>
          <a:bodyPr/>
          <a:lstStyle/>
          <a:p>
            <a:fld id="{6010D91D-3246-47C2-A380-84E50B05807D}" type="slidenum">
              <a:rPr lang="en-US" smtClean="0"/>
              <a:t>3</a:t>
            </a:fld>
            <a:endParaRPr lang="en-US"/>
          </a:p>
        </p:txBody>
      </p:sp>
    </p:spTree>
    <p:extLst>
      <p:ext uri="{BB962C8B-B14F-4D97-AF65-F5344CB8AC3E}">
        <p14:creationId xmlns:p14="http://schemas.microsoft.com/office/powerpoint/2010/main" val="2013586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all the input boxes and buttons.  Alexander got the add degree and remove degree buttons to work, with assistance from Jonathan. Alexander also made the header visible in the background, and the window the form is displayed in.</a:t>
            </a:r>
          </a:p>
        </p:txBody>
      </p:sp>
      <p:sp>
        <p:nvSpPr>
          <p:cNvPr id="4" name="Slide Number Placeholder 3"/>
          <p:cNvSpPr>
            <a:spLocks noGrp="1"/>
          </p:cNvSpPr>
          <p:nvPr>
            <p:ph type="sldNum" sz="quarter" idx="5"/>
          </p:nvPr>
        </p:nvSpPr>
        <p:spPr/>
        <p:txBody>
          <a:bodyPr/>
          <a:lstStyle/>
          <a:p>
            <a:fld id="{6010D91D-3246-47C2-A380-84E50B05807D}" type="slidenum">
              <a:rPr lang="en-US" smtClean="0"/>
              <a:t>4</a:t>
            </a:fld>
            <a:endParaRPr lang="en-US"/>
          </a:p>
        </p:txBody>
      </p:sp>
    </p:spTree>
    <p:extLst>
      <p:ext uri="{BB962C8B-B14F-4D97-AF65-F5344CB8AC3E}">
        <p14:creationId xmlns:p14="http://schemas.microsoft.com/office/powerpoint/2010/main" val="423026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Eric made the input boxes and label text. Alexander plugged that into a window, and applied the style.</a:t>
            </a:r>
          </a:p>
        </p:txBody>
      </p:sp>
      <p:sp>
        <p:nvSpPr>
          <p:cNvPr id="4" name="Slide Number Placeholder 3"/>
          <p:cNvSpPr>
            <a:spLocks noGrp="1"/>
          </p:cNvSpPr>
          <p:nvPr>
            <p:ph type="sldNum" sz="quarter" idx="5"/>
          </p:nvPr>
        </p:nvSpPr>
        <p:spPr/>
        <p:txBody>
          <a:bodyPr/>
          <a:lstStyle/>
          <a:p>
            <a:fld id="{6010D91D-3246-47C2-A380-84E50B05807D}" type="slidenum">
              <a:rPr lang="en-US" smtClean="0"/>
              <a:t>5</a:t>
            </a:fld>
            <a:endParaRPr lang="en-US"/>
          </a:p>
        </p:txBody>
      </p:sp>
    </p:spTree>
    <p:extLst>
      <p:ext uri="{BB962C8B-B14F-4D97-AF65-F5344CB8AC3E}">
        <p14:creationId xmlns:p14="http://schemas.microsoft.com/office/powerpoint/2010/main" val="210186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542FF-F89B-4A25-ADAA-2BE0A2F69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3B954D0-D587-4AFF-8396-B2DB8E31D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3777C45-1344-440E-869D-69B3AABF4692}"/>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a:extLst>
              <a:ext uri="{FF2B5EF4-FFF2-40B4-BE49-F238E27FC236}">
                <a16:creationId xmlns:a16="http://schemas.microsoft.com/office/drawing/2014/main" xmlns="" id="{B40BF8B3-4CF3-4129-AB8B-F089BE13D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3645F15-2766-49F0-82CD-A0F5D7B9C0D8}"/>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242991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B8196-8EDC-4079-BC18-074936A48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875197D-47E6-43BF-8DB5-A17DC5B52C9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81F48C9-1003-465E-9DED-187A7A411908}"/>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a:extLst>
              <a:ext uri="{FF2B5EF4-FFF2-40B4-BE49-F238E27FC236}">
                <a16:creationId xmlns:a16="http://schemas.microsoft.com/office/drawing/2014/main" xmlns="" id="{9544C51E-0907-4D80-A5F7-EE895B252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0BA73CE-9312-4D9B-BE4C-DB06D6F39DC9}"/>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1283401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982306C-AFCE-4736-A102-F4B6D36604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B5862B2-4AFB-489A-B8D3-23168CC765B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7DC84C1-BDF7-46BF-AFF7-0CF0EB30E93F}"/>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a:extLst>
              <a:ext uri="{FF2B5EF4-FFF2-40B4-BE49-F238E27FC236}">
                <a16:creationId xmlns:a16="http://schemas.microsoft.com/office/drawing/2014/main" xmlns="" id="{8A8BD21D-115F-4988-8AE9-B22305B34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CC31E18-242E-4A04-93CE-0FE82C3C6266}"/>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3076301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04D77-0A47-4AE2-8785-750A5CE7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9BE0B3-FA2A-43C3-9D84-D0EBD4CDD8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1DCC57-1120-4B4E-AD2A-41001A08654B}"/>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a:extLst>
              <a:ext uri="{FF2B5EF4-FFF2-40B4-BE49-F238E27FC236}">
                <a16:creationId xmlns:a16="http://schemas.microsoft.com/office/drawing/2014/main" xmlns="" id="{38F65C08-E7B3-4595-96D5-11A1027F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EB01781-8E31-46C8-8032-90AEEF10E3B8}"/>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56062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368A3-9098-44BB-AED2-C45BDC454D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CFE47598-94C1-4FF8-BB15-5680518EC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412CEEE-CA8F-42EB-B744-33F373812B83}"/>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5" name="Footer Placeholder 4">
            <a:extLst>
              <a:ext uri="{FF2B5EF4-FFF2-40B4-BE49-F238E27FC236}">
                <a16:creationId xmlns:a16="http://schemas.microsoft.com/office/drawing/2014/main" xmlns="" id="{B5934B1E-E18D-42B1-8A15-E064C64F9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5F47FC4-49E1-4B31-8D85-3503E91186FE}"/>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547492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BD004C-18EC-4F0D-B6DA-401A5247A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45403D8-7504-466A-9042-036B36D362D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9A6EDB0-269E-4864-8AFB-1825397D2C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F418FB1-8DDB-4870-B9EF-B6E9C0B50580}"/>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a:extLst>
              <a:ext uri="{FF2B5EF4-FFF2-40B4-BE49-F238E27FC236}">
                <a16:creationId xmlns:a16="http://schemas.microsoft.com/office/drawing/2014/main" xmlns="" id="{B170F998-6EE8-447E-9D5A-697F9750A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E783CE4-61C8-4166-A29E-A8F305BC601F}"/>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244869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FCD48-5A3A-4EF2-945E-BFEAE4E6E7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0DAFBB0-E80F-4DD5-899E-75E126AB2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695924EE-390D-470D-A44D-8DBCCC91A2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3F4860C-447D-4B7F-A063-F76C46232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7E74E4B1-E31D-464A-BF8D-D199C6E3FF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4F33DEC-9AA2-4AD2-A98A-D9C8C11F9A04}"/>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8" name="Footer Placeholder 7">
            <a:extLst>
              <a:ext uri="{FF2B5EF4-FFF2-40B4-BE49-F238E27FC236}">
                <a16:creationId xmlns:a16="http://schemas.microsoft.com/office/drawing/2014/main" xmlns="" id="{03D549D3-DD69-4532-A674-41130A066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A34ABDF-8465-4828-9575-719E2A621D4F}"/>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95358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0B9EAF-4057-4C2F-B550-818C2A3269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B0F8921-3296-4437-A9B6-92E106498035}"/>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4" name="Footer Placeholder 3">
            <a:extLst>
              <a:ext uri="{FF2B5EF4-FFF2-40B4-BE49-F238E27FC236}">
                <a16:creationId xmlns:a16="http://schemas.microsoft.com/office/drawing/2014/main" xmlns="" id="{89352DD9-33CE-4DBC-9C7A-6DC7F4757B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F8E8A97-34F9-434E-A1E4-2223E83E36CC}"/>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162702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A01A4B-C80E-48FD-A795-48181E076E33}"/>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3" name="Footer Placeholder 2">
            <a:extLst>
              <a:ext uri="{FF2B5EF4-FFF2-40B4-BE49-F238E27FC236}">
                <a16:creationId xmlns:a16="http://schemas.microsoft.com/office/drawing/2014/main" xmlns="" id="{71186BBE-6583-4C0E-87CA-96E661012A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AC50512-00B0-44EC-998B-04EE70899241}"/>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244640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A85D98-B584-45BB-B644-28516DFC5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8E1196B-80DE-458F-B38A-7E6A17EA4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9EBA1D3-2BD4-470F-853A-B69275749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4577CA2-E57C-4617-BB10-F877DB3B980E}"/>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a:extLst>
              <a:ext uri="{FF2B5EF4-FFF2-40B4-BE49-F238E27FC236}">
                <a16:creationId xmlns:a16="http://schemas.microsoft.com/office/drawing/2014/main" xmlns="" id="{81D6E0D4-5BDE-4A1F-B478-25C44BC80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9DFC39-825C-4B65-A272-5E4AEAAF1FBF}"/>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341769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78804-800D-4200-9DC6-C3FB8C1001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1945219-52D1-4AA4-A533-1FD54935EF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C567563-D1CB-4342-A63B-F90DECA51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B903004-CFA4-4AA9-A6C9-E81F7196933C}"/>
              </a:ext>
            </a:extLst>
          </p:cNvPr>
          <p:cNvSpPr>
            <a:spLocks noGrp="1"/>
          </p:cNvSpPr>
          <p:nvPr>
            <p:ph type="dt" sz="half" idx="10"/>
          </p:nvPr>
        </p:nvSpPr>
        <p:spPr/>
        <p:txBody>
          <a:bodyPr/>
          <a:lstStyle/>
          <a:p>
            <a:fld id="{F5419309-CD7D-4A31-A808-F6632611B59D}" type="datetimeFigureOut">
              <a:rPr lang="en-US" smtClean="0"/>
              <a:t>9/27/2018</a:t>
            </a:fld>
            <a:endParaRPr lang="en-US"/>
          </a:p>
        </p:txBody>
      </p:sp>
      <p:sp>
        <p:nvSpPr>
          <p:cNvPr id="6" name="Footer Placeholder 5">
            <a:extLst>
              <a:ext uri="{FF2B5EF4-FFF2-40B4-BE49-F238E27FC236}">
                <a16:creationId xmlns:a16="http://schemas.microsoft.com/office/drawing/2014/main" xmlns="" id="{FFF6FEE8-D6B3-4EDD-AB0D-B810B758A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DA9315-2E11-4609-A3E4-338823003FDC}"/>
              </a:ext>
            </a:extLst>
          </p:cNvPr>
          <p:cNvSpPr>
            <a:spLocks noGrp="1"/>
          </p:cNvSpPr>
          <p:nvPr>
            <p:ph type="sldNum" sz="quarter" idx="12"/>
          </p:nvPr>
        </p:nvSpPr>
        <p:spPr/>
        <p:txBody>
          <a:bodyPr/>
          <a:lstStyle/>
          <a:p>
            <a:fld id="{2B040F14-8931-4770-A5AE-D5155DC541FB}" type="slidenum">
              <a:rPr lang="en-US" smtClean="0"/>
              <a:t>‹#›</a:t>
            </a:fld>
            <a:endParaRPr lang="en-US"/>
          </a:p>
        </p:txBody>
      </p:sp>
    </p:spTree>
    <p:extLst>
      <p:ext uri="{BB962C8B-B14F-4D97-AF65-F5344CB8AC3E}">
        <p14:creationId xmlns:p14="http://schemas.microsoft.com/office/powerpoint/2010/main" val="48472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02F0A8-F297-49F8-A1EA-39899F6CD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5C4EE37-B94A-4B90-82D8-FB2424922B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BC0809D-2597-4425-B624-522251C88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419309-CD7D-4A31-A808-F6632611B59D}" type="datetimeFigureOut">
              <a:rPr lang="en-US" smtClean="0"/>
              <a:t>9/27/2018</a:t>
            </a:fld>
            <a:endParaRPr lang="en-US"/>
          </a:p>
        </p:txBody>
      </p:sp>
      <p:sp>
        <p:nvSpPr>
          <p:cNvPr id="5" name="Footer Placeholder 4">
            <a:extLst>
              <a:ext uri="{FF2B5EF4-FFF2-40B4-BE49-F238E27FC236}">
                <a16:creationId xmlns:a16="http://schemas.microsoft.com/office/drawing/2014/main" xmlns="" id="{CE67E97C-11F8-4B22-8214-90468B863B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6524BC9-1F29-481D-8795-411C357B41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40F14-8931-4770-A5AE-D5155DC541FB}" type="slidenum">
              <a:rPr lang="en-US" smtClean="0"/>
              <a:t>‹#›</a:t>
            </a:fld>
            <a:endParaRPr lang="en-US"/>
          </a:p>
        </p:txBody>
      </p:sp>
    </p:spTree>
    <p:extLst>
      <p:ext uri="{BB962C8B-B14F-4D97-AF65-F5344CB8AC3E}">
        <p14:creationId xmlns:p14="http://schemas.microsoft.com/office/powerpoint/2010/main" val="2545433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btaconnect.t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485D5-0B00-49C1-9F6F-46050B8DAA9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xmlns="" id="{AEDAAC9A-CDF0-4561-A1C4-1D8623AC383E}"/>
              </a:ext>
            </a:extLst>
          </p:cNvPr>
          <p:cNvSpPr>
            <a:spLocks noGrp="1"/>
          </p:cNvSpPr>
          <p:nvPr>
            <p:ph type="subTitle" idx="1"/>
          </p:nvPr>
        </p:nvSpPr>
        <p:spPr/>
        <p:txBody>
          <a:bodyPr/>
          <a:lstStyle/>
          <a:p>
            <a:r>
              <a:rPr lang="en-US" dirty="0"/>
              <a:t>By: Alexander Bridges, Jonathan Young, Eric Strayer, and Jacob Hu</a:t>
            </a:r>
          </a:p>
        </p:txBody>
      </p:sp>
    </p:spTree>
    <p:extLst>
      <p:ext uri="{BB962C8B-B14F-4D97-AF65-F5344CB8AC3E}">
        <p14:creationId xmlns:p14="http://schemas.microsoft.com/office/powerpoint/2010/main" val="2723880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7B4BB2-4FE5-43F3-AB17-BA31C3736854}"/>
              </a:ext>
            </a:extLst>
          </p:cNvPr>
          <p:cNvSpPr>
            <a:spLocks noGrp="1"/>
          </p:cNvSpPr>
          <p:nvPr>
            <p:ph type="title"/>
          </p:nvPr>
        </p:nvSpPr>
        <p:spPr>
          <a:xfrm>
            <a:off x="810904" y="0"/>
            <a:ext cx="10515600" cy="1325563"/>
          </a:xfrm>
        </p:spPr>
        <p:txBody>
          <a:bodyPr/>
          <a:lstStyle/>
          <a:p>
            <a:r>
              <a:rPr lang="en-US" dirty="0"/>
              <a:t>Admin-end activities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10023" y="935213"/>
            <a:ext cx="3857625" cy="6858000"/>
          </a:xfrm>
          <a:prstGeom prst="rect">
            <a:avLst/>
          </a:prstGeom>
        </p:spPr>
      </p:pic>
      <p:pic>
        <p:nvPicPr>
          <p:cNvPr id="11" name="Content Placeholder 10"/>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52399" y="935213"/>
            <a:ext cx="3857624" cy="6858000"/>
          </a:xfr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67647" y="935213"/>
            <a:ext cx="3857625" cy="68580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0022" y="3720047"/>
            <a:ext cx="3857625" cy="6858000"/>
          </a:xfrm>
          <a:prstGeom prst="rect">
            <a:avLst/>
          </a:prstGeom>
        </p:spPr>
      </p:pic>
      <p:sp>
        <p:nvSpPr>
          <p:cNvPr id="14" name="TextBox 13"/>
          <p:cNvSpPr txBox="1"/>
          <p:nvPr/>
        </p:nvSpPr>
        <p:spPr>
          <a:xfrm>
            <a:off x="6109646" y="489681"/>
            <a:ext cx="2177104" cy="369332"/>
          </a:xfrm>
          <a:prstGeom prst="rect">
            <a:avLst/>
          </a:prstGeom>
          <a:noFill/>
        </p:spPr>
        <p:txBody>
          <a:bodyPr wrap="square" rtlCol="0">
            <a:spAutoFit/>
          </a:bodyPr>
          <a:lstStyle/>
          <a:p>
            <a:r>
              <a:rPr lang="en-US" dirty="0" smtClean="0">
                <a:hlinkClick r:id="rId7"/>
              </a:rPr>
              <a:t>http://baconnect.tk/</a:t>
            </a:r>
            <a:endParaRPr lang="en-US" dirty="0"/>
          </a:p>
        </p:txBody>
      </p:sp>
    </p:spTree>
    <p:extLst>
      <p:ext uri="{BB962C8B-B14F-4D97-AF65-F5344CB8AC3E}">
        <p14:creationId xmlns:p14="http://schemas.microsoft.com/office/powerpoint/2010/main" val="4820510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7FE7C-CE19-4A9D-A99C-0A2A23E0B17A}"/>
              </a:ext>
            </a:extLst>
          </p:cNvPr>
          <p:cNvSpPr>
            <a:spLocks noGrp="1"/>
          </p:cNvSpPr>
          <p:nvPr>
            <p:ph type="title"/>
          </p:nvPr>
        </p:nvSpPr>
        <p:spPr/>
        <p:txBody>
          <a:bodyPr/>
          <a:lstStyle/>
          <a:p>
            <a:r>
              <a:rPr lang="en-US" dirty="0"/>
              <a:t>Database Design</a:t>
            </a:r>
          </a:p>
        </p:txBody>
      </p:sp>
      <p:pic>
        <p:nvPicPr>
          <p:cNvPr id="5" name="Content Placeholder 4">
            <a:extLst>
              <a:ext uri="{FF2B5EF4-FFF2-40B4-BE49-F238E27FC236}">
                <a16:creationId xmlns:a16="http://schemas.microsoft.com/office/drawing/2014/main" xmlns="" id="{26A6C515-A8E2-4E96-B4AD-ED2E303113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5987" y="1690688"/>
            <a:ext cx="7820025" cy="4963214"/>
          </a:xfrm>
        </p:spPr>
      </p:pic>
    </p:spTree>
    <p:extLst>
      <p:ext uri="{BB962C8B-B14F-4D97-AF65-F5344CB8AC3E}">
        <p14:creationId xmlns:p14="http://schemas.microsoft.com/office/powerpoint/2010/main" val="2520816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60D5DF-1D6A-4416-9A18-137D9DA4EB41}"/>
              </a:ext>
            </a:extLst>
          </p:cNvPr>
          <p:cNvSpPr>
            <a:spLocks noGrp="1"/>
          </p:cNvSpPr>
          <p:nvPr>
            <p:ph type="title"/>
          </p:nvPr>
        </p:nvSpPr>
        <p:spPr/>
        <p:txBody>
          <a:bodyPr/>
          <a:lstStyle/>
          <a:p>
            <a:r>
              <a:rPr lang="en-US" dirty="0"/>
              <a:t>User Registration page</a:t>
            </a:r>
          </a:p>
        </p:txBody>
      </p:sp>
      <p:pic>
        <p:nvPicPr>
          <p:cNvPr id="6" name="Content Placeholder 5">
            <a:extLst>
              <a:ext uri="{FF2B5EF4-FFF2-40B4-BE49-F238E27FC236}">
                <a16:creationId xmlns:a16="http://schemas.microsoft.com/office/drawing/2014/main" xmlns="" id="{2075CA61-26CF-4626-B2DA-DA247B3601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410288"/>
            <a:ext cx="9515475" cy="5403789"/>
          </a:xfrm>
        </p:spPr>
      </p:pic>
    </p:spTree>
    <p:extLst>
      <p:ext uri="{BB962C8B-B14F-4D97-AF65-F5344CB8AC3E}">
        <p14:creationId xmlns:p14="http://schemas.microsoft.com/office/powerpoint/2010/main" val="448455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978F4-831A-416E-9A3B-431AEF059172}"/>
              </a:ext>
            </a:extLst>
          </p:cNvPr>
          <p:cNvSpPr>
            <a:spLocks noGrp="1"/>
          </p:cNvSpPr>
          <p:nvPr>
            <p:ph type="title"/>
          </p:nvPr>
        </p:nvSpPr>
        <p:spPr>
          <a:xfrm>
            <a:off x="838200" y="365125"/>
            <a:ext cx="10515600" cy="1325563"/>
          </a:xfrm>
        </p:spPr>
        <p:txBody>
          <a:bodyPr/>
          <a:lstStyle/>
          <a:p>
            <a:r>
              <a:rPr lang="en-US"/>
              <a:t>Login page</a:t>
            </a:r>
            <a:endParaRPr lang="en-US" dirty="0"/>
          </a:p>
        </p:txBody>
      </p:sp>
      <p:pic>
        <p:nvPicPr>
          <p:cNvPr id="7" name="Content Placeholder 6">
            <a:extLst>
              <a:ext uri="{FF2B5EF4-FFF2-40B4-BE49-F238E27FC236}">
                <a16:creationId xmlns:a16="http://schemas.microsoft.com/office/drawing/2014/main" xmlns="" id="{7ABF1593-0E2B-4A39-90BF-6BF3BC42D9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535" y="1494692"/>
            <a:ext cx="10876929" cy="5115892"/>
          </a:xfrm>
        </p:spPr>
      </p:pic>
    </p:spTree>
    <p:extLst>
      <p:ext uri="{BB962C8B-B14F-4D97-AF65-F5344CB8AC3E}">
        <p14:creationId xmlns:p14="http://schemas.microsoft.com/office/powerpoint/2010/main" val="169828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118</Words>
  <Application>Microsoft Office PowerPoint</Application>
  <PresentationFormat>Widescreen</PresentationFormat>
  <Paragraphs>14</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Admin-end activities</vt:lpstr>
      <vt:lpstr>Database Design</vt:lpstr>
      <vt:lpstr>User Registration page</vt:lpstr>
      <vt:lpstr>Login page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Young, Jonathan Chandler</cp:lastModifiedBy>
  <cp:revision>10</cp:revision>
  <dcterms:created xsi:type="dcterms:W3CDTF">2018-09-24T19:52:34Z</dcterms:created>
  <dcterms:modified xsi:type="dcterms:W3CDTF">2018-09-27T05:47:55Z</dcterms:modified>
</cp:coreProperties>
</file>