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42FF-F89B-4A25-ADAA-2BE0A2F69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954D0-D587-4AFF-8396-B2DB8E31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7C45-1344-440E-869D-69B3AABF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F8B3-4CF3-4129-AB8B-F089BE13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F15-2766-49F0-82CD-A0F5D7B9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8196-8EDC-4079-BC18-074936A4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5197D-47E6-43BF-8DB5-A17DC5B52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48C9-1003-465E-9DED-187A7A41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C51E-0907-4D80-A5F7-EE895B25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73CE-9312-4D9B-BE4C-DB06D6F3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0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2306C-AFCE-4736-A102-F4B6D3660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862B2-4AFB-489A-B8D3-23168CC7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84C1-BDF7-46BF-AFF7-0CF0EB30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BD21D-115F-4988-8AE9-B22305B3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1E18-242E-4A04-93CE-0FE82C3C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4D77-0A47-4AE2-8785-750A5CE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E0B3-FA2A-43C3-9D84-D0EBD4CD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CC57-1120-4B4E-AD2A-41001A08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5C08-E7B3-4595-96D5-11A1027F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1781-8E31-46C8-8032-90AEEF1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2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68A3-9098-44BB-AED2-C45BDC45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47598-94C1-4FF8-BB15-5680518E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CEEE-CA8F-42EB-B744-33F37381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34B1E-E18D-42B1-8A15-E064C64F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7FC4-49E1-4B31-8D85-3503E911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04C-18EC-4F0D-B6DA-401A5247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03D8-7504-466A-9042-036B36D3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EDB0-269E-4864-8AFB-1825397D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8FB1-8DDB-4870-B9EF-B6E9C0B5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0F998-6EE8-447E-9D5A-697F9750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3CE4-61C8-4166-A29E-A8F305B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CD48-5A3A-4EF2-945E-BFEAE4E6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FBB0-E80F-4DD5-899E-75E126AB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924EE-390D-470D-A44D-8DBCCC91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4860C-447D-4B7F-A063-F76C46232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4E4B1-E31D-464A-BF8D-D199C6E3F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33DEC-9AA2-4AD2-A98A-D9C8C11F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549D3-DD69-4532-A674-41130A06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4ABDF-8465-4828-9575-719E2A62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9EAF-4057-4C2F-B550-818C2A32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8921-3296-4437-A9B6-92E10649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52DD9-33CE-4DBC-9C7A-6DC7F475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E8A97-34F9-434E-A1E4-2223E83E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01A4B-C80E-48FD-A795-48181E07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86BBE-6583-4C0E-87CA-96E66101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0512-00B0-44EC-998B-04EE7089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5D98-B584-45BB-B644-28516DFC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196B-80DE-458F-B38A-7E6A17EA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BA1D3-2BD4-470F-853A-B69275749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7CA2-E57C-4617-BB10-F877DB3B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E0D4-5BDE-4A1F-B478-25C44BC8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FC39-825C-4B65-A272-5E4AEAAF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9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8804-800D-4200-9DC6-C3FB8C10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45219-52D1-4AA4-A533-1FD54935E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67563-D1CB-4342-A63B-F90DECA51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03004-CFA4-4AA9-A6C9-E81F7196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6FEE8-D6B3-4EDD-AB0D-B810B758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A9315-2E11-4609-A3E4-33882300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2F0A8-F297-49F8-A1EA-39899F6C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EE37-B94A-4B90-82D8-FB242492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809D-2597-4425-B624-522251C88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9309-CD7D-4A31-A808-F6632611B59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E97C-11F8-4B22-8214-90468B863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4BC9-1F29-481D-8795-411C357B4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0F14-8931-4770-A5AE-D5155DC5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85D5-0B00-49C1-9F6F-46050B8DA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AAC9A-CDF0-4561-A1C4-1D8623AC3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Alexander Bridges, Jonathan Young, Eric Strayer, and Jacob Hu</a:t>
            </a:r>
          </a:p>
        </p:txBody>
      </p:sp>
    </p:spTree>
    <p:extLst>
      <p:ext uri="{BB962C8B-B14F-4D97-AF65-F5344CB8AC3E}">
        <p14:creationId xmlns:p14="http://schemas.microsoft.com/office/powerpoint/2010/main" val="272388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DB71-C160-4D23-9DAD-20192A18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 Hu’s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7628-C2D1-4A3C-8220-C87E9800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AD93-A250-4304-87AB-60293EFA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User-end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7785-FFE9-4AB8-A373-FC8E93D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1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4BB2-4FE5-43F3-AB17-BA31C37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Admin-end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1804-09D1-4C7B-BA1C-0A80FAFE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FE7C-CE19-4A9D-A99C-0A2A23E0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EA2E-6C4A-4F30-9C4E-7A0DE3B6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D5DF-1D6A-4416-9A18-137D9DA4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50BFFF-2C9F-40DC-8483-D1174A1B1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9" y="1547795"/>
            <a:ext cx="10998361" cy="4773629"/>
          </a:xfrm>
        </p:spPr>
      </p:pic>
    </p:spTree>
    <p:extLst>
      <p:ext uri="{BB962C8B-B14F-4D97-AF65-F5344CB8AC3E}">
        <p14:creationId xmlns:p14="http://schemas.microsoft.com/office/powerpoint/2010/main" val="44845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78F4-831A-416E-9A3B-431AEF0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2D65E-C9AB-4F60-B2CE-D08DE7262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2482117"/>
            <a:ext cx="6157617" cy="2728058"/>
          </a:xfrm>
        </p:spPr>
      </p:pic>
    </p:spTree>
    <p:extLst>
      <p:ext uri="{BB962C8B-B14F-4D97-AF65-F5344CB8AC3E}">
        <p14:creationId xmlns:p14="http://schemas.microsoft.com/office/powerpoint/2010/main" val="169828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D02F-C13F-48A6-A267-49F364ED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Alexander Bridges’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9E6D-3163-44F9-ABED-02C3D28A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865-FBEA-4DFB-8666-ED48D2F9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Jonathan Young’s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739F-6AAF-4FF4-A2FF-B43742DD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E893-10DC-40D9-A77D-D7257FC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Strayer’s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4773-3415-49DC-8ED5-0C1C70AA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User-end activities</vt:lpstr>
      <vt:lpstr>Admin-end activities</vt:lpstr>
      <vt:lpstr>Database Design</vt:lpstr>
      <vt:lpstr>User Registration page</vt:lpstr>
      <vt:lpstr>Login page</vt:lpstr>
      <vt:lpstr>Alexander Bridges’ contributions</vt:lpstr>
      <vt:lpstr>Jonathan Young’s contributions</vt:lpstr>
      <vt:lpstr>Eric Strayer’s contributions</vt:lpstr>
      <vt:lpstr>Jacob Hu’s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3</cp:revision>
  <dcterms:created xsi:type="dcterms:W3CDTF">2018-09-24T19:52:34Z</dcterms:created>
  <dcterms:modified xsi:type="dcterms:W3CDTF">2018-09-24T20:04:31Z</dcterms:modified>
</cp:coreProperties>
</file>