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73DB6-1724-4D34-8019-53965CAE4554}">
  <a:tblStyle styleId="{1CF73DB6-1724-4D34-8019-53965CAE4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4318d0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4318d0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4318d0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4318d0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4318d06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4318d06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4318d061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4318d061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4318d06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4318d06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4318d06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4318d06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4318d0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4318d0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4318d06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4318d06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4318d06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4318d06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4318d0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4318d0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4318d0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4318d0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4318d0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4318d0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 dirty="0">
                <a:solidFill>
                  <a:schemeClr val="dk2"/>
                </a:solidFill>
              </a:rPr>
              <a:t>Required us to think about the different network structures we could create from this dataset 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 dirty="0">
                <a:solidFill>
                  <a:schemeClr val="dk2"/>
                </a:solidFill>
              </a:rPr>
              <a:t>Several filtering steps were taken to reduce the data and keep computational costs reasonable. (number of edges rapidly increase as nodes grow) 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4318d0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4318d0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Select open restaurants only since suggestions about closed restaurants do not help. Filter restaurants by state since in practical sense, users will look for stores within a state when using the app.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Group restaurant by category to keep reviews relevant to each other.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4318d061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4318d061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Globally, businesses are widely distributed, but at most we are only interested in results reseasonlably close to the user (out of context buisnesses not hepful)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4318d061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4318d061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4318d06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4318d061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Lower level, more local visual representation shows dense clustering of businesses,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Shows Phoenix area</a:t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4318d06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4318d06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Normal distribution </a:t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Helvetica Neue"/>
                <a:ea typeface="Helvetica Neue"/>
                <a:cs typeface="Helvetica Neue"/>
                <a:sym typeface="Helvetica Neue"/>
              </a:rPr>
              <a:t>Application of Network Methods for 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Yelp </a:t>
            </a:r>
            <a:r>
              <a:rPr lang="en" sz="3600" dirty="0">
                <a:latin typeface="Helvetica Neue"/>
                <a:ea typeface="Helvetica Neue"/>
                <a:cs typeface="Helvetica Neue"/>
                <a:sym typeface="Helvetica Neue"/>
              </a:rPr>
              <a:t>Review Recommendation 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SI 608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Adharsh Murali, Andrew Barber, Koki Sasagawa, Phil Robinson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75900" y="2797175"/>
            <a:ext cx="8392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9DF6C-2B72-48D7-8D04-3BE0B91F7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Used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User-business bipartite 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attribute is the rating user gives a restaurant on 5-star scale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User-user one-mode projection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are the number of restaurants two users rated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Breadth-first search and Eigenvalue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User-categories bipartite 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Categories: American, Italian, Indian, Mexican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Edges present in graph if a user had rated a restaurant in the category, otherwise no edge present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Jaccard Similarity and Adamic/Adar methods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3CFCF-5F87-4CAD-996A-5BFDA27A2D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collaborative filtering was done based on the concept of Homophily.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Rationale for implementation of Homophily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two nodes are similar if they can be reached with low number of steps and there are multiple paths between them (BFS).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two nodes are similar if they share common neighbors with each other (Jaccard/Adamic Adar).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Evaluation: because no standard for user-user similarity exists on Yelp, we used our similarity metric to predict target-user’s rating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E69B8-720A-4290-8E87-025CAA91D8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Ditance-based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 a community is built with all the reviewers to a business.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shortest paths to target user are computed using the Breadth First Traversal method.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number of paths and distance from the queried user the reviewers are ranked.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Evaluation: Take average rating of top 10 most similar users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377A0-A245-483B-B547-1EA20E63B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EigenVector Centrality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73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one mode projection of the User-business Bipartite graph is created.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importance of a node is computed using the EigenVector Centrality.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intuition is that centrality depends on your neighbors and how central they are.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a user and ratings are assigned based on the ratings of the most influential node in business user subgraph.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Evaluation: Taking the average of most influential nodes in the subgraph.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5FF5D-653C-484A-A8B7-27FE2FD3B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and Adamic/Adar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user-category bipartite graph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the business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ego network of node and neighbors.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top highest similarity score nodes and inherit the average of their ratings.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57DE8-2130-42B4-BAE9-0A8119211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7" name="Google Shape;147;p27"/>
          <p:cNvGraphicFramePr/>
          <p:nvPr>
            <p:extLst>
              <p:ext uri="{D42A27DB-BD31-4B8C-83A1-F6EECF244321}">
                <p14:modId xmlns:p14="http://schemas.microsoft.com/office/powerpoint/2010/main" val="4240560746"/>
              </p:ext>
            </p:extLst>
          </p:nvPr>
        </p:nvGraphicFramePr>
        <p:xfrm>
          <a:off x="952500" y="20002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{1CF73DB6-1724-4D34-8019-53965CAE4554}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(Average rating for business)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JACCARD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ADAMIC/ADAR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Distance-</a:t>
                      </a:r>
                      <a:r>
                        <a:rPr lang="en-US" dirty="0"/>
                        <a:t>based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EigenCentrality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1.35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442F0-1BB6-466A-9D61-525D861F7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Difficult to beat baseline.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tells us that reviewers may be swayed to rate restaurants as others have rated them, making the business’s average rating the best metric for predicting user rating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Using a smaller, more diverse set of categories measure a stronger “connection” between users, giving better Jaccard coefficients and Adamic/Adar index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Distance-based performed better than Jaccard and Adamic/Adar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Defining similarity based on users who share interests based on types of restaurant not as effective as as defining similarity based on specific restaurants mutually visited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386F7-776A-4B58-AAFC-441BB041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these methods to different locations/business categories.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External Validation using actual users of Yelp to understand the true potential of the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user similarity to suggest restaurants to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BC0A9-0166-495B-8D47-EFBB03A1D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Implement a review recommendation system personalized to users based on Collaborative Filtering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Yelp reviews can be sorted by newest, oldest, highest rated,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lowest rated, Yelp elites and “Yelp sort”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Our goal is to allow users to sort reviews based on users similar to themselves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Measure performance by predicting the users’ rating of a restaurant he/she/they have not visited using network methods to analyze similar neighbors.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6BC6B-B977-42CE-B596-1A14FE56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Dataset: Yelp Dataset Challenge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The data is provided by Yelp for a competition aiming to encourage research and analysis by the community which can lead to many discoveries.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5,996,996 Total Reviews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188,593 Businesses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440,865 Users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280,992 Pictures (not used)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In total: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7.35 GB</a:t>
            </a: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 of data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2B73F-9742-43E9-B545-B85F1FE19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The yelp dataset is not structured as network data to begin with.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Network methods tend to be memory inefficient; due to the size of the yelp data, we cannot feasibly apply some of these methods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Yelp does not have a distinct “similarity” rating to use as a baseline. This makes evaluation difficult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DF837-A00F-4FC6-AC8E-101277994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Filtering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Filter data to include only open businesses from a particular state (e.g., Arizona)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Decreased the number of businesses by ~ 70%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Limit our scope to a specific category of restaurants (e.g., Chinese)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33,575 users, 538 businesses, 47,359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reviews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Created a custom test/train split for the filtered data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Filtered one more time to remove any users that only had one review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Created a custom split, based on a standard .75/.25 split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Custom aspect is mostly random; if it comes across a user_id that isn’t represented in the train data, it will automatically put that instance of user_id, business_id, stars in the train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On further findings of that user_id, .75/.25 applies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All user_id and business_id are represented in test and train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D50DB-ACD1-4E37-9D40-D0520F8BF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Geographic Distribution of All Businesses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48" y="1152475"/>
            <a:ext cx="522010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5D24B-B8C1-45D7-A458-34CFA8B22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Geographic Distribution of Filtered Restaurants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99" y="1152475"/>
            <a:ext cx="660720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48C121-A9D3-4851-AF1B-23ED1B056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Geographic Distribution of Filtered Restaurants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37" y="1152475"/>
            <a:ext cx="650892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A0835-F066-4DB2-9372-C5B2707E1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Business Ratings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00" y="1579550"/>
            <a:ext cx="38481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24" y="1510499"/>
            <a:ext cx="3724273" cy="27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F614B-2A13-43AC-87F2-8739E4FB7B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1023</Words>
  <Application>Microsoft Office PowerPoint</Application>
  <PresentationFormat>On-screen Show (16:9)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Helvetica Neue</vt:lpstr>
      <vt:lpstr>Arial</vt:lpstr>
      <vt:lpstr>Simple Light</vt:lpstr>
      <vt:lpstr>Application of Network Methods for  Yelp Review Recommendation </vt:lpstr>
      <vt:lpstr>Objective</vt:lpstr>
      <vt:lpstr>Dataset: Yelp Dataset Challenge</vt:lpstr>
      <vt:lpstr>Challenges</vt:lpstr>
      <vt:lpstr>Filtering</vt:lpstr>
      <vt:lpstr>Geographic Distribution of All Businesses</vt:lpstr>
      <vt:lpstr>Geographic Distribution of Filtered Restaurants </vt:lpstr>
      <vt:lpstr>Geographic Distribution of Filtered Restaurants</vt:lpstr>
      <vt:lpstr>Distribution of Business Ratings</vt:lpstr>
      <vt:lpstr>Networks Used</vt:lpstr>
      <vt:lpstr>Methods</vt:lpstr>
      <vt:lpstr>Ditance-based</vt:lpstr>
      <vt:lpstr>EigenVector Centrality</vt:lpstr>
      <vt:lpstr>Jaccard and Adamic/Adar</vt:lpstr>
      <vt:lpstr>Results</vt:lpstr>
      <vt:lpstr>Conclusion 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Network Methods for Review Recommendation</dc:title>
  <dc:creator>Andrew Barber</dc:creator>
  <cp:lastModifiedBy>Andrew Barber</cp:lastModifiedBy>
  <cp:revision>12</cp:revision>
  <dcterms:modified xsi:type="dcterms:W3CDTF">2018-12-11T04:56:58Z</dcterms:modified>
</cp:coreProperties>
</file>