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0" r:id="rId1"/>
  </p:sldMasterIdLst>
  <p:notesMasterIdLst>
    <p:notesMasterId r:id="rId9"/>
  </p:notesMasterIdLst>
  <p:sldIdLst>
    <p:sldId id="260" r:id="rId2"/>
    <p:sldId id="262" r:id="rId3"/>
    <p:sldId id="263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80" autoAdjust="0"/>
  </p:normalViewPr>
  <p:slideViewPr>
    <p:cSldViewPr snapToGrid="0">
      <p:cViewPr varScale="1">
        <p:scale>
          <a:sx n="101" d="100"/>
          <a:sy n="10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D23E5-71F1-40B5-BF95-5471F0343749}" type="doc">
      <dgm:prSet loTypeId="urn:microsoft.com/office/officeart/2011/layout/CircleProcess" loCatId="process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43F8E94-38F1-40F7-A8E9-4F0D0BAEDF2A}">
      <dgm:prSet/>
      <dgm:spPr/>
      <dgm:t>
        <a:bodyPr/>
        <a:lstStyle/>
        <a:p>
          <a:r>
            <a:rPr lang="en-US"/>
            <a:t>I</a:t>
          </a:r>
        </a:p>
      </dgm:t>
    </dgm:pt>
    <dgm:pt modelId="{FC83FF13-50F6-4FCD-B401-DB429590314E}" type="parTrans" cxnId="{766FD4C0-220D-408D-8E92-889BC8AF8A99}">
      <dgm:prSet/>
      <dgm:spPr/>
      <dgm:t>
        <a:bodyPr/>
        <a:lstStyle/>
        <a:p>
          <a:endParaRPr lang="en-US"/>
        </a:p>
      </dgm:t>
    </dgm:pt>
    <dgm:pt modelId="{BA0196FC-E3E0-4120-8347-3BB85CFD6605}" type="sibTrans" cxnId="{766FD4C0-220D-408D-8E92-889BC8AF8A99}">
      <dgm:prSet/>
      <dgm:spPr/>
      <dgm:t>
        <a:bodyPr/>
        <a:lstStyle/>
        <a:p>
          <a:endParaRPr lang="en-US"/>
        </a:p>
      </dgm:t>
    </dgm:pt>
    <dgm:pt modelId="{879D8048-5D41-40F4-BF71-B559136022DF}">
      <dgm:prSet/>
      <dgm:spPr/>
      <dgm:t>
        <a:bodyPr/>
        <a:lstStyle/>
        <a:p>
          <a:r>
            <a:rPr lang="en-US"/>
            <a:t>Identify the problem</a:t>
          </a:r>
        </a:p>
      </dgm:t>
    </dgm:pt>
    <dgm:pt modelId="{111EF393-78E0-4EF1-BA46-DBFC1460CF15}" type="parTrans" cxnId="{FD5E6560-AE65-49D5-89B4-16AFF5D9C6DB}">
      <dgm:prSet/>
      <dgm:spPr/>
      <dgm:t>
        <a:bodyPr/>
        <a:lstStyle/>
        <a:p>
          <a:endParaRPr lang="en-US"/>
        </a:p>
      </dgm:t>
    </dgm:pt>
    <dgm:pt modelId="{1A05EEDB-6B5B-42FF-B7C1-59320F991980}" type="sibTrans" cxnId="{FD5E6560-AE65-49D5-89B4-16AFF5D9C6DB}">
      <dgm:prSet/>
      <dgm:spPr/>
      <dgm:t>
        <a:bodyPr/>
        <a:lstStyle/>
        <a:p>
          <a:endParaRPr lang="en-US"/>
        </a:p>
      </dgm:t>
    </dgm:pt>
    <dgm:pt modelId="{10E8BB6F-1A26-40C2-B064-5A7F74348CFB}">
      <dgm:prSet/>
      <dgm:spPr/>
      <dgm:t>
        <a:bodyPr/>
        <a:lstStyle/>
        <a:p>
          <a:r>
            <a:rPr lang="en-US"/>
            <a:t>D</a:t>
          </a:r>
        </a:p>
      </dgm:t>
    </dgm:pt>
    <dgm:pt modelId="{AFC09AD0-F502-4DCE-8D7F-884D3C942741}" type="parTrans" cxnId="{437EB02F-3B76-4B1A-9834-351423216A9D}">
      <dgm:prSet/>
      <dgm:spPr/>
      <dgm:t>
        <a:bodyPr/>
        <a:lstStyle/>
        <a:p>
          <a:endParaRPr lang="en-US"/>
        </a:p>
      </dgm:t>
    </dgm:pt>
    <dgm:pt modelId="{2599178D-D2E8-4DE0-AA64-023BE5BF6944}" type="sibTrans" cxnId="{437EB02F-3B76-4B1A-9834-351423216A9D}">
      <dgm:prSet/>
      <dgm:spPr/>
      <dgm:t>
        <a:bodyPr/>
        <a:lstStyle/>
        <a:p>
          <a:endParaRPr lang="en-US"/>
        </a:p>
      </dgm:t>
    </dgm:pt>
    <dgm:pt modelId="{A28C9CC3-3A13-4AEA-BE87-B17ADD6A4575}">
      <dgm:prSet/>
      <dgm:spPr/>
      <dgm:t>
        <a:bodyPr/>
        <a:lstStyle/>
        <a:p>
          <a:r>
            <a:rPr lang="en-US"/>
            <a:t>Define the context</a:t>
          </a:r>
        </a:p>
      </dgm:t>
    </dgm:pt>
    <dgm:pt modelId="{C04005D8-720F-463D-8305-5772AEA42845}" type="parTrans" cxnId="{1FC925A5-3F2A-4E10-B528-7520490B8AB7}">
      <dgm:prSet/>
      <dgm:spPr/>
      <dgm:t>
        <a:bodyPr/>
        <a:lstStyle/>
        <a:p>
          <a:endParaRPr lang="en-US"/>
        </a:p>
      </dgm:t>
    </dgm:pt>
    <dgm:pt modelId="{8807F580-8FB4-4818-AC41-53B22008727B}" type="sibTrans" cxnId="{1FC925A5-3F2A-4E10-B528-7520490B8AB7}">
      <dgm:prSet/>
      <dgm:spPr/>
      <dgm:t>
        <a:bodyPr/>
        <a:lstStyle/>
        <a:p>
          <a:endParaRPr lang="en-US"/>
        </a:p>
      </dgm:t>
    </dgm:pt>
    <dgm:pt modelId="{35AD6D4F-3150-4995-A4C6-015E5B7468A1}">
      <dgm:prSet/>
      <dgm:spPr/>
      <dgm:t>
        <a:bodyPr/>
        <a:lstStyle/>
        <a:p>
          <a:r>
            <a:rPr lang="en-US"/>
            <a:t>E</a:t>
          </a:r>
        </a:p>
      </dgm:t>
    </dgm:pt>
    <dgm:pt modelId="{FFC89841-87DB-4580-AFDF-F852EED7E0BD}" type="parTrans" cxnId="{1047247F-6F65-4B0B-AA01-5DA212C912D1}">
      <dgm:prSet/>
      <dgm:spPr/>
      <dgm:t>
        <a:bodyPr/>
        <a:lstStyle/>
        <a:p>
          <a:endParaRPr lang="en-US"/>
        </a:p>
      </dgm:t>
    </dgm:pt>
    <dgm:pt modelId="{DCDB71AF-87E0-47F3-8CE3-6C65D51A90C1}" type="sibTrans" cxnId="{1047247F-6F65-4B0B-AA01-5DA212C912D1}">
      <dgm:prSet/>
      <dgm:spPr/>
      <dgm:t>
        <a:bodyPr/>
        <a:lstStyle/>
        <a:p>
          <a:endParaRPr lang="en-US"/>
        </a:p>
      </dgm:t>
    </dgm:pt>
    <dgm:pt modelId="{AE7EAB4C-D70E-4BB5-B7CD-ACA52FFB7731}">
      <dgm:prSet/>
      <dgm:spPr/>
      <dgm:t>
        <a:bodyPr/>
        <a:lstStyle/>
        <a:p>
          <a:r>
            <a:rPr lang="en-US"/>
            <a:t>Explore possible strategies</a:t>
          </a:r>
        </a:p>
      </dgm:t>
    </dgm:pt>
    <dgm:pt modelId="{99EB0ACC-7B88-4763-8F10-5610F521D922}" type="parTrans" cxnId="{205DD5D8-4BED-4D10-97F4-2BE61F9448FD}">
      <dgm:prSet/>
      <dgm:spPr/>
      <dgm:t>
        <a:bodyPr/>
        <a:lstStyle/>
        <a:p>
          <a:endParaRPr lang="en-US"/>
        </a:p>
      </dgm:t>
    </dgm:pt>
    <dgm:pt modelId="{F8E029CB-5575-4F9A-8BEC-A4B1780DC7CD}" type="sibTrans" cxnId="{205DD5D8-4BED-4D10-97F4-2BE61F9448FD}">
      <dgm:prSet/>
      <dgm:spPr/>
      <dgm:t>
        <a:bodyPr/>
        <a:lstStyle/>
        <a:p>
          <a:endParaRPr lang="en-US"/>
        </a:p>
      </dgm:t>
    </dgm:pt>
    <dgm:pt modelId="{9B968D3F-A114-41CB-9FB1-016A4EDEEED3}">
      <dgm:prSet/>
      <dgm:spPr/>
      <dgm:t>
        <a:bodyPr/>
        <a:lstStyle/>
        <a:p>
          <a:r>
            <a:rPr lang="en-US"/>
            <a:t>A</a:t>
          </a:r>
        </a:p>
      </dgm:t>
    </dgm:pt>
    <dgm:pt modelId="{AD4272CD-E6D8-485A-AD26-4AB828399774}" type="parTrans" cxnId="{8560F8F3-B46D-45DD-AB97-14721831448B}">
      <dgm:prSet/>
      <dgm:spPr/>
      <dgm:t>
        <a:bodyPr/>
        <a:lstStyle/>
        <a:p>
          <a:endParaRPr lang="en-US"/>
        </a:p>
      </dgm:t>
    </dgm:pt>
    <dgm:pt modelId="{01BB7F2E-09F3-4111-A593-0F38C37C2447}" type="sibTrans" cxnId="{8560F8F3-B46D-45DD-AB97-14721831448B}">
      <dgm:prSet/>
      <dgm:spPr/>
      <dgm:t>
        <a:bodyPr/>
        <a:lstStyle/>
        <a:p>
          <a:endParaRPr lang="en-US"/>
        </a:p>
      </dgm:t>
    </dgm:pt>
    <dgm:pt modelId="{4F19C044-B9F7-4CBB-8D49-4641585CEEA0}">
      <dgm:prSet/>
      <dgm:spPr/>
      <dgm:t>
        <a:bodyPr/>
        <a:lstStyle/>
        <a:p>
          <a:r>
            <a:rPr lang="en-US"/>
            <a:t>Act on the best solution</a:t>
          </a:r>
        </a:p>
      </dgm:t>
    </dgm:pt>
    <dgm:pt modelId="{A814EA26-7A17-4DAE-BAF2-4853B615D6FE}" type="parTrans" cxnId="{92C87D55-697F-4CD5-A924-9B6EDBA79A51}">
      <dgm:prSet/>
      <dgm:spPr/>
      <dgm:t>
        <a:bodyPr/>
        <a:lstStyle/>
        <a:p>
          <a:endParaRPr lang="en-US"/>
        </a:p>
      </dgm:t>
    </dgm:pt>
    <dgm:pt modelId="{ADBE6969-B299-4A90-89D9-D4130601027D}" type="sibTrans" cxnId="{92C87D55-697F-4CD5-A924-9B6EDBA79A51}">
      <dgm:prSet/>
      <dgm:spPr/>
      <dgm:t>
        <a:bodyPr/>
        <a:lstStyle/>
        <a:p>
          <a:endParaRPr lang="en-US"/>
        </a:p>
      </dgm:t>
    </dgm:pt>
    <dgm:pt modelId="{333EB363-78B1-4D3B-9683-A030374398E5}">
      <dgm:prSet/>
      <dgm:spPr/>
      <dgm:t>
        <a:bodyPr/>
        <a:lstStyle/>
        <a:p>
          <a:r>
            <a:rPr lang="en-US"/>
            <a:t>L</a:t>
          </a:r>
        </a:p>
      </dgm:t>
    </dgm:pt>
    <dgm:pt modelId="{C4DE4949-C220-47BD-8228-3C9D3324B5C8}" type="parTrans" cxnId="{0C1A3C8A-C332-4D61-B36F-2378D1787EA6}">
      <dgm:prSet/>
      <dgm:spPr/>
      <dgm:t>
        <a:bodyPr/>
        <a:lstStyle/>
        <a:p>
          <a:endParaRPr lang="en-US"/>
        </a:p>
      </dgm:t>
    </dgm:pt>
    <dgm:pt modelId="{560A077F-EC25-4320-BA77-4734A9DFDD96}" type="sibTrans" cxnId="{0C1A3C8A-C332-4D61-B36F-2378D1787EA6}">
      <dgm:prSet/>
      <dgm:spPr/>
      <dgm:t>
        <a:bodyPr/>
        <a:lstStyle/>
        <a:p>
          <a:endParaRPr lang="en-US"/>
        </a:p>
      </dgm:t>
    </dgm:pt>
    <dgm:pt modelId="{E76A36FE-3C92-491A-AFFE-CAA2FCD38C65}">
      <dgm:prSet/>
      <dgm:spPr/>
      <dgm:t>
        <a:bodyPr/>
        <a:lstStyle/>
        <a:p>
          <a:r>
            <a:rPr lang="en-US"/>
            <a:t>Look back and learn</a:t>
          </a:r>
        </a:p>
      </dgm:t>
    </dgm:pt>
    <dgm:pt modelId="{B6FB6564-85A7-4027-83A3-C13AE83DF1EB}" type="parTrans" cxnId="{BE76F4F8-8867-41FA-940C-15F4C8652433}">
      <dgm:prSet/>
      <dgm:spPr/>
      <dgm:t>
        <a:bodyPr/>
        <a:lstStyle/>
        <a:p>
          <a:endParaRPr lang="en-US"/>
        </a:p>
      </dgm:t>
    </dgm:pt>
    <dgm:pt modelId="{BB6CE0AC-FB77-4716-8018-FDE4EF63E71C}" type="sibTrans" cxnId="{BE76F4F8-8867-41FA-940C-15F4C8652433}">
      <dgm:prSet/>
      <dgm:spPr/>
      <dgm:t>
        <a:bodyPr/>
        <a:lstStyle/>
        <a:p>
          <a:endParaRPr lang="en-US"/>
        </a:p>
      </dgm:t>
    </dgm:pt>
    <dgm:pt modelId="{1F5DA59A-945F-44E0-A8C0-DBAF902D10D6}" type="pres">
      <dgm:prSet presAssocID="{A66D23E5-71F1-40B5-BF95-5471F034374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E450C2C-68E9-4C80-BFAE-04A7D9504782}" type="pres">
      <dgm:prSet presAssocID="{333EB363-78B1-4D3B-9683-A030374398E5}" presName="Accent5" presStyleCnt="0"/>
      <dgm:spPr/>
    </dgm:pt>
    <dgm:pt modelId="{CF84151F-26AA-47CF-83EE-FD138A55703C}" type="pres">
      <dgm:prSet presAssocID="{333EB363-78B1-4D3B-9683-A030374398E5}" presName="Accent" presStyleLbl="node1" presStyleIdx="0" presStyleCnt="5"/>
      <dgm:spPr/>
    </dgm:pt>
    <dgm:pt modelId="{D0F53CDA-4DBA-4569-A6B8-8B92C3AD8E24}" type="pres">
      <dgm:prSet presAssocID="{333EB363-78B1-4D3B-9683-A030374398E5}" presName="ParentBackground5" presStyleCnt="0"/>
      <dgm:spPr/>
    </dgm:pt>
    <dgm:pt modelId="{ED5BE7AC-B9F6-4366-A493-341909CB68DB}" type="pres">
      <dgm:prSet presAssocID="{333EB363-78B1-4D3B-9683-A030374398E5}" presName="ParentBackground" presStyleLbl="fgAcc1" presStyleIdx="0" presStyleCnt="5"/>
      <dgm:spPr/>
    </dgm:pt>
    <dgm:pt modelId="{845232B3-6E54-41DD-B366-FCE71E8586B3}" type="pres">
      <dgm:prSet presAssocID="{333EB363-78B1-4D3B-9683-A030374398E5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0B0972C-CABD-4E9E-AB84-31F0011346A1}" type="pres">
      <dgm:prSet presAssocID="{333EB363-78B1-4D3B-9683-A030374398E5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44C011CA-586A-4EA4-AF4F-35A6592D1C56}" type="pres">
      <dgm:prSet presAssocID="{9B968D3F-A114-41CB-9FB1-016A4EDEEED3}" presName="Accent4" presStyleCnt="0"/>
      <dgm:spPr/>
    </dgm:pt>
    <dgm:pt modelId="{2FB2F03A-6020-4E09-AE58-D42AAFD082FB}" type="pres">
      <dgm:prSet presAssocID="{9B968D3F-A114-41CB-9FB1-016A4EDEEED3}" presName="Accent" presStyleLbl="node1" presStyleIdx="1" presStyleCnt="5"/>
      <dgm:spPr/>
    </dgm:pt>
    <dgm:pt modelId="{82F55952-CB73-4671-B1CC-2854DA136A17}" type="pres">
      <dgm:prSet presAssocID="{9B968D3F-A114-41CB-9FB1-016A4EDEEED3}" presName="ParentBackground4" presStyleCnt="0"/>
      <dgm:spPr/>
    </dgm:pt>
    <dgm:pt modelId="{17726436-6463-4E64-970B-804604C75E11}" type="pres">
      <dgm:prSet presAssocID="{9B968D3F-A114-41CB-9FB1-016A4EDEEED3}" presName="ParentBackground" presStyleLbl="fgAcc1" presStyleIdx="1" presStyleCnt="5"/>
      <dgm:spPr/>
    </dgm:pt>
    <dgm:pt modelId="{66784F38-A580-4670-8254-A2172E592E8F}" type="pres">
      <dgm:prSet presAssocID="{9B968D3F-A114-41CB-9FB1-016A4EDEEED3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AEB0D16-A635-440C-8B4E-1FD0FA554C63}" type="pres">
      <dgm:prSet presAssocID="{9B968D3F-A114-41CB-9FB1-016A4EDEEED3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B997B02D-621C-4C92-84FD-4130CC29610C}" type="pres">
      <dgm:prSet presAssocID="{35AD6D4F-3150-4995-A4C6-015E5B7468A1}" presName="Accent3" presStyleCnt="0"/>
      <dgm:spPr/>
    </dgm:pt>
    <dgm:pt modelId="{61770374-0592-49BD-8D1A-3315EB6EC2BA}" type="pres">
      <dgm:prSet presAssocID="{35AD6D4F-3150-4995-A4C6-015E5B7468A1}" presName="Accent" presStyleLbl="node1" presStyleIdx="2" presStyleCnt="5"/>
      <dgm:spPr/>
    </dgm:pt>
    <dgm:pt modelId="{9D586CDC-3C38-46A4-9DD4-D5FFEA3ACD51}" type="pres">
      <dgm:prSet presAssocID="{35AD6D4F-3150-4995-A4C6-015E5B7468A1}" presName="ParentBackground3" presStyleCnt="0"/>
      <dgm:spPr/>
    </dgm:pt>
    <dgm:pt modelId="{8AB0966F-9FDF-4386-950E-7304427E1D6B}" type="pres">
      <dgm:prSet presAssocID="{35AD6D4F-3150-4995-A4C6-015E5B7468A1}" presName="ParentBackground" presStyleLbl="fgAcc1" presStyleIdx="2" presStyleCnt="5"/>
      <dgm:spPr/>
    </dgm:pt>
    <dgm:pt modelId="{175F415C-CD96-4945-84DA-3840C5170E5E}" type="pres">
      <dgm:prSet presAssocID="{35AD6D4F-3150-4995-A4C6-015E5B7468A1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21F875F-9291-4DF4-B698-8737DC9C562A}" type="pres">
      <dgm:prSet presAssocID="{35AD6D4F-3150-4995-A4C6-015E5B7468A1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E433E917-81BB-449F-8E29-16A42C9869B7}" type="pres">
      <dgm:prSet presAssocID="{10E8BB6F-1A26-40C2-B064-5A7F74348CFB}" presName="Accent2" presStyleCnt="0"/>
      <dgm:spPr/>
    </dgm:pt>
    <dgm:pt modelId="{24A91386-E4E9-4737-96F5-F339176BBD6D}" type="pres">
      <dgm:prSet presAssocID="{10E8BB6F-1A26-40C2-B064-5A7F74348CFB}" presName="Accent" presStyleLbl="node1" presStyleIdx="3" presStyleCnt="5"/>
      <dgm:spPr/>
    </dgm:pt>
    <dgm:pt modelId="{5AF56C12-7480-4B3F-8B2A-D42F9F068783}" type="pres">
      <dgm:prSet presAssocID="{10E8BB6F-1A26-40C2-B064-5A7F74348CFB}" presName="ParentBackground2" presStyleCnt="0"/>
      <dgm:spPr/>
    </dgm:pt>
    <dgm:pt modelId="{FC34BD0B-7904-4DBD-A8D6-99F614142929}" type="pres">
      <dgm:prSet presAssocID="{10E8BB6F-1A26-40C2-B064-5A7F74348CFB}" presName="ParentBackground" presStyleLbl="fgAcc1" presStyleIdx="3" presStyleCnt="5"/>
      <dgm:spPr/>
    </dgm:pt>
    <dgm:pt modelId="{3694EBB6-658C-42A9-8D8A-B939928E1A44}" type="pres">
      <dgm:prSet presAssocID="{10E8BB6F-1A26-40C2-B064-5A7F74348CFB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196080C-8778-468C-9545-4B7C4DEEED19}" type="pres">
      <dgm:prSet presAssocID="{10E8BB6F-1A26-40C2-B064-5A7F74348CFB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2819361A-199D-49E2-B870-E07805E64A4F}" type="pres">
      <dgm:prSet presAssocID="{243F8E94-38F1-40F7-A8E9-4F0D0BAEDF2A}" presName="Accent1" presStyleCnt="0"/>
      <dgm:spPr/>
    </dgm:pt>
    <dgm:pt modelId="{D4E6FCC7-8FE6-422A-A75C-5BBC0D826BDA}" type="pres">
      <dgm:prSet presAssocID="{243F8E94-38F1-40F7-A8E9-4F0D0BAEDF2A}" presName="Accent" presStyleLbl="node1" presStyleIdx="4" presStyleCnt="5"/>
      <dgm:spPr/>
    </dgm:pt>
    <dgm:pt modelId="{FF0BF504-2B04-4F4D-BC58-64AEC8A6F1F7}" type="pres">
      <dgm:prSet presAssocID="{243F8E94-38F1-40F7-A8E9-4F0D0BAEDF2A}" presName="ParentBackground1" presStyleCnt="0"/>
      <dgm:spPr/>
    </dgm:pt>
    <dgm:pt modelId="{28878410-54AB-4805-B75B-72F3440ECB44}" type="pres">
      <dgm:prSet presAssocID="{243F8E94-38F1-40F7-A8E9-4F0D0BAEDF2A}" presName="ParentBackground" presStyleLbl="fgAcc1" presStyleIdx="4" presStyleCnt="5"/>
      <dgm:spPr/>
    </dgm:pt>
    <dgm:pt modelId="{F925EB6B-79AD-4CAC-B9D1-077C9BFCF54E}" type="pres">
      <dgm:prSet presAssocID="{243F8E94-38F1-40F7-A8E9-4F0D0BAEDF2A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B8E1539-B35F-4009-9489-286E3E27929C}" type="pres">
      <dgm:prSet presAssocID="{243F8E94-38F1-40F7-A8E9-4F0D0BAEDF2A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DB416208-C267-4D8B-8E73-0EFB7DDDF1C5}" type="presOf" srcId="{9B968D3F-A114-41CB-9FB1-016A4EDEEED3}" destId="{7AEB0D16-A635-440C-8B4E-1FD0FA554C63}" srcOrd="1" destOrd="0" presId="urn:microsoft.com/office/officeart/2011/layout/CircleProcess"/>
    <dgm:cxn modelId="{EF51931E-FE64-462C-B8B4-C8E362CBAFD0}" type="presOf" srcId="{A66D23E5-71F1-40B5-BF95-5471F0343749}" destId="{1F5DA59A-945F-44E0-A8C0-DBAF902D10D6}" srcOrd="0" destOrd="0" presId="urn:microsoft.com/office/officeart/2011/layout/CircleProcess"/>
    <dgm:cxn modelId="{5A6D9024-B1E8-4F8F-A24A-83B27048CCF3}" type="presOf" srcId="{879D8048-5D41-40F4-BF71-B559136022DF}" destId="{F925EB6B-79AD-4CAC-B9D1-077C9BFCF54E}" srcOrd="0" destOrd="0" presId="urn:microsoft.com/office/officeart/2011/layout/CircleProcess"/>
    <dgm:cxn modelId="{437EB02F-3B76-4B1A-9834-351423216A9D}" srcId="{A66D23E5-71F1-40B5-BF95-5471F0343749}" destId="{10E8BB6F-1A26-40C2-B064-5A7F74348CFB}" srcOrd="1" destOrd="0" parTransId="{AFC09AD0-F502-4DCE-8D7F-884D3C942741}" sibTransId="{2599178D-D2E8-4DE0-AA64-023BE5BF6944}"/>
    <dgm:cxn modelId="{E9FAC43A-AE3F-4CE0-ACE4-42B390C50140}" type="presOf" srcId="{333EB363-78B1-4D3B-9683-A030374398E5}" destId="{ED5BE7AC-B9F6-4366-A493-341909CB68DB}" srcOrd="0" destOrd="0" presId="urn:microsoft.com/office/officeart/2011/layout/CircleProcess"/>
    <dgm:cxn modelId="{FD5E6560-AE65-49D5-89B4-16AFF5D9C6DB}" srcId="{243F8E94-38F1-40F7-A8E9-4F0D0BAEDF2A}" destId="{879D8048-5D41-40F4-BF71-B559136022DF}" srcOrd="0" destOrd="0" parTransId="{111EF393-78E0-4EF1-BA46-DBFC1460CF15}" sibTransId="{1A05EEDB-6B5B-42FF-B7C1-59320F991980}"/>
    <dgm:cxn modelId="{EF1D2962-86B6-40B0-A1D7-13E0BCEF05B0}" type="presOf" srcId="{A28C9CC3-3A13-4AEA-BE87-B17ADD6A4575}" destId="{3694EBB6-658C-42A9-8D8A-B939928E1A44}" srcOrd="0" destOrd="0" presId="urn:microsoft.com/office/officeart/2011/layout/CircleProcess"/>
    <dgm:cxn modelId="{FF3BA44C-E3EC-40E5-945E-BE893D27A5EF}" type="presOf" srcId="{243F8E94-38F1-40F7-A8E9-4F0D0BAEDF2A}" destId="{28878410-54AB-4805-B75B-72F3440ECB44}" srcOrd="0" destOrd="0" presId="urn:microsoft.com/office/officeart/2011/layout/CircleProcess"/>
    <dgm:cxn modelId="{18AB816F-8362-44E2-A3F6-B29A8C5257B1}" type="presOf" srcId="{10E8BB6F-1A26-40C2-B064-5A7F74348CFB}" destId="{FC34BD0B-7904-4DBD-A8D6-99F614142929}" srcOrd="0" destOrd="0" presId="urn:microsoft.com/office/officeart/2011/layout/CircleProcess"/>
    <dgm:cxn modelId="{92C87D55-697F-4CD5-A924-9B6EDBA79A51}" srcId="{9B968D3F-A114-41CB-9FB1-016A4EDEEED3}" destId="{4F19C044-B9F7-4CBB-8D49-4641585CEEA0}" srcOrd="0" destOrd="0" parTransId="{A814EA26-7A17-4DAE-BAF2-4853B615D6FE}" sibTransId="{ADBE6969-B299-4A90-89D9-D4130601027D}"/>
    <dgm:cxn modelId="{1047247F-6F65-4B0B-AA01-5DA212C912D1}" srcId="{A66D23E5-71F1-40B5-BF95-5471F0343749}" destId="{35AD6D4F-3150-4995-A4C6-015E5B7468A1}" srcOrd="2" destOrd="0" parTransId="{FFC89841-87DB-4580-AFDF-F852EED7E0BD}" sibTransId="{DCDB71AF-87E0-47F3-8CE3-6C65D51A90C1}"/>
    <dgm:cxn modelId="{0C1A3C8A-C332-4D61-B36F-2378D1787EA6}" srcId="{A66D23E5-71F1-40B5-BF95-5471F0343749}" destId="{333EB363-78B1-4D3B-9683-A030374398E5}" srcOrd="4" destOrd="0" parTransId="{C4DE4949-C220-47BD-8228-3C9D3324B5C8}" sibTransId="{560A077F-EC25-4320-BA77-4734A9DFDD96}"/>
    <dgm:cxn modelId="{51FE6691-B5FF-4A22-AC1A-13FA6F4109A8}" type="presOf" srcId="{243F8E94-38F1-40F7-A8E9-4F0D0BAEDF2A}" destId="{2B8E1539-B35F-4009-9489-286E3E27929C}" srcOrd="1" destOrd="0" presId="urn:microsoft.com/office/officeart/2011/layout/CircleProcess"/>
    <dgm:cxn modelId="{F919FC9A-0DD4-4377-A9CE-A2ECB7FC114D}" type="presOf" srcId="{35AD6D4F-3150-4995-A4C6-015E5B7468A1}" destId="{C21F875F-9291-4DF4-B698-8737DC9C562A}" srcOrd="1" destOrd="0" presId="urn:microsoft.com/office/officeart/2011/layout/CircleProcess"/>
    <dgm:cxn modelId="{EA0FD7A2-E6FC-4432-ABA3-3691D3672FB4}" type="presOf" srcId="{AE7EAB4C-D70E-4BB5-B7CD-ACA52FFB7731}" destId="{175F415C-CD96-4945-84DA-3840C5170E5E}" srcOrd="0" destOrd="0" presId="urn:microsoft.com/office/officeart/2011/layout/CircleProcess"/>
    <dgm:cxn modelId="{1FC925A5-3F2A-4E10-B528-7520490B8AB7}" srcId="{10E8BB6F-1A26-40C2-B064-5A7F74348CFB}" destId="{A28C9CC3-3A13-4AEA-BE87-B17ADD6A4575}" srcOrd="0" destOrd="0" parTransId="{C04005D8-720F-463D-8305-5772AEA42845}" sibTransId="{8807F580-8FB4-4818-AC41-53B22008727B}"/>
    <dgm:cxn modelId="{766FD4C0-220D-408D-8E92-889BC8AF8A99}" srcId="{A66D23E5-71F1-40B5-BF95-5471F0343749}" destId="{243F8E94-38F1-40F7-A8E9-4F0D0BAEDF2A}" srcOrd="0" destOrd="0" parTransId="{FC83FF13-50F6-4FCD-B401-DB429590314E}" sibTransId="{BA0196FC-E3E0-4120-8347-3BB85CFD6605}"/>
    <dgm:cxn modelId="{BF638CC3-8B43-4540-86C8-E17AB1034061}" type="presOf" srcId="{9B968D3F-A114-41CB-9FB1-016A4EDEEED3}" destId="{17726436-6463-4E64-970B-804604C75E11}" srcOrd="0" destOrd="0" presId="urn:microsoft.com/office/officeart/2011/layout/CircleProcess"/>
    <dgm:cxn modelId="{5BA450C4-F8A6-40AA-AEEE-046196080395}" type="presOf" srcId="{10E8BB6F-1A26-40C2-B064-5A7F74348CFB}" destId="{2196080C-8778-468C-9545-4B7C4DEEED19}" srcOrd="1" destOrd="0" presId="urn:microsoft.com/office/officeart/2011/layout/CircleProcess"/>
    <dgm:cxn modelId="{A66473C7-0D30-47FF-B235-E1C06638060D}" type="presOf" srcId="{333EB363-78B1-4D3B-9683-A030374398E5}" destId="{A0B0972C-CABD-4E9E-AB84-31F0011346A1}" srcOrd="1" destOrd="0" presId="urn:microsoft.com/office/officeart/2011/layout/CircleProcess"/>
    <dgm:cxn modelId="{205DD5D8-4BED-4D10-97F4-2BE61F9448FD}" srcId="{35AD6D4F-3150-4995-A4C6-015E5B7468A1}" destId="{AE7EAB4C-D70E-4BB5-B7CD-ACA52FFB7731}" srcOrd="0" destOrd="0" parTransId="{99EB0ACC-7B88-4763-8F10-5610F521D922}" sibTransId="{F8E029CB-5575-4F9A-8BEC-A4B1780DC7CD}"/>
    <dgm:cxn modelId="{352A5DDB-127A-4054-87CF-02F240FF6AF4}" type="presOf" srcId="{4F19C044-B9F7-4CBB-8D49-4641585CEEA0}" destId="{66784F38-A580-4670-8254-A2172E592E8F}" srcOrd="0" destOrd="0" presId="urn:microsoft.com/office/officeart/2011/layout/CircleProcess"/>
    <dgm:cxn modelId="{1B4333E8-6D8F-4884-8E7D-2CE553672520}" type="presOf" srcId="{35AD6D4F-3150-4995-A4C6-015E5B7468A1}" destId="{8AB0966F-9FDF-4386-950E-7304427E1D6B}" srcOrd="0" destOrd="0" presId="urn:microsoft.com/office/officeart/2011/layout/CircleProcess"/>
    <dgm:cxn modelId="{12674AEC-B9F7-4834-A7A9-73EF9FF6D418}" type="presOf" srcId="{E76A36FE-3C92-491A-AFFE-CAA2FCD38C65}" destId="{845232B3-6E54-41DD-B366-FCE71E8586B3}" srcOrd="0" destOrd="0" presId="urn:microsoft.com/office/officeart/2011/layout/CircleProcess"/>
    <dgm:cxn modelId="{8560F8F3-B46D-45DD-AB97-14721831448B}" srcId="{A66D23E5-71F1-40B5-BF95-5471F0343749}" destId="{9B968D3F-A114-41CB-9FB1-016A4EDEEED3}" srcOrd="3" destOrd="0" parTransId="{AD4272CD-E6D8-485A-AD26-4AB828399774}" sibTransId="{01BB7F2E-09F3-4111-A593-0F38C37C2447}"/>
    <dgm:cxn modelId="{BE76F4F8-8867-41FA-940C-15F4C8652433}" srcId="{333EB363-78B1-4D3B-9683-A030374398E5}" destId="{E76A36FE-3C92-491A-AFFE-CAA2FCD38C65}" srcOrd="0" destOrd="0" parTransId="{B6FB6564-85A7-4027-83A3-C13AE83DF1EB}" sibTransId="{BB6CE0AC-FB77-4716-8018-FDE4EF63E71C}"/>
    <dgm:cxn modelId="{7A127A13-6467-4D69-ADFA-1504294C1C36}" type="presParOf" srcId="{1F5DA59A-945F-44E0-A8C0-DBAF902D10D6}" destId="{6E450C2C-68E9-4C80-BFAE-04A7D9504782}" srcOrd="0" destOrd="0" presId="urn:microsoft.com/office/officeart/2011/layout/CircleProcess"/>
    <dgm:cxn modelId="{6116D28A-94D8-4A82-9D58-A63C0A90A9C2}" type="presParOf" srcId="{6E450C2C-68E9-4C80-BFAE-04A7D9504782}" destId="{CF84151F-26AA-47CF-83EE-FD138A55703C}" srcOrd="0" destOrd="0" presId="urn:microsoft.com/office/officeart/2011/layout/CircleProcess"/>
    <dgm:cxn modelId="{959DDB9E-5B51-4C1A-B8DB-7D5A20711C50}" type="presParOf" srcId="{1F5DA59A-945F-44E0-A8C0-DBAF902D10D6}" destId="{D0F53CDA-4DBA-4569-A6B8-8B92C3AD8E24}" srcOrd="1" destOrd="0" presId="urn:microsoft.com/office/officeart/2011/layout/CircleProcess"/>
    <dgm:cxn modelId="{47E87DD4-716E-49B0-8D65-657253E5C275}" type="presParOf" srcId="{D0F53CDA-4DBA-4569-A6B8-8B92C3AD8E24}" destId="{ED5BE7AC-B9F6-4366-A493-341909CB68DB}" srcOrd="0" destOrd="0" presId="urn:microsoft.com/office/officeart/2011/layout/CircleProcess"/>
    <dgm:cxn modelId="{F8370760-C8E4-49D8-B47D-C0AF94CD7D10}" type="presParOf" srcId="{1F5DA59A-945F-44E0-A8C0-DBAF902D10D6}" destId="{845232B3-6E54-41DD-B366-FCE71E8586B3}" srcOrd="2" destOrd="0" presId="urn:microsoft.com/office/officeart/2011/layout/CircleProcess"/>
    <dgm:cxn modelId="{46FEC058-CE06-491A-8B01-809814A44CFB}" type="presParOf" srcId="{1F5DA59A-945F-44E0-A8C0-DBAF902D10D6}" destId="{A0B0972C-CABD-4E9E-AB84-31F0011346A1}" srcOrd="3" destOrd="0" presId="urn:microsoft.com/office/officeart/2011/layout/CircleProcess"/>
    <dgm:cxn modelId="{5C826639-8A84-4887-ABC9-ECF5FD906D31}" type="presParOf" srcId="{1F5DA59A-945F-44E0-A8C0-DBAF902D10D6}" destId="{44C011CA-586A-4EA4-AF4F-35A6592D1C56}" srcOrd="4" destOrd="0" presId="urn:microsoft.com/office/officeart/2011/layout/CircleProcess"/>
    <dgm:cxn modelId="{2FEA05CA-C649-4F04-B1E5-E752F2CFF796}" type="presParOf" srcId="{44C011CA-586A-4EA4-AF4F-35A6592D1C56}" destId="{2FB2F03A-6020-4E09-AE58-D42AAFD082FB}" srcOrd="0" destOrd="0" presId="urn:microsoft.com/office/officeart/2011/layout/CircleProcess"/>
    <dgm:cxn modelId="{873C5C57-008E-4349-B239-E833C4788CC2}" type="presParOf" srcId="{1F5DA59A-945F-44E0-A8C0-DBAF902D10D6}" destId="{82F55952-CB73-4671-B1CC-2854DA136A17}" srcOrd="5" destOrd="0" presId="urn:microsoft.com/office/officeart/2011/layout/CircleProcess"/>
    <dgm:cxn modelId="{5926BE65-ACB9-49CF-B3D9-C1FC91DB5DA4}" type="presParOf" srcId="{82F55952-CB73-4671-B1CC-2854DA136A17}" destId="{17726436-6463-4E64-970B-804604C75E11}" srcOrd="0" destOrd="0" presId="urn:microsoft.com/office/officeart/2011/layout/CircleProcess"/>
    <dgm:cxn modelId="{94176155-2065-4A7B-A1C9-4A4D6AED2850}" type="presParOf" srcId="{1F5DA59A-945F-44E0-A8C0-DBAF902D10D6}" destId="{66784F38-A580-4670-8254-A2172E592E8F}" srcOrd="6" destOrd="0" presId="urn:microsoft.com/office/officeart/2011/layout/CircleProcess"/>
    <dgm:cxn modelId="{52845946-1CAE-4BFB-B8EB-D8C5249E5171}" type="presParOf" srcId="{1F5DA59A-945F-44E0-A8C0-DBAF902D10D6}" destId="{7AEB0D16-A635-440C-8B4E-1FD0FA554C63}" srcOrd="7" destOrd="0" presId="urn:microsoft.com/office/officeart/2011/layout/CircleProcess"/>
    <dgm:cxn modelId="{91ACFE77-2E38-4F0D-9C8C-A61B6135A54A}" type="presParOf" srcId="{1F5DA59A-945F-44E0-A8C0-DBAF902D10D6}" destId="{B997B02D-621C-4C92-84FD-4130CC29610C}" srcOrd="8" destOrd="0" presId="urn:microsoft.com/office/officeart/2011/layout/CircleProcess"/>
    <dgm:cxn modelId="{67B21214-8E33-4641-9031-4E40708CCED0}" type="presParOf" srcId="{B997B02D-621C-4C92-84FD-4130CC29610C}" destId="{61770374-0592-49BD-8D1A-3315EB6EC2BA}" srcOrd="0" destOrd="0" presId="urn:microsoft.com/office/officeart/2011/layout/CircleProcess"/>
    <dgm:cxn modelId="{2998CDD7-0825-4A9E-826B-3567ECE09415}" type="presParOf" srcId="{1F5DA59A-945F-44E0-A8C0-DBAF902D10D6}" destId="{9D586CDC-3C38-46A4-9DD4-D5FFEA3ACD51}" srcOrd="9" destOrd="0" presId="urn:microsoft.com/office/officeart/2011/layout/CircleProcess"/>
    <dgm:cxn modelId="{05A22C85-C6DA-4E55-9F94-28AF830D4E62}" type="presParOf" srcId="{9D586CDC-3C38-46A4-9DD4-D5FFEA3ACD51}" destId="{8AB0966F-9FDF-4386-950E-7304427E1D6B}" srcOrd="0" destOrd="0" presId="urn:microsoft.com/office/officeart/2011/layout/CircleProcess"/>
    <dgm:cxn modelId="{FA41382C-D429-412B-AFDF-757F38FECC98}" type="presParOf" srcId="{1F5DA59A-945F-44E0-A8C0-DBAF902D10D6}" destId="{175F415C-CD96-4945-84DA-3840C5170E5E}" srcOrd="10" destOrd="0" presId="urn:microsoft.com/office/officeart/2011/layout/CircleProcess"/>
    <dgm:cxn modelId="{B0A5276A-9079-40F8-80F5-2C7DAE2DCAED}" type="presParOf" srcId="{1F5DA59A-945F-44E0-A8C0-DBAF902D10D6}" destId="{C21F875F-9291-4DF4-B698-8737DC9C562A}" srcOrd="11" destOrd="0" presId="urn:microsoft.com/office/officeart/2011/layout/CircleProcess"/>
    <dgm:cxn modelId="{765AF265-B656-4C7E-B064-1957C0CB16C0}" type="presParOf" srcId="{1F5DA59A-945F-44E0-A8C0-DBAF902D10D6}" destId="{E433E917-81BB-449F-8E29-16A42C9869B7}" srcOrd="12" destOrd="0" presId="urn:microsoft.com/office/officeart/2011/layout/CircleProcess"/>
    <dgm:cxn modelId="{378900D7-143F-4717-BC58-EA534E5CBBD7}" type="presParOf" srcId="{E433E917-81BB-449F-8E29-16A42C9869B7}" destId="{24A91386-E4E9-4737-96F5-F339176BBD6D}" srcOrd="0" destOrd="0" presId="urn:microsoft.com/office/officeart/2011/layout/CircleProcess"/>
    <dgm:cxn modelId="{F2707383-7DD2-45F8-BCB6-5E39C3AFB1DD}" type="presParOf" srcId="{1F5DA59A-945F-44E0-A8C0-DBAF902D10D6}" destId="{5AF56C12-7480-4B3F-8B2A-D42F9F068783}" srcOrd="13" destOrd="0" presId="urn:microsoft.com/office/officeart/2011/layout/CircleProcess"/>
    <dgm:cxn modelId="{4BC02ABF-6611-4B2A-A779-B04D366AA8E4}" type="presParOf" srcId="{5AF56C12-7480-4B3F-8B2A-D42F9F068783}" destId="{FC34BD0B-7904-4DBD-A8D6-99F614142929}" srcOrd="0" destOrd="0" presId="urn:microsoft.com/office/officeart/2011/layout/CircleProcess"/>
    <dgm:cxn modelId="{51B3E383-76FE-4800-B132-DB2DD34AF9F8}" type="presParOf" srcId="{1F5DA59A-945F-44E0-A8C0-DBAF902D10D6}" destId="{3694EBB6-658C-42A9-8D8A-B939928E1A44}" srcOrd="14" destOrd="0" presId="urn:microsoft.com/office/officeart/2011/layout/CircleProcess"/>
    <dgm:cxn modelId="{781AE827-7C20-4C71-93BC-7EE46CE4C51E}" type="presParOf" srcId="{1F5DA59A-945F-44E0-A8C0-DBAF902D10D6}" destId="{2196080C-8778-468C-9545-4B7C4DEEED19}" srcOrd="15" destOrd="0" presId="urn:microsoft.com/office/officeart/2011/layout/CircleProcess"/>
    <dgm:cxn modelId="{BFB36AE5-33C2-4FA4-8322-A1432D672BC6}" type="presParOf" srcId="{1F5DA59A-945F-44E0-A8C0-DBAF902D10D6}" destId="{2819361A-199D-49E2-B870-E07805E64A4F}" srcOrd="16" destOrd="0" presId="urn:microsoft.com/office/officeart/2011/layout/CircleProcess"/>
    <dgm:cxn modelId="{D86D01C6-06C5-4A12-9B47-FF22A6AAFD7B}" type="presParOf" srcId="{2819361A-199D-49E2-B870-E07805E64A4F}" destId="{D4E6FCC7-8FE6-422A-A75C-5BBC0D826BDA}" srcOrd="0" destOrd="0" presId="urn:microsoft.com/office/officeart/2011/layout/CircleProcess"/>
    <dgm:cxn modelId="{EB079EE2-E025-4817-B7D7-6A5BB98F03A7}" type="presParOf" srcId="{1F5DA59A-945F-44E0-A8C0-DBAF902D10D6}" destId="{FF0BF504-2B04-4F4D-BC58-64AEC8A6F1F7}" srcOrd="17" destOrd="0" presId="urn:microsoft.com/office/officeart/2011/layout/CircleProcess"/>
    <dgm:cxn modelId="{51DA8A0D-3465-44D0-B34F-E9953915D839}" type="presParOf" srcId="{FF0BF504-2B04-4F4D-BC58-64AEC8A6F1F7}" destId="{28878410-54AB-4805-B75B-72F3440ECB44}" srcOrd="0" destOrd="0" presId="urn:microsoft.com/office/officeart/2011/layout/CircleProcess"/>
    <dgm:cxn modelId="{799699C7-1DD9-4D2F-9822-34E77B8FFA26}" type="presParOf" srcId="{1F5DA59A-945F-44E0-A8C0-DBAF902D10D6}" destId="{F925EB6B-79AD-4CAC-B9D1-077C9BFCF54E}" srcOrd="18" destOrd="0" presId="urn:microsoft.com/office/officeart/2011/layout/CircleProcess"/>
    <dgm:cxn modelId="{FCB14593-9D1C-41DC-AC9B-49CCC41943D1}" type="presParOf" srcId="{1F5DA59A-945F-44E0-A8C0-DBAF902D10D6}" destId="{2B8E1539-B35F-4009-9489-286E3E27929C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B5530-B18C-42EF-8FEE-DA18F2FF961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FE1C70A3-3C40-4343-9B33-8EACAB982E57}">
      <dgm:prSet phldrT="[Text]"/>
      <dgm:spPr/>
      <dgm:t>
        <a:bodyPr/>
        <a:lstStyle/>
        <a:p>
          <a:r>
            <a:rPr lang="en-US" dirty="0"/>
            <a:t>Solo Attempt</a:t>
          </a:r>
        </a:p>
      </dgm:t>
    </dgm:pt>
    <dgm:pt modelId="{F44CADEB-DB5F-4ECC-9433-EEF3F7599699}" type="parTrans" cxnId="{7DFAB44D-3ED6-4710-813B-B061E99E59F2}">
      <dgm:prSet/>
      <dgm:spPr/>
      <dgm:t>
        <a:bodyPr/>
        <a:lstStyle/>
        <a:p>
          <a:endParaRPr lang="en-US"/>
        </a:p>
      </dgm:t>
    </dgm:pt>
    <dgm:pt modelId="{BB3DC4C6-8EB7-4AE8-B0D7-ECA6AC0595A1}" type="sibTrans" cxnId="{7DFAB44D-3ED6-4710-813B-B061E99E59F2}">
      <dgm:prSet/>
      <dgm:spPr/>
      <dgm:t>
        <a:bodyPr/>
        <a:lstStyle/>
        <a:p>
          <a:endParaRPr lang="en-US"/>
        </a:p>
      </dgm:t>
    </dgm:pt>
    <dgm:pt modelId="{C7AB984D-CCED-40F4-8905-016C01A7C044}">
      <dgm:prSet phldrT="[Text]"/>
      <dgm:spPr/>
      <dgm:t>
        <a:bodyPr/>
        <a:lstStyle/>
        <a:p>
          <a:r>
            <a:rPr lang="en-US" dirty="0"/>
            <a:t>Take a Break</a:t>
          </a:r>
        </a:p>
      </dgm:t>
    </dgm:pt>
    <dgm:pt modelId="{3A1A9172-ED22-4920-A8AF-48D89F5DD0D5}" type="parTrans" cxnId="{0394ABA2-0818-446D-A6FB-26691A246FF7}">
      <dgm:prSet/>
      <dgm:spPr/>
      <dgm:t>
        <a:bodyPr/>
        <a:lstStyle/>
        <a:p>
          <a:endParaRPr lang="en-US"/>
        </a:p>
      </dgm:t>
    </dgm:pt>
    <dgm:pt modelId="{F162EFBA-56DE-4C18-8584-8D9F745DD456}" type="sibTrans" cxnId="{0394ABA2-0818-446D-A6FB-26691A246FF7}">
      <dgm:prSet/>
      <dgm:spPr/>
      <dgm:t>
        <a:bodyPr/>
        <a:lstStyle/>
        <a:p>
          <a:endParaRPr lang="en-US"/>
        </a:p>
      </dgm:t>
    </dgm:pt>
    <dgm:pt modelId="{33AEE1D3-B6A7-436E-AE24-770568BD79C9}">
      <dgm:prSet phldrT="[Text]"/>
      <dgm:spPr/>
      <dgm:t>
        <a:bodyPr/>
        <a:lstStyle/>
        <a:p>
          <a:r>
            <a:rPr lang="en-US" dirty="0"/>
            <a:t>Attempt Again</a:t>
          </a:r>
        </a:p>
      </dgm:t>
    </dgm:pt>
    <dgm:pt modelId="{6FAC8AE2-DBDF-4C85-B74B-1D0E5C2ED5FF}" type="parTrans" cxnId="{BF283A7F-6CBC-441F-A22C-83BEB62D43FB}">
      <dgm:prSet/>
      <dgm:spPr/>
      <dgm:t>
        <a:bodyPr/>
        <a:lstStyle/>
        <a:p>
          <a:endParaRPr lang="en-US"/>
        </a:p>
      </dgm:t>
    </dgm:pt>
    <dgm:pt modelId="{31584BD8-7D18-4029-A694-C1B97F4DFF06}" type="sibTrans" cxnId="{BF283A7F-6CBC-441F-A22C-83BEB62D43FB}">
      <dgm:prSet/>
      <dgm:spPr/>
      <dgm:t>
        <a:bodyPr/>
        <a:lstStyle/>
        <a:p>
          <a:endParaRPr lang="en-US"/>
        </a:p>
      </dgm:t>
    </dgm:pt>
    <dgm:pt modelId="{A66D140B-DDEC-477E-949D-2C6D2A9898DB}">
      <dgm:prSet phldrT="[Text]"/>
      <dgm:spPr/>
      <dgm:t>
        <a:bodyPr/>
        <a:lstStyle/>
        <a:p>
          <a:r>
            <a:rPr lang="en-US" dirty="0"/>
            <a:t>Reflect</a:t>
          </a:r>
        </a:p>
      </dgm:t>
    </dgm:pt>
    <dgm:pt modelId="{B60F0571-5A07-4BEE-BA1A-B1C594046EDC}" type="parTrans" cxnId="{C93C8D7F-176C-4750-ADC0-632504E4B855}">
      <dgm:prSet/>
      <dgm:spPr/>
      <dgm:t>
        <a:bodyPr/>
        <a:lstStyle/>
        <a:p>
          <a:endParaRPr lang="en-US"/>
        </a:p>
      </dgm:t>
    </dgm:pt>
    <dgm:pt modelId="{8FE04910-C1D4-4DA3-8880-FB136544E057}" type="sibTrans" cxnId="{C93C8D7F-176C-4750-ADC0-632504E4B855}">
      <dgm:prSet/>
      <dgm:spPr/>
      <dgm:t>
        <a:bodyPr/>
        <a:lstStyle/>
        <a:p>
          <a:endParaRPr lang="en-US"/>
        </a:p>
      </dgm:t>
    </dgm:pt>
    <dgm:pt modelId="{5C87DBFE-9B47-446E-AAFC-4263BBFADD75}">
      <dgm:prSet phldrT="[Text]"/>
      <dgm:spPr/>
      <dgm:t>
        <a:bodyPr/>
        <a:lstStyle/>
        <a:p>
          <a:r>
            <a:rPr lang="en-US" dirty="0"/>
            <a:t>Use paper-and-pencil</a:t>
          </a:r>
        </a:p>
      </dgm:t>
    </dgm:pt>
    <dgm:pt modelId="{8E01F88E-3E67-42C4-95B9-C91E990B03CC}" type="parTrans" cxnId="{8AFD999B-6EFF-4D78-9A4B-DB0126B50E77}">
      <dgm:prSet/>
      <dgm:spPr/>
      <dgm:t>
        <a:bodyPr/>
        <a:lstStyle/>
        <a:p>
          <a:endParaRPr lang="en-US"/>
        </a:p>
      </dgm:t>
    </dgm:pt>
    <dgm:pt modelId="{E9CFDAE2-9C4B-41D8-9319-C18E236B7AF9}" type="sibTrans" cxnId="{8AFD999B-6EFF-4D78-9A4B-DB0126B50E77}">
      <dgm:prSet/>
      <dgm:spPr/>
      <dgm:t>
        <a:bodyPr/>
        <a:lstStyle/>
        <a:p>
          <a:endParaRPr lang="en-US"/>
        </a:p>
      </dgm:t>
    </dgm:pt>
    <dgm:pt modelId="{3F1CF077-281F-4F30-96C7-27D069F1BE20}">
      <dgm:prSet phldrT="[Text]"/>
      <dgm:spPr/>
      <dgm:t>
        <a:bodyPr/>
        <a:lstStyle/>
        <a:p>
          <a:r>
            <a:rPr lang="en-US" dirty="0"/>
            <a:t>No internet, no friends, no textbook</a:t>
          </a:r>
        </a:p>
      </dgm:t>
    </dgm:pt>
    <dgm:pt modelId="{3744DF26-B852-4581-8947-3410AC58F69C}" type="parTrans" cxnId="{F95C5D81-52F2-4EE3-A8C3-38793C6AEFEE}">
      <dgm:prSet/>
      <dgm:spPr/>
      <dgm:t>
        <a:bodyPr/>
        <a:lstStyle/>
        <a:p>
          <a:endParaRPr lang="en-US"/>
        </a:p>
      </dgm:t>
    </dgm:pt>
    <dgm:pt modelId="{C06229FE-5A64-4620-AB78-D09A263966B3}" type="sibTrans" cxnId="{F95C5D81-52F2-4EE3-A8C3-38793C6AEFEE}">
      <dgm:prSet/>
      <dgm:spPr/>
      <dgm:t>
        <a:bodyPr/>
        <a:lstStyle/>
        <a:p>
          <a:endParaRPr lang="en-US"/>
        </a:p>
      </dgm:t>
    </dgm:pt>
    <dgm:pt modelId="{8D505EB1-7F73-4217-BBFD-06918F4750C8}">
      <dgm:prSet phldrT="[Text]"/>
      <dgm:spPr/>
      <dgm:t>
        <a:bodyPr/>
        <a:lstStyle/>
        <a:p>
          <a:r>
            <a:rPr lang="en-US" dirty="0"/>
            <a:t>Spend ~30 minutes</a:t>
          </a:r>
        </a:p>
      </dgm:t>
    </dgm:pt>
    <dgm:pt modelId="{5DE38FD9-7702-4F2D-AB4F-C72BEF2B1759}" type="parTrans" cxnId="{B354EF0F-4559-4CD5-A683-9579115BF9EB}">
      <dgm:prSet/>
      <dgm:spPr/>
      <dgm:t>
        <a:bodyPr/>
        <a:lstStyle/>
        <a:p>
          <a:endParaRPr lang="en-US"/>
        </a:p>
      </dgm:t>
    </dgm:pt>
    <dgm:pt modelId="{E756E6AB-CD37-4409-B168-4B326122F732}" type="sibTrans" cxnId="{B354EF0F-4559-4CD5-A683-9579115BF9EB}">
      <dgm:prSet/>
      <dgm:spPr/>
      <dgm:t>
        <a:bodyPr/>
        <a:lstStyle/>
        <a:p>
          <a:endParaRPr lang="en-US"/>
        </a:p>
      </dgm:t>
    </dgm:pt>
    <dgm:pt modelId="{1F183E03-D991-45D7-9F29-41112009AAC1}">
      <dgm:prSet phldrT="[Text]"/>
      <dgm:spPr/>
      <dgm:t>
        <a:bodyPr/>
        <a:lstStyle/>
        <a:p>
          <a:r>
            <a:rPr lang="en-US" dirty="0"/>
            <a:t>Have a quiet space</a:t>
          </a:r>
        </a:p>
      </dgm:t>
    </dgm:pt>
    <dgm:pt modelId="{A18D7D5A-2577-4715-9BC3-34B7873E39F8}" type="parTrans" cxnId="{04978725-87DF-44BB-8B80-AF28B7CB91AB}">
      <dgm:prSet/>
      <dgm:spPr/>
      <dgm:t>
        <a:bodyPr/>
        <a:lstStyle/>
        <a:p>
          <a:endParaRPr lang="en-US"/>
        </a:p>
      </dgm:t>
    </dgm:pt>
    <dgm:pt modelId="{3A29584D-A1C9-41FA-A1C4-4FF4B06B7695}" type="sibTrans" cxnId="{04978725-87DF-44BB-8B80-AF28B7CB91AB}">
      <dgm:prSet/>
      <dgm:spPr/>
      <dgm:t>
        <a:bodyPr/>
        <a:lstStyle/>
        <a:p>
          <a:endParaRPr lang="en-US"/>
        </a:p>
      </dgm:t>
    </dgm:pt>
    <dgm:pt modelId="{EFFD7F35-496A-48BC-9148-C19BE5CB5662}">
      <dgm:prSet phldrT="[Text]"/>
      <dgm:spPr/>
      <dgm:t>
        <a:bodyPr/>
        <a:lstStyle/>
        <a:p>
          <a:r>
            <a:rPr lang="en-US" dirty="0"/>
            <a:t>Reflect</a:t>
          </a:r>
        </a:p>
      </dgm:t>
    </dgm:pt>
    <dgm:pt modelId="{A496FF0D-CC93-4F3D-AB87-6D0EAC918E87}" type="parTrans" cxnId="{258CBC75-F118-4438-AAB8-BAA5D59F5399}">
      <dgm:prSet/>
      <dgm:spPr/>
      <dgm:t>
        <a:bodyPr/>
        <a:lstStyle/>
        <a:p>
          <a:endParaRPr lang="en-US"/>
        </a:p>
      </dgm:t>
    </dgm:pt>
    <dgm:pt modelId="{0E1BD0D0-BB08-4985-AC82-9A76E95773F3}" type="sibTrans" cxnId="{258CBC75-F118-4438-AAB8-BAA5D59F5399}">
      <dgm:prSet/>
      <dgm:spPr/>
      <dgm:t>
        <a:bodyPr/>
        <a:lstStyle/>
        <a:p>
          <a:endParaRPr lang="en-US"/>
        </a:p>
      </dgm:t>
    </dgm:pt>
    <dgm:pt modelId="{4D3AD7CF-A52A-4D2E-A087-E66D87CE6F39}">
      <dgm:prSet phldrT="[Text]"/>
      <dgm:spPr/>
      <dgm:t>
        <a:bodyPr/>
        <a:lstStyle/>
        <a:p>
          <a:r>
            <a:rPr lang="en-US" dirty="0"/>
            <a:t>Take some quick notes on what you tried</a:t>
          </a:r>
        </a:p>
      </dgm:t>
    </dgm:pt>
    <dgm:pt modelId="{1197DD30-BE6E-436E-B1A1-8B947BE5D48D}" type="parTrans" cxnId="{7390167A-7A34-4552-BAA1-EDD034068C6B}">
      <dgm:prSet/>
      <dgm:spPr/>
      <dgm:t>
        <a:bodyPr/>
        <a:lstStyle/>
        <a:p>
          <a:endParaRPr lang="en-US"/>
        </a:p>
      </dgm:t>
    </dgm:pt>
    <dgm:pt modelId="{69AE675D-AF0F-4B6B-A26E-0F277FAADDF2}" type="sibTrans" cxnId="{7390167A-7A34-4552-BAA1-EDD034068C6B}">
      <dgm:prSet/>
      <dgm:spPr/>
      <dgm:t>
        <a:bodyPr/>
        <a:lstStyle/>
        <a:p>
          <a:endParaRPr lang="en-US"/>
        </a:p>
      </dgm:t>
    </dgm:pt>
    <dgm:pt modelId="{F337E16F-1ED3-449C-9553-DCAF8974506A}">
      <dgm:prSet phldrT="[Text]"/>
      <dgm:spPr/>
      <dgm:t>
        <a:bodyPr/>
        <a:lstStyle/>
        <a:p>
          <a:r>
            <a:rPr lang="en-US" dirty="0"/>
            <a:t>Write down anything you learned</a:t>
          </a:r>
        </a:p>
      </dgm:t>
    </dgm:pt>
    <dgm:pt modelId="{FDE34C68-EE7A-4033-AFEA-16625E068F03}" type="parTrans" cxnId="{C654DBD6-9590-4C9A-B372-10003CB9ACD3}">
      <dgm:prSet/>
      <dgm:spPr/>
      <dgm:t>
        <a:bodyPr/>
        <a:lstStyle/>
        <a:p>
          <a:endParaRPr lang="en-US"/>
        </a:p>
      </dgm:t>
    </dgm:pt>
    <dgm:pt modelId="{45AA4857-598D-4FD4-97C4-72386EF18940}" type="sibTrans" cxnId="{C654DBD6-9590-4C9A-B372-10003CB9ACD3}">
      <dgm:prSet/>
      <dgm:spPr/>
      <dgm:t>
        <a:bodyPr/>
        <a:lstStyle/>
        <a:p>
          <a:endParaRPr lang="en-US"/>
        </a:p>
      </dgm:t>
    </dgm:pt>
    <dgm:pt modelId="{A0F29AA6-14DA-4008-AAD0-FE80763136D1}">
      <dgm:prSet phldrT="[Text]"/>
      <dgm:spPr/>
      <dgm:t>
        <a:bodyPr/>
        <a:lstStyle/>
        <a:p>
          <a:r>
            <a:rPr lang="en-US" dirty="0"/>
            <a:t>At least 4 hours</a:t>
          </a:r>
        </a:p>
      </dgm:t>
    </dgm:pt>
    <dgm:pt modelId="{ED7195C9-7813-4190-91A4-2A59ADAB3DB2}" type="parTrans" cxnId="{B0C722BC-EB2E-4C0D-B4E4-E82184977C2F}">
      <dgm:prSet/>
      <dgm:spPr/>
      <dgm:t>
        <a:bodyPr/>
        <a:lstStyle/>
        <a:p>
          <a:endParaRPr lang="en-US"/>
        </a:p>
      </dgm:t>
    </dgm:pt>
    <dgm:pt modelId="{457235C3-7082-450E-83FA-471C6658A9DF}" type="sibTrans" cxnId="{B0C722BC-EB2E-4C0D-B4E4-E82184977C2F}">
      <dgm:prSet/>
      <dgm:spPr/>
      <dgm:t>
        <a:bodyPr/>
        <a:lstStyle/>
        <a:p>
          <a:endParaRPr lang="en-US"/>
        </a:p>
      </dgm:t>
    </dgm:pt>
    <dgm:pt modelId="{C8F51FF0-8EE2-4E92-9D5D-EF0C26CAEAB0}">
      <dgm:prSet phldrT="[Text]"/>
      <dgm:spPr/>
      <dgm:t>
        <a:bodyPr/>
        <a:lstStyle/>
        <a:p>
          <a:r>
            <a:rPr lang="en-US" dirty="0"/>
            <a:t>Ideally overnight</a:t>
          </a:r>
        </a:p>
      </dgm:t>
    </dgm:pt>
    <dgm:pt modelId="{FC435987-2DF9-442A-8B76-FE687EBA9BDC}" type="parTrans" cxnId="{83276599-8DBA-48A6-B642-E64BC4685A09}">
      <dgm:prSet/>
      <dgm:spPr/>
      <dgm:t>
        <a:bodyPr/>
        <a:lstStyle/>
        <a:p>
          <a:endParaRPr lang="en-US"/>
        </a:p>
      </dgm:t>
    </dgm:pt>
    <dgm:pt modelId="{705499A6-7D0A-4E12-9537-362B8B1E1525}" type="sibTrans" cxnId="{83276599-8DBA-48A6-B642-E64BC4685A09}">
      <dgm:prSet/>
      <dgm:spPr/>
      <dgm:t>
        <a:bodyPr/>
        <a:lstStyle/>
        <a:p>
          <a:endParaRPr lang="en-US"/>
        </a:p>
      </dgm:t>
    </dgm:pt>
    <dgm:pt modelId="{F57AA983-DA29-461C-B266-1F37F907B3C5}">
      <dgm:prSet phldrT="[Text]"/>
      <dgm:spPr/>
      <dgm:t>
        <a:bodyPr/>
        <a:lstStyle/>
        <a:p>
          <a:r>
            <a:rPr lang="en-US" dirty="0"/>
            <a:t>Distract your brain</a:t>
          </a:r>
        </a:p>
      </dgm:t>
    </dgm:pt>
    <dgm:pt modelId="{71CAD23B-D5B6-495F-AEC8-453BA0B56958}" type="parTrans" cxnId="{89CF32FE-955A-4C9D-A6AE-479E3AA6852A}">
      <dgm:prSet/>
      <dgm:spPr/>
      <dgm:t>
        <a:bodyPr/>
        <a:lstStyle/>
        <a:p>
          <a:endParaRPr lang="en-US"/>
        </a:p>
      </dgm:t>
    </dgm:pt>
    <dgm:pt modelId="{47A7951C-0B50-436B-9022-E64958EC23C9}" type="sibTrans" cxnId="{89CF32FE-955A-4C9D-A6AE-479E3AA6852A}">
      <dgm:prSet/>
      <dgm:spPr/>
      <dgm:t>
        <a:bodyPr/>
        <a:lstStyle/>
        <a:p>
          <a:endParaRPr lang="en-US"/>
        </a:p>
      </dgm:t>
    </dgm:pt>
    <dgm:pt modelId="{0965C4DC-97E5-4A1E-9C4D-8CC734CF9103}">
      <dgm:prSet phldrT="[Text]"/>
      <dgm:spPr/>
      <dgm:t>
        <a:bodyPr/>
        <a:lstStyle/>
        <a:p>
          <a:r>
            <a:rPr lang="en-US" dirty="0"/>
            <a:t>Maybe take a nap.</a:t>
          </a:r>
        </a:p>
      </dgm:t>
    </dgm:pt>
    <dgm:pt modelId="{A1DF7350-6F4C-41BE-8B7D-0EE8E18C37B6}" type="parTrans" cxnId="{9A0D0CDC-B1CC-47F9-B265-FBA6124C52A1}">
      <dgm:prSet/>
      <dgm:spPr/>
      <dgm:t>
        <a:bodyPr/>
        <a:lstStyle/>
        <a:p>
          <a:endParaRPr lang="en-US"/>
        </a:p>
      </dgm:t>
    </dgm:pt>
    <dgm:pt modelId="{D585699E-A428-47D0-BD93-491FE585328D}" type="sibTrans" cxnId="{9A0D0CDC-B1CC-47F9-B265-FBA6124C52A1}">
      <dgm:prSet/>
      <dgm:spPr/>
      <dgm:t>
        <a:bodyPr/>
        <a:lstStyle/>
        <a:p>
          <a:endParaRPr lang="en-US"/>
        </a:p>
      </dgm:t>
    </dgm:pt>
    <dgm:pt modelId="{3A591956-38EE-422B-AB63-579A45F75C62}">
      <dgm:prSet phldrT="[Text]"/>
      <dgm:spPr/>
      <dgm:t>
        <a:bodyPr/>
        <a:lstStyle/>
        <a:p>
          <a:r>
            <a:rPr lang="en-US" dirty="0"/>
            <a:t>This time use all your resources</a:t>
          </a:r>
        </a:p>
      </dgm:t>
    </dgm:pt>
    <dgm:pt modelId="{DBF789BB-0C44-4DFF-A8ED-119B0084C103}" type="parTrans" cxnId="{37769460-E572-49A8-9648-6AE959723D84}">
      <dgm:prSet/>
      <dgm:spPr/>
      <dgm:t>
        <a:bodyPr/>
        <a:lstStyle/>
        <a:p>
          <a:endParaRPr lang="en-US"/>
        </a:p>
      </dgm:t>
    </dgm:pt>
    <dgm:pt modelId="{9740E12B-6B06-429E-8098-57186CDB71C2}" type="sibTrans" cxnId="{37769460-E572-49A8-9648-6AE959723D84}">
      <dgm:prSet/>
      <dgm:spPr/>
      <dgm:t>
        <a:bodyPr/>
        <a:lstStyle/>
        <a:p>
          <a:endParaRPr lang="en-US"/>
        </a:p>
      </dgm:t>
    </dgm:pt>
    <dgm:pt modelId="{40820C22-4B5B-4571-8718-8D5565291003}">
      <dgm:prSet phldrT="[Text]"/>
      <dgm:spPr/>
      <dgm:t>
        <a:bodyPr/>
        <a:lstStyle/>
        <a:p>
          <a:r>
            <a:rPr lang="en-US" dirty="0"/>
            <a:t>Google</a:t>
          </a:r>
        </a:p>
      </dgm:t>
    </dgm:pt>
    <dgm:pt modelId="{781C805D-37D1-49D6-AE21-DC3FE8B7EF3C}" type="parTrans" cxnId="{81EA7038-366F-42B9-9D4F-AD4568EEE353}">
      <dgm:prSet/>
      <dgm:spPr/>
      <dgm:t>
        <a:bodyPr/>
        <a:lstStyle/>
        <a:p>
          <a:endParaRPr lang="en-US"/>
        </a:p>
      </dgm:t>
    </dgm:pt>
    <dgm:pt modelId="{12FA80D1-AF6A-48C2-9F20-42B031B899AB}" type="sibTrans" cxnId="{81EA7038-366F-42B9-9D4F-AD4568EEE353}">
      <dgm:prSet/>
      <dgm:spPr/>
      <dgm:t>
        <a:bodyPr/>
        <a:lstStyle/>
        <a:p>
          <a:endParaRPr lang="en-US"/>
        </a:p>
      </dgm:t>
    </dgm:pt>
    <dgm:pt modelId="{891B445D-4C27-443D-ADE1-D2EA703FF0EE}">
      <dgm:prSet phldrT="[Text]"/>
      <dgm:spPr/>
      <dgm:t>
        <a:bodyPr/>
        <a:lstStyle/>
        <a:p>
          <a:r>
            <a:rPr lang="en-US" dirty="0"/>
            <a:t>Textbook</a:t>
          </a:r>
        </a:p>
      </dgm:t>
    </dgm:pt>
    <dgm:pt modelId="{01061D07-AD14-4BEC-8743-A5C774ED2C1F}" type="parTrans" cxnId="{6D50EDFB-7BA6-49BC-92AC-EF64605BBC10}">
      <dgm:prSet/>
      <dgm:spPr/>
      <dgm:t>
        <a:bodyPr/>
        <a:lstStyle/>
        <a:p>
          <a:endParaRPr lang="en-US"/>
        </a:p>
      </dgm:t>
    </dgm:pt>
    <dgm:pt modelId="{E49DC320-3027-44AC-860C-F9C36641E9D7}" type="sibTrans" cxnId="{6D50EDFB-7BA6-49BC-92AC-EF64605BBC10}">
      <dgm:prSet/>
      <dgm:spPr/>
      <dgm:t>
        <a:bodyPr/>
        <a:lstStyle/>
        <a:p>
          <a:endParaRPr lang="en-US"/>
        </a:p>
      </dgm:t>
    </dgm:pt>
    <dgm:pt modelId="{895ED6C7-AEF8-44F7-9191-98BFDCBDCE5A}">
      <dgm:prSet phldrT="[Text]"/>
      <dgm:spPr/>
      <dgm:t>
        <a:bodyPr/>
        <a:lstStyle/>
        <a:p>
          <a:r>
            <a:rPr lang="en-US" dirty="0"/>
            <a:t>Instructor</a:t>
          </a:r>
        </a:p>
      </dgm:t>
    </dgm:pt>
    <dgm:pt modelId="{CAF1BF82-20AF-4508-AED4-891C80116B9B}" type="parTrans" cxnId="{76237682-378E-4F91-A0E1-B64BE7BB2825}">
      <dgm:prSet/>
      <dgm:spPr/>
      <dgm:t>
        <a:bodyPr/>
        <a:lstStyle/>
        <a:p>
          <a:endParaRPr lang="en-US"/>
        </a:p>
      </dgm:t>
    </dgm:pt>
    <dgm:pt modelId="{F7B38064-A6D7-4A07-A40B-91649E2C1702}" type="sibTrans" cxnId="{76237682-378E-4F91-A0E1-B64BE7BB2825}">
      <dgm:prSet/>
      <dgm:spPr/>
      <dgm:t>
        <a:bodyPr/>
        <a:lstStyle/>
        <a:p>
          <a:endParaRPr lang="en-US"/>
        </a:p>
      </dgm:t>
    </dgm:pt>
    <dgm:pt modelId="{7D5AF262-B8C9-4DC2-85C6-B7EB1D412303}">
      <dgm:prSet phldrT="[Text]"/>
      <dgm:spPr/>
      <dgm:t>
        <a:bodyPr/>
        <a:lstStyle/>
        <a:p>
          <a:r>
            <a:rPr lang="en-US" dirty="0"/>
            <a:t>Record where you got help</a:t>
          </a:r>
        </a:p>
      </dgm:t>
    </dgm:pt>
    <dgm:pt modelId="{2B30B823-4005-415D-898E-132F8CD64FF0}" type="parTrans" cxnId="{77574F51-427A-4E2A-A7C5-6A93262538A8}">
      <dgm:prSet/>
      <dgm:spPr/>
      <dgm:t>
        <a:bodyPr/>
        <a:lstStyle/>
        <a:p>
          <a:endParaRPr lang="en-US"/>
        </a:p>
      </dgm:t>
    </dgm:pt>
    <dgm:pt modelId="{B4636B39-03FD-4395-A8F8-2D45F3ADEF16}" type="sibTrans" cxnId="{77574F51-427A-4E2A-A7C5-6A93262538A8}">
      <dgm:prSet/>
      <dgm:spPr/>
      <dgm:t>
        <a:bodyPr/>
        <a:lstStyle/>
        <a:p>
          <a:endParaRPr lang="en-US"/>
        </a:p>
      </dgm:t>
    </dgm:pt>
    <dgm:pt modelId="{378D232E-AFE6-422A-A3E9-9424E1F45B4F}">
      <dgm:prSet phldrT="[Text]"/>
      <dgm:spPr/>
      <dgm:t>
        <a:bodyPr/>
        <a:lstStyle/>
        <a:p>
          <a:r>
            <a:rPr lang="en-US" dirty="0"/>
            <a:t>Work until done</a:t>
          </a:r>
        </a:p>
      </dgm:t>
    </dgm:pt>
    <dgm:pt modelId="{35A42023-3449-493A-AF36-F06C3A5DBCF4}" type="parTrans" cxnId="{44B114E7-A8F2-4237-9232-547015853420}">
      <dgm:prSet/>
      <dgm:spPr/>
      <dgm:t>
        <a:bodyPr/>
        <a:lstStyle/>
        <a:p>
          <a:endParaRPr lang="en-US"/>
        </a:p>
      </dgm:t>
    </dgm:pt>
    <dgm:pt modelId="{3E31D83B-DD2A-469A-A0BC-4E886FEC5401}" type="sibTrans" cxnId="{44B114E7-A8F2-4237-9232-547015853420}">
      <dgm:prSet/>
      <dgm:spPr/>
      <dgm:t>
        <a:bodyPr/>
        <a:lstStyle/>
        <a:p>
          <a:endParaRPr lang="en-US"/>
        </a:p>
      </dgm:t>
    </dgm:pt>
    <dgm:pt modelId="{72C3401A-BD86-4FE3-A17A-53269C180CBF}">
      <dgm:prSet phldrT="[Text]"/>
      <dgm:spPr/>
      <dgm:t>
        <a:bodyPr/>
        <a:lstStyle/>
        <a:p>
          <a:r>
            <a:rPr lang="en-US" dirty="0"/>
            <a:t>Write at least a short paragraph</a:t>
          </a:r>
        </a:p>
      </dgm:t>
    </dgm:pt>
    <dgm:pt modelId="{2E94388B-5229-4725-AC39-2316563E1A63}" type="parTrans" cxnId="{814C6563-1852-4A8B-8FB2-25CB4AC59BD3}">
      <dgm:prSet/>
      <dgm:spPr/>
      <dgm:t>
        <a:bodyPr/>
        <a:lstStyle/>
        <a:p>
          <a:endParaRPr lang="en-US"/>
        </a:p>
      </dgm:t>
    </dgm:pt>
    <dgm:pt modelId="{35167342-6D56-413D-AD87-7D144D808936}" type="sibTrans" cxnId="{814C6563-1852-4A8B-8FB2-25CB4AC59BD3}">
      <dgm:prSet/>
      <dgm:spPr/>
      <dgm:t>
        <a:bodyPr/>
        <a:lstStyle/>
        <a:p>
          <a:endParaRPr lang="en-US"/>
        </a:p>
      </dgm:t>
    </dgm:pt>
    <dgm:pt modelId="{6486E877-AAFD-42AF-931E-2AE9741C1C39}">
      <dgm:prSet phldrT="[Text]"/>
      <dgm:spPr/>
      <dgm:t>
        <a:bodyPr/>
        <a:lstStyle/>
        <a:p>
          <a:r>
            <a:rPr lang="en-US" dirty="0"/>
            <a:t>What did you learn?</a:t>
          </a:r>
        </a:p>
      </dgm:t>
    </dgm:pt>
    <dgm:pt modelId="{20749AB4-05DA-4323-BA91-65034CC4682C}" type="parTrans" cxnId="{DA1795BC-995D-40A9-9141-5834A565C7AF}">
      <dgm:prSet/>
      <dgm:spPr/>
      <dgm:t>
        <a:bodyPr/>
        <a:lstStyle/>
        <a:p>
          <a:endParaRPr lang="en-US"/>
        </a:p>
      </dgm:t>
    </dgm:pt>
    <dgm:pt modelId="{6B5AD4EF-5BC3-467B-AE84-7CC854AF93C8}" type="sibTrans" cxnId="{DA1795BC-995D-40A9-9141-5834A565C7AF}">
      <dgm:prSet/>
      <dgm:spPr/>
      <dgm:t>
        <a:bodyPr/>
        <a:lstStyle/>
        <a:p>
          <a:endParaRPr lang="en-US"/>
        </a:p>
      </dgm:t>
    </dgm:pt>
    <dgm:pt modelId="{7880A5E0-B61E-421C-A7D4-BEDBEA8D348C}">
      <dgm:prSet phldrT="[Text]"/>
      <dgm:spPr/>
      <dgm:t>
        <a:bodyPr/>
        <a:lstStyle/>
        <a:p>
          <a:r>
            <a:rPr lang="en-US" dirty="0"/>
            <a:t>What did you try?</a:t>
          </a:r>
        </a:p>
      </dgm:t>
    </dgm:pt>
    <dgm:pt modelId="{914D4F66-95A6-4361-A15C-929A9AAF8D6B}" type="parTrans" cxnId="{CA5765D2-FCDE-4789-8D73-43676CDFFB44}">
      <dgm:prSet/>
      <dgm:spPr/>
      <dgm:t>
        <a:bodyPr/>
        <a:lstStyle/>
        <a:p>
          <a:endParaRPr lang="en-US"/>
        </a:p>
      </dgm:t>
    </dgm:pt>
    <dgm:pt modelId="{92770C9F-0102-4C12-9725-EF35BC210649}" type="sibTrans" cxnId="{CA5765D2-FCDE-4789-8D73-43676CDFFB44}">
      <dgm:prSet/>
      <dgm:spPr/>
      <dgm:t>
        <a:bodyPr/>
        <a:lstStyle/>
        <a:p>
          <a:endParaRPr lang="en-US"/>
        </a:p>
      </dgm:t>
    </dgm:pt>
    <dgm:pt modelId="{09F759D7-95F4-420E-919B-F0C4CF9505EF}">
      <dgm:prSet phldrT="[Text]"/>
      <dgm:spPr/>
      <dgm:t>
        <a:bodyPr/>
        <a:lstStyle/>
        <a:p>
          <a:r>
            <a:rPr lang="en-US" dirty="0"/>
            <a:t>What worked?</a:t>
          </a:r>
        </a:p>
      </dgm:t>
    </dgm:pt>
    <dgm:pt modelId="{02F2062C-6DBD-48DB-B33E-F9721A333032}" type="parTrans" cxnId="{C01AD5FD-8043-4A63-B626-68ADD1907EEA}">
      <dgm:prSet/>
      <dgm:spPr/>
      <dgm:t>
        <a:bodyPr/>
        <a:lstStyle/>
        <a:p>
          <a:endParaRPr lang="en-US"/>
        </a:p>
      </dgm:t>
    </dgm:pt>
    <dgm:pt modelId="{64FD34A3-A699-48A7-8AF0-A93CD514F616}" type="sibTrans" cxnId="{C01AD5FD-8043-4A63-B626-68ADD1907EEA}">
      <dgm:prSet/>
      <dgm:spPr/>
      <dgm:t>
        <a:bodyPr/>
        <a:lstStyle/>
        <a:p>
          <a:endParaRPr lang="en-US"/>
        </a:p>
      </dgm:t>
    </dgm:pt>
    <dgm:pt modelId="{8D84B106-E90A-4503-962F-2B0664EFB2B2}">
      <dgm:prSet phldrT="[Text]"/>
      <dgm:spPr/>
      <dgm:t>
        <a:bodyPr/>
        <a:lstStyle/>
        <a:p>
          <a:r>
            <a:rPr lang="en-US" dirty="0"/>
            <a:t>What failed?</a:t>
          </a:r>
        </a:p>
      </dgm:t>
    </dgm:pt>
    <dgm:pt modelId="{3C1B13C8-8B00-4317-B02F-C0A0EC897504}" type="parTrans" cxnId="{C0E2807E-AEEB-489A-BA64-33DAC7141691}">
      <dgm:prSet/>
      <dgm:spPr/>
      <dgm:t>
        <a:bodyPr/>
        <a:lstStyle/>
        <a:p>
          <a:endParaRPr lang="en-US"/>
        </a:p>
      </dgm:t>
    </dgm:pt>
    <dgm:pt modelId="{3D0A58C4-3545-4A7F-AFBD-79D50026A434}" type="sibTrans" cxnId="{C0E2807E-AEEB-489A-BA64-33DAC7141691}">
      <dgm:prSet/>
      <dgm:spPr/>
      <dgm:t>
        <a:bodyPr/>
        <a:lstStyle/>
        <a:p>
          <a:endParaRPr lang="en-US"/>
        </a:p>
      </dgm:t>
    </dgm:pt>
    <dgm:pt modelId="{53C39CAB-8396-4124-83A8-6CCF13130C6F}" type="pres">
      <dgm:prSet presAssocID="{EC4B5530-B18C-42EF-8FEE-DA18F2FF961A}" presName="linearFlow" presStyleCnt="0">
        <dgm:presLayoutVars>
          <dgm:dir/>
          <dgm:animLvl val="lvl"/>
          <dgm:resizeHandles val="exact"/>
        </dgm:presLayoutVars>
      </dgm:prSet>
      <dgm:spPr/>
    </dgm:pt>
    <dgm:pt modelId="{D05F66BA-F809-4323-A975-23C17F121C7E}" type="pres">
      <dgm:prSet presAssocID="{FE1C70A3-3C40-4343-9B33-8EACAB982E57}" presName="composite" presStyleCnt="0"/>
      <dgm:spPr/>
    </dgm:pt>
    <dgm:pt modelId="{C9EB7EA5-186F-4F4B-A6A2-385ADEC3178F}" type="pres">
      <dgm:prSet presAssocID="{FE1C70A3-3C40-4343-9B33-8EACAB982E5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59C8287-5BB4-4051-80E9-53CCB87A2462}" type="pres">
      <dgm:prSet presAssocID="{FE1C70A3-3C40-4343-9B33-8EACAB982E57}" presName="parSh" presStyleLbl="node1" presStyleIdx="0" presStyleCnt="5"/>
      <dgm:spPr/>
    </dgm:pt>
    <dgm:pt modelId="{4C692B58-9E22-4CD9-AE00-CC9DF3109E12}" type="pres">
      <dgm:prSet presAssocID="{FE1C70A3-3C40-4343-9B33-8EACAB982E57}" presName="desTx" presStyleLbl="fgAcc1" presStyleIdx="0" presStyleCnt="5">
        <dgm:presLayoutVars>
          <dgm:bulletEnabled val="1"/>
        </dgm:presLayoutVars>
      </dgm:prSet>
      <dgm:spPr/>
    </dgm:pt>
    <dgm:pt modelId="{39687F49-CB4F-4988-BBF4-BF2189891FBB}" type="pres">
      <dgm:prSet presAssocID="{BB3DC4C6-8EB7-4AE8-B0D7-ECA6AC0595A1}" presName="sibTrans" presStyleLbl="sibTrans2D1" presStyleIdx="0" presStyleCnt="4"/>
      <dgm:spPr/>
    </dgm:pt>
    <dgm:pt modelId="{BC377B86-E5CA-4D3D-B0FD-E9ECFE005886}" type="pres">
      <dgm:prSet presAssocID="{BB3DC4C6-8EB7-4AE8-B0D7-ECA6AC0595A1}" presName="connTx" presStyleLbl="sibTrans2D1" presStyleIdx="0" presStyleCnt="4"/>
      <dgm:spPr/>
    </dgm:pt>
    <dgm:pt modelId="{CD62555D-18D6-498C-AFBC-5BD5B7F4BFEB}" type="pres">
      <dgm:prSet presAssocID="{EFFD7F35-496A-48BC-9148-C19BE5CB5662}" presName="composite" presStyleCnt="0"/>
      <dgm:spPr/>
    </dgm:pt>
    <dgm:pt modelId="{BA2D53B7-81C7-4F5A-B95D-3DE6E151830E}" type="pres">
      <dgm:prSet presAssocID="{EFFD7F35-496A-48BC-9148-C19BE5CB566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55D0239-96A8-4659-B0E5-8E29E866AB6A}" type="pres">
      <dgm:prSet presAssocID="{EFFD7F35-496A-48BC-9148-C19BE5CB5662}" presName="parSh" presStyleLbl="node1" presStyleIdx="1" presStyleCnt="5"/>
      <dgm:spPr/>
    </dgm:pt>
    <dgm:pt modelId="{7F2CFBF0-71AA-4D91-A868-8C6E1EEB5F33}" type="pres">
      <dgm:prSet presAssocID="{EFFD7F35-496A-48BC-9148-C19BE5CB5662}" presName="desTx" presStyleLbl="fgAcc1" presStyleIdx="1" presStyleCnt="5">
        <dgm:presLayoutVars>
          <dgm:bulletEnabled val="1"/>
        </dgm:presLayoutVars>
      </dgm:prSet>
      <dgm:spPr/>
    </dgm:pt>
    <dgm:pt modelId="{AC61D499-0697-4765-AF5F-CA9285F79CD8}" type="pres">
      <dgm:prSet presAssocID="{0E1BD0D0-BB08-4985-AC82-9A76E95773F3}" presName="sibTrans" presStyleLbl="sibTrans2D1" presStyleIdx="1" presStyleCnt="4"/>
      <dgm:spPr/>
    </dgm:pt>
    <dgm:pt modelId="{03B61B49-E1AD-4177-866A-6AEA207DFCDD}" type="pres">
      <dgm:prSet presAssocID="{0E1BD0D0-BB08-4985-AC82-9A76E95773F3}" presName="connTx" presStyleLbl="sibTrans2D1" presStyleIdx="1" presStyleCnt="4"/>
      <dgm:spPr/>
    </dgm:pt>
    <dgm:pt modelId="{559D350D-5A8B-420D-9BE6-FB57ED3F9677}" type="pres">
      <dgm:prSet presAssocID="{C7AB984D-CCED-40F4-8905-016C01A7C044}" presName="composite" presStyleCnt="0"/>
      <dgm:spPr/>
    </dgm:pt>
    <dgm:pt modelId="{F2FDA619-F3B6-4E2B-9A7C-2AA24F55C832}" type="pres">
      <dgm:prSet presAssocID="{C7AB984D-CCED-40F4-8905-016C01A7C04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9C8209D-014C-4837-9958-81127298CC87}" type="pres">
      <dgm:prSet presAssocID="{C7AB984D-CCED-40F4-8905-016C01A7C044}" presName="parSh" presStyleLbl="node1" presStyleIdx="2" presStyleCnt="5"/>
      <dgm:spPr/>
    </dgm:pt>
    <dgm:pt modelId="{1A5D9784-1034-4ABB-A9B9-97FD7F29E592}" type="pres">
      <dgm:prSet presAssocID="{C7AB984D-CCED-40F4-8905-016C01A7C044}" presName="desTx" presStyleLbl="fgAcc1" presStyleIdx="2" presStyleCnt="5">
        <dgm:presLayoutVars>
          <dgm:bulletEnabled val="1"/>
        </dgm:presLayoutVars>
      </dgm:prSet>
      <dgm:spPr/>
    </dgm:pt>
    <dgm:pt modelId="{D7780421-964D-4BAC-9A56-CD37BEFC070B}" type="pres">
      <dgm:prSet presAssocID="{F162EFBA-56DE-4C18-8584-8D9F745DD456}" presName="sibTrans" presStyleLbl="sibTrans2D1" presStyleIdx="2" presStyleCnt="4"/>
      <dgm:spPr/>
    </dgm:pt>
    <dgm:pt modelId="{C98B71A4-4D86-465C-A7F8-37DDD7840995}" type="pres">
      <dgm:prSet presAssocID="{F162EFBA-56DE-4C18-8584-8D9F745DD456}" presName="connTx" presStyleLbl="sibTrans2D1" presStyleIdx="2" presStyleCnt="4"/>
      <dgm:spPr/>
    </dgm:pt>
    <dgm:pt modelId="{2979C0BD-07DD-4962-8DD0-E849B081DE6D}" type="pres">
      <dgm:prSet presAssocID="{33AEE1D3-B6A7-436E-AE24-770568BD79C9}" presName="composite" presStyleCnt="0"/>
      <dgm:spPr/>
    </dgm:pt>
    <dgm:pt modelId="{6503225B-AF3E-4186-A1CE-4A08DFB97AA9}" type="pres">
      <dgm:prSet presAssocID="{33AEE1D3-B6A7-436E-AE24-770568BD79C9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15DC73-7DDF-4B04-B9F2-68139A0A05D5}" type="pres">
      <dgm:prSet presAssocID="{33AEE1D3-B6A7-436E-AE24-770568BD79C9}" presName="parSh" presStyleLbl="node1" presStyleIdx="3" presStyleCnt="5"/>
      <dgm:spPr/>
    </dgm:pt>
    <dgm:pt modelId="{B872A7C0-4F25-48B8-A428-EA29F8852BFF}" type="pres">
      <dgm:prSet presAssocID="{33AEE1D3-B6A7-436E-AE24-770568BD79C9}" presName="desTx" presStyleLbl="fgAcc1" presStyleIdx="3" presStyleCnt="5">
        <dgm:presLayoutVars>
          <dgm:bulletEnabled val="1"/>
        </dgm:presLayoutVars>
      </dgm:prSet>
      <dgm:spPr/>
    </dgm:pt>
    <dgm:pt modelId="{30E513A2-C145-4865-A0DE-61083FCA0F56}" type="pres">
      <dgm:prSet presAssocID="{31584BD8-7D18-4029-A694-C1B97F4DFF06}" presName="sibTrans" presStyleLbl="sibTrans2D1" presStyleIdx="3" presStyleCnt="4"/>
      <dgm:spPr/>
    </dgm:pt>
    <dgm:pt modelId="{483FAF53-4852-467F-9A54-742DDBD1A738}" type="pres">
      <dgm:prSet presAssocID="{31584BD8-7D18-4029-A694-C1B97F4DFF06}" presName="connTx" presStyleLbl="sibTrans2D1" presStyleIdx="3" presStyleCnt="4"/>
      <dgm:spPr/>
    </dgm:pt>
    <dgm:pt modelId="{FA438829-F891-4466-8990-2042FB02434C}" type="pres">
      <dgm:prSet presAssocID="{A66D140B-DDEC-477E-949D-2C6D2A9898DB}" presName="composite" presStyleCnt="0"/>
      <dgm:spPr/>
    </dgm:pt>
    <dgm:pt modelId="{9301CC86-719D-4085-BB22-0B9E4C319390}" type="pres">
      <dgm:prSet presAssocID="{A66D140B-DDEC-477E-949D-2C6D2A9898DB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B614935-B527-47EC-B140-64519F3E22AC}" type="pres">
      <dgm:prSet presAssocID="{A66D140B-DDEC-477E-949D-2C6D2A9898DB}" presName="parSh" presStyleLbl="node1" presStyleIdx="4" presStyleCnt="5"/>
      <dgm:spPr/>
    </dgm:pt>
    <dgm:pt modelId="{46D7CA80-F7C2-4D4C-AD57-45DE4B113F92}" type="pres">
      <dgm:prSet presAssocID="{A66D140B-DDEC-477E-949D-2C6D2A9898DB}" presName="desTx" presStyleLbl="fgAcc1" presStyleIdx="4" presStyleCnt="5">
        <dgm:presLayoutVars>
          <dgm:bulletEnabled val="1"/>
        </dgm:presLayoutVars>
      </dgm:prSet>
      <dgm:spPr/>
    </dgm:pt>
  </dgm:ptLst>
  <dgm:cxnLst>
    <dgm:cxn modelId="{B3DE4103-A659-4B72-BA09-51BA2D319EFF}" type="presOf" srcId="{EFFD7F35-496A-48BC-9148-C19BE5CB5662}" destId="{BA2D53B7-81C7-4F5A-B95D-3DE6E151830E}" srcOrd="0" destOrd="0" presId="urn:microsoft.com/office/officeart/2005/8/layout/process3"/>
    <dgm:cxn modelId="{AAB6670E-802A-432B-A900-5224F2D84A5B}" type="presOf" srcId="{C7AB984D-CCED-40F4-8905-016C01A7C044}" destId="{B9C8209D-014C-4837-9958-81127298CC87}" srcOrd="1" destOrd="0" presId="urn:microsoft.com/office/officeart/2005/8/layout/process3"/>
    <dgm:cxn modelId="{416A460F-C4F7-4676-9EEB-11AFF8D297FC}" type="presOf" srcId="{31584BD8-7D18-4029-A694-C1B97F4DFF06}" destId="{30E513A2-C145-4865-A0DE-61083FCA0F56}" srcOrd="0" destOrd="0" presId="urn:microsoft.com/office/officeart/2005/8/layout/process3"/>
    <dgm:cxn modelId="{B354EF0F-4559-4CD5-A683-9579115BF9EB}" srcId="{FE1C70A3-3C40-4343-9B33-8EACAB982E57}" destId="{8D505EB1-7F73-4217-BBFD-06918F4750C8}" srcOrd="2" destOrd="0" parTransId="{5DE38FD9-7702-4F2D-AB4F-C72BEF2B1759}" sibTransId="{E756E6AB-CD37-4409-B168-4B326122F732}"/>
    <dgm:cxn modelId="{FE821222-B971-4489-B0EB-2AC6F23454AF}" type="presOf" srcId="{33AEE1D3-B6A7-436E-AE24-770568BD79C9}" destId="{6503225B-AF3E-4186-A1CE-4A08DFB97AA9}" srcOrd="0" destOrd="0" presId="urn:microsoft.com/office/officeart/2005/8/layout/process3"/>
    <dgm:cxn modelId="{3B2FC922-5B1D-4CDD-BB05-566267DC4A7F}" type="presOf" srcId="{FE1C70A3-3C40-4343-9B33-8EACAB982E57}" destId="{C9EB7EA5-186F-4F4B-A6A2-385ADEC3178F}" srcOrd="0" destOrd="0" presId="urn:microsoft.com/office/officeart/2005/8/layout/process3"/>
    <dgm:cxn modelId="{B5CFC424-4517-4C18-85E7-36BF91470D71}" type="presOf" srcId="{378D232E-AFE6-422A-A3E9-9424E1F45B4F}" destId="{B872A7C0-4F25-48B8-A428-EA29F8852BFF}" srcOrd="0" destOrd="5" presId="urn:microsoft.com/office/officeart/2005/8/layout/process3"/>
    <dgm:cxn modelId="{04978725-87DF-44BB-8B80-AF28B7CB91AB}" srcId="{FE1C70A3-3C40-4343-9B33-8EACAB982E57}" destId="{1F183E03-D991-45D7-9F29-41112009AAC1}" srcOrd="3" destOrd="0" parTransId="{A18D7D5A-2577-4715-9BC3-34B7873E39F8}" sibTransId="{3A29584D-A1C9-41FA-A1C4-4FF4B06B7695}"/>
    <dgm:cxn modelId="{9B301729-8051-47AE-896A-0B2AEA844AD7}" type="presOf" srcId="{895ED6C7-AEF8-44F7-9191-98BFDCBDCE5A}" destId="{B872A7C0-4F25-48B8-A428-EA29F8852BFF}" srcOrd="0" destOrd="3" presId="urn:microsoft.com/office/officeart/2005/8/layout/process3"/>
    <dgm:cxn modelId="{A0ABD229-FA7B-4434-B4AB-074E6589FE0D}" type="presOf" srcId="{F162EFBA-56DE-4C18-8584-8D9F745DD456}" destId="{D7780421-964D-4BAC-9A56-CD37BEFC070B}" srcOrd="0" destOrd="0" presId="urn:microsoft.com/office/officeart/2005/8/layout/process3"/>
    <dgm:cxn modelId="{BDB2092F-63E3-4524-9F3D-EEC5835055D5}" type="presOf" srcId="{F162EFBA-56DE-4C18-8584-8D9F745DD456}" destId="{C98B71A4-4D86-465C-A7F8-37DDD7840995}" srcOrd="1" destOrd="0" presId="urn:microsoft.com/office/officeart/2005/8/layout/process3"/>
    <dgm:cxn modelId="{74847234-0AD0-4AF4-B787-D22D13A59169}" type="presOf" srcId="{0E1BD0D0-BB08-4985-AC82-9A76E95773F3}" destId="{AC61D499-0697-4765-AF5F-CA9285F79CD8}" srcOrd="0" destOrd="0" presId="urn:microsoft.com/office/officeart/2005/8/layout/process3"/>
    <dgm:cxn modelId="{81EA7038-366F-42B9-9D4F-AD4568EEE353}" srcId="{3A591956-38EE-422B-AB63-579A45F75C62}" destId="{40820C22-4B5B-4571-8718-8D5565291003}" srcOrd="0" destOrd="0" parTransId="{781C805D-37D1-49D6-AE21-DC3FE8B7EF3C}" sibTransId="{12FA80D1-AF6A-48C2-9F20-42B031B899AB}"/>
    <dgm:cxn modelId="{07A8BC3C-974E-4844-B230-0E9E7987914B}" type="presOf" srcId="{4D3AD7CF-A52A-4D2E-A087-E66D87CE6F39}" destId="{7F2CFBF0-71AA-4D91-A868-8C6E1EEB5F33}" srcOrd="0" destOrd="0" presId="urn:microsoft.com/office/officeart/2005/8/layout/process3"/>
    <dgm:cxn modelId="{27E2B93F-276A-4996-B17B-1F5710FB771F}" type="presOf" srcId="{09F759D7-95F4-420E-919B-F0C4CF9505EF}" destId="{46D7CA80-F7C2-4D4C-AD57-45DE4B113F92}" srcOrd="0" destOrd="2" presId="urn:microsoft.com/office/officeart/2005/8/layout/process3"/>
    <dgm:cxn modelId="{37769460-E572-49A8-9648-6AE959723D84}" srcId="{33AEE1D3-B6A7-436E-AE24-770568BD79C9}" destId="{3A591956-38EE-422B-AB63-579A45F75C62}" srcOrd="0" destOrd="0" parTransId="{DBF789BB-0C44-4DFF-A8ED-119B0084C103}" sibTransId="{9740E12B-6B06-429E-8098-57186CDB71C2}"/>
    <dgm:cxn modelId="{814C6563-1852-4A8B-8FB2-25CB4AC59BD3}" srcId="{A66D140B-DDEC-477E-949D-2C6D2A9898DB}" destId="{72C3401A-BD86-4FE3-A17A-53269C180CBF}" srcOrd="0" destOrd="0" parTransId="{2E94388B-5229-4725-AC39-2316563E1A63}" sibTransId="{35167342-6D56-413D-AD87-7D144D808936}"/>
    <dgm:cxn modelId="{D2DD9065-C65D-4CB7-856C-83B8C509337E}" type="presOf" srcId="{891B445D-4C27-443D-ADE1-D2EA703FF0EE}" destId="{B872A7C0-4F25-48B8-A428-EA29F8852BFF}" srcOrd="0" destOrd="2" presId="urn:microsoft.com/office/officeart/2005/8/layout/process3"/>
    <dgm:cxn modelId="{1F808D4B-6C56-4EFD-AA54-7CDE6D26740D}" type="presOf" srcId="{C7AB984D-CCED-40F4-8905-016C01A7C044}" destId="{F2FDA619-F3B6-4E2B-9A7C-2AA24F55C832}" srcOrd="0" destOrd="0" presId="urn:microsoft.com/office/officeart/2005/8/layout/process3"/>
    <dgm:cxn modelId="{81CC206C-341A-4AF5-A7B9-F9087A6BFEDD}" type="presOf" srcId="{5C87DBFE-9B47-446E-AAFC-4263BBFADD75}" destId="{4C692B58-9E22-4CD9-AE00-CC9DF3109E12}" srcOrd="0" destOrd="0" presId="urn:microsoft.com/office/officeart/2005/8/layout/process3"/>
    <dgm:cxn modelId="{A21D3D6D-CAEE-4F91-BDA2-5CAC1EC6ADA5}" type="presOf" srcId="{F337E16F-1ED3-449C-9553-DCAF8974506A}" destId="{7F2CFBF0-71AA-4D91-A868-8C6E1EEB5F33}" srcOrd="0" destOrd="1" presId="urn:microsoft.com/office/officeart/2005/8/layout/process3"/>
    <dgm:cxn modelId="{7DFAB44D-3ED6-4710-813B-B061E99E59F2}" srcId="{EC4B5530-B18C-42EF-8FEE-DA18F2FF961A}" destId="{FE1C70A3-3C40-4343-9B33-8EACAB982E57}" srcOrd="0" destOrd="0" parTransId="{F44CADEB-DB5F-4ECC-9433-EEF3F7599699}" sibTransId="{BB3DC4C6-8EB7-4AE8-B0D7-ECA6AC0595A1}"/>
    <dgm:cxn modelId="{77574F51-427A-4E2A-A7C5-6A93262538A8}" srcId="{33AEE1D3-B6A7-436E-AE24-770568BD79C9}" destId="{7D5AF262-B8C9-4DC2-85C6-B7EB1D412303}" srcOrd="1" destOrd="0" parTransId="{2B30B823-4005-415D-898E-132F8CD64FF0}" sibTransId="{B4636B39-03FD-4395-A8F8-2D45F3ADEF16}"/>
    <dgm:cxn modelId="{2319E552-DC2D-4443-9F8C-9C0DF91C7787}" type="presOf" srcId="{8D505EB1-7F73-4217-BBFD-06918F4750C8}" destId="{4C692B58-9E22-4CD9-AE00-CC9DF3109E12}" srcOrd="0" destOrd="2" presId="urn:microsoft.com/office/officeart/2005/8/layout/process3"/>
    <dgm:cxn modelId="{9226F352-507A-48ED-8D1C-D5908DE67172}" type="presOf" srcId="{FE1C70A3-3C40-4343-9B33-8EACAB982E57}" destId="{259C8287-5BB4-4051-80E9-53CCB87A2462}" srcOrd="1" destOrd="0" presId="urn:microsoft.com/office/officeart/2005/8/layout/process3"/>
    <dgm:cxn modelId="{E8DE8A74-29B5-4508-BA6F-BA95D4F3CEB8}" type="presOf" srcId="{F57AA983-DA29-461C-B266-1F37F907B3C5}" destId="{1A5D9784-1034-4ABB-A9B9-97FD7F29E592}" srcOrd="0" destOrd="2" presId="urn:microsoft.com/office/officeart/2005/8/layout/process3"/>
    <dgm:cxn modelId="{9D806B75-9537-4FD8-AF90-CCA13FE41305}" type="presOf" srcId="{7D5AF262-B8C9-4DC2-85C6-B7EB1D412303}" destId="{B872A7C0-4F25-48B8-A428-EA29F8852BFF}" srcOrd="0" destOrd="4" presId="urn:microsoft.com/office/officeart/2005/8/layout/process3"/>
    <dgm:cxn modelId="{258CBC75-F118-4438-AAB8-BAA5D59F5399}" srcId="{EC4B5530-B18C-42EF-8FEE-DA18F2FF961A}" destId="{EFFD7F35-496A-48BC-9148-C19BE5CB5662}" srcOrd="1" destOrd="0" parTransId="{A496FF0D-CC93-4F3D-AB87-6D0EAC918E87}" sibTransId="{0E1BD0D0-BB08-4985-AC82-9A76E95773F3}"/>
    <dgm:cxn modelId="{7390167A-7A34-4552-BAA1-EDD034068C6B}" srcId="{EFFD7F35-496A-48BC-9148-C19BE5CB5662}" destId="{4D3AD7CF-A52A-4D2E-A087-E66D87CE6F39}" srcOrd="0" destOrd="0" parTransId="{1197DD30-BE6E-436E-B1A1-8B947BE5D48D}" sibTransId="{69AE675D-AF0F-4B6B-A26E-0F277FAADDF2}"/>
    <dgm:cxn modelId="{B4B4435A-AA06-40A2-8E1E-325AEAADBD06}" type="presOf" srcId="{0E1BD0D0-BB08-4985-AC82-9A76E95773F3}" destId="{03B61B49-E1AD-4177-866A-6AEA207DFCDD}" srcOrd="1" destOrd="0" presId="urn:microsoft.com/office/officeart/2005/8/layout/process3"/>
    <dgm:cxn modelId="{C0E2807E-AEEB-489A-BA64-33DAC7141691}" srcId="{A66D140B-DDEC-477E-949D-2C6D2A9898DB}" destId="{8D84B106-E90A-4503-962F-2B0664EFB2B2}" srcOrd="3" destOrd="0" parTransId="{3C1B13C8-8B00-4317-B02F-C0A0EC897504}" sibTransId="{3D0A58C4-3545-4A7F-AFBD-79D50026A434}"/>
    <dgm:cxn modelId="{BF283A7F-6CBC-441F-A22C-83BEB62D43FB}" srcId="{EC4B5530-B18C-42EF-8FEE-DA18F2FF961A}" destId="{33AEE1D3-B6A7-436E-AE24-770568BD79C9}" srcOrd="3" destOrd="0" parTransId="{6FAC8AE2-DBDF-4C85-B74B-1D0E5C2ED5FF}" sibTransId="{31584BD8-7D18-4029-A694-C1B97F4DFF06}"/>
    <dgm:cxn modelId="{C93C8D7F-176C-4750-ADC0-632504E4B855}" srcId="{EC4B5530-B18C-42EF-8FEE-DA18F2FF961A}" destId="{A66D140B-DDEC-477E-949D-2C6D2A9898DB}" srcOrd="4" destOrd="0" parTransId="{B60F0571-5A07-4BEE-BA1A-B1C594046EDC}" sibTransId="{8FE04910-C1D4-4DA3-8880-FB136544E057}"/>
    <dgm:cxn modelId="{F95C5D81-52F2-4EE3-A8C3-38793C6AEFEE}" srcId="{FE1C70A3-3C40-4343-9B33-8EACAB982E57}" destId="{3F1CF077-281F-4F30-96C7-27D069F1BE20}" srcOrd="1" destOrd="0" parTransId="{3744DF26-B852-4581-8947-3410AC58F69C}" sibTransId="{C06229FE-5A64-4620-AB78-D09A263966B3}"/>
    <dgm:cxn modelId="{76237682-378E-4F91-A0E1-B64BE7BB2825}" srcId="{3A591956-38EE-422B-AB63-579A45F75C62}" destId="{895ED6C7-AEF8-44F7-9191-98BFDCBDCE5A}" srcOrd="2" destOrd="0" parTransId="{CAF1BF82-20AF-4508-AED4-891C80116B9B}" sibTransId="{F7B38064-A6D7-4A07-A40B-91649E2C1702}"/>
    <dgm:cxn modelId="{0053CF82-431B-4825-BB1C-D5D148FB8975}" type="presOf" srcId="{7880A5E0-B61E-421C-A7D4-BEDBEA8D348C}" destId="{46D7CA80-F7C2-4D4C-AD57-45DE4B113F92}" srcOrd="0" destOrd="1" presId="urn:microsoft.com/office/officeart/2005/8/layout/process3"/>
    <dgm:cxn modelId="{FF12CD95-3E7E-4653-B9C9-D97763C3D97B}" type="presOf" srcId="{1F183E03-D991-45D7-9F29-41112009AAC1}" destId="{4C692B58-9E22-4CD9-AE00-CC9DF3109E12}" srcOrd="0" destOrd="3" presId="urn:microsoft.com/office/officeart/2005/8/layout/process3"/>
    <dgm:cxn modelId="{42833E97-0F7E-4653-AE31-5AF0F26EDE17}" type="presOf" srcId="{BB3DC4C6-8EB7-4AE8-B0D7-ECA6AC0595A1}" destId="{BC377B86-E5CA-4D3D-B0FD-E9ECFE005886}" srcOrd="1" destOrd="0" presId="urn:microsoft.com/office/officeart/2005/8/layout/process3"/>
    <dgm:cxn modelId="{83276599-8DBA-48A6-B642-E64BC4685A09}" srcId="{C7AB984D-CCED-40F4-8905-016C01A7C044}" destId="{C8F51FF0-8EE2-4E92-9D5D-EF0C26CAEAB0}" srcOrd="1" destOrd="0" parTransId="{FC435987-2DF9-442A-8B76-FE687EBA9BDC}" sibTransId="{705499A6-7D0A-4E12-9537-362B8B1E1525}"/>
    <dgm:cxn modelId="{8AFD999B-6EFF-4D78-9A4B-DB0126B50E77}" srcId="{FE1C70A3-3C40-4343-9B33-8EACAB982E57}" destId="{5C87DBFE-9B47-446E-AAFC-4263BBFADD75}" srcOrd="0" destOrd="0" parTransId="{8E01F88E-3E67-42C4-95B9-C91E990B03CC}" sibTransId="{E9CFDAE2-9C4B-41D8-9319-C18E236B7AF9}"/>
    <dgm:cxn modelId="{0394ABA2-0818-446D-A6FB-26691A246FF7}" srcId="{EC4B5530-B18C-42EF-8FEE-DA18F2FF961A}" destId="{C7AB984D-CCED-40F4-8905-016C01A7C044}" srcOrd="2" destOrd="0" parTransId="{3A1A9172-ED22-4920-A8AF-48D89F5DD0D5}" sibTransId="{F162EFBA-56DE-4C18-8584-8D9F745DD456}"/>
    <dgm:cxn modelId="{64DDE0A2-38CF-4C7B-8F20-119DC7881095}" type="presOf" srcId="{A66D140B-DDEC-477E-949D-2C6D2A9898DB}" destId="{7B614935-B527-47EC-B140-64519F3E22AC}" srcOrd="1" destOrd="0" presId="urn:microsoft.com/office/officeart/2005/8/layout/process3"/>
    <dgm:cxn modelId="{9655B3AB-A48D-48A2-B003-E279877C1DAF}" type="presOf" srcId="{A66D140B-DDEC-477E-949D-2C6D2A9898DB}" destId="{9301CC86-719D-4085-BB22-0B9E4C319390}" srcOrd="0" destOrd="0" presId="urn:microsoft.com/office/officeart/2005/8/layout/process3"/>
    <dgm:cxn modelId="{F54970AC-D1F0-4691-A4EC-6D7C51A73362}" type="presOf" srcId="{6486E877-AAFD-42AF-931E-2AE9741C1C39}" destId="{46D7CA80-F7C2-4D4C-AD57-45DE4B113F92}" srcOrd="0" destOrd="4" presId="urn:microsoft.com/office/officeart/2005/8/layout/process3"/>
    <dgm:cxn modelId="{867800B2-CD25-4687-A6FE-1786B754D6EF}" type="presOf" srcId="{40820C22-4B5B-4571-8718-8D5565291003}" destId="{B872A7C0-4F25-48B8-A428-EA29F8852BFF}" srcOrd="0" destOrd="1" presId="urn:microsoft.com/office/officeart/2005/8/layout/process3"/>
    <dgm:cxn modelId="{B0C722BC-EB2E-4C0D-B4E4-E82184977C2F}" srcId="{C7AB984D-CCED-40F4-8905-016C01A7C044}" destId="{A0F29AA6-14DA-4008-AAD0-FE80763136D1}" srcOrd="0" destOrd="0" parTransId="{ED7195C9-7813-4190-91A4-2A59ADAB3DB2}" sibTransId="{457235C3-7082-450E-83FA-471C6658A9DF}"/>
    <dgm:cxn modelId="{DA1795BC-995D-40A9-9141-5834A565C7AF}" srcId="{A66D140B-DDEC-477E-949D-2C6D2A9898DB}" destId="{6486E877-AAFD-42AF-931E-2AE9741C1C39}" srcOrd="4" destOrd="0" parTransId="{20749AB4-05DA-4323-BA91-65034CC4682C}" sibTransId="{6B5AD4EF-5BC3-467B-AE84-7CC854AF93C8}"/>
    <dgm:cxn modelId="{81DCC1BE-A723-4113-BC51-59AFE00EB70B}" type="presOf" srcId="{A0F29AA6-14DA-4008-AAD0-FE80763136D1}" destId="{1A5D9784-1034-4ABB-A9B9-97FD7F29E592}" srcOrd="0" destOrd="0" presId="urn:microsoft.com/office/officeart/2005/8/layout/process3"/>
    <dgm:cxn modelId="{6443C8C4-1F93-4A44-B03D-3B2BBF62013C}" type="presOf" srcId="{EFFD7F35-496A-48BC-9148-C19BE5CB5662}" destId="{355D0239-96A8-4659-B0E5-8E29E866AB6A}" srcOrd="1" destOrd="0" presId="urn:microsoft.com/office/officeart/2005/8/layout/process3"/>
    <dgm:cxn modelId="{A0B9F7C8-ED92-43BC-9780-D55C672177BD}" type="presOf" srcId="{C8F51FF0-8EE2-4E92-9D5D-EF0C26CAEAB0}" destId="{1A5D9784-1034-4ABB-A9B9-97FD7F29E592}" srcOrd="0" destOrd="1" presId="urn:microsoft.com/office/officeart/2005/8/layout/process3"/>
    <dgm:cxn modelId="{00AD56CE-FCD3-4C9E-9BA1-F7EC3332D3F2}" type="presOf" srcId="{3A591956-38EE-422B-AB63-579A45F75C62}" destId="{B872A7C0-4F25-48B8-A428-EA29F8852BFF}" srcOrd="0" destOrd="0" presId="urn:microsoft.com/office/officeart/2005/8/layout/process3"/>
    <dgm:cxn modelId="{E8F28DD1-C989-4270-8FF2-FB0B63C3659A}" type="presOf" srcId="{EC4B5530-B18C-42EF-8FEE-DA18F2FF961A}" destId="{53C39CAB-8396-4124-83A8-6CCF13130C6F}" srcOrd="0" destOrd="0" presId="urn:microsoft.com/office/officeart/2005/8/layout/process3"/>
    <dgm:cxn modelId="{CA5765D2-FCDE-4789-8D73-43676CDFFB44}" srcId="{A66D140B-DDEC-477E-949D-2C6D2A9898DB}" destId="{7880A5E0-B61E-421C-A7D4-BEDBEA8D348C}" srcOrd="1" destOrd="0" parTransId="{914D4F66-95A6-4361-A15C-929A9AAF8D6B}" sibTransId="{92770C9F-0102-4C12-9725-EF35BC210649}"/>
    <dgm:cxn modelId="{6912A1D5-CB1A-486F-92D9-A0A80A9003FF}" type="presOf" srcId="{31584BD8-7D18-4029-A694-C1B97F4DFF06}" destId="{483FAF53-4852-467F-9A54-742DDBD1A738}" srcOrd="1" destOrd="0" presId="urn:microsoft.com/office/officeart/2005/8/layout/process3"/>
    <dgm:cxn modelId="{C654DBD6-9590-4C9A-B372-10003CB9ACD3}" srcId="{EFFD7F35-496A-48BC-9148-C19BE5CB5662}" destId="{F337E16F-1ED3-449C-9553-DCAF8974506A}" srcOrd="1" destOrd="0" parTransId="{FDE34C68-EE7A-4033-AFEA-16625E068F03}" sibTransId="{45AA4857-598D-4FD4-97C4-72386EF18940}"/>
    <dgm:cxn modelId="{9A0D0CDC-B1CC-47F9-B265-FBA6124C52A1}" srcId="{C7AB984D-CCED-40F4-8905-016C01A7C044}" destId="{0965C4DC-97E5-4A1E-9C4D-8CC734CF9103}" srcOrd="3" destOrd="0" parTransId="{A1DF7350-6F4C-41BE-8B7D-0EE8E18C37B6}" sibTransId="{D585699E-A428-47D0-BD93-491FE585328D}"/>
    <dgm:cxn modelId="{44B114E7-A8F2-4237-9232-547015853420}" srcId="{33AEE1D3-B6A7-436E-AE24-770568BD79C9}" destId="{378D232E-AFE6-422A-A3E9-9424E1F45B4F}" srcOrd="2" destOrd="0" parTransId="{35A42023-3449-493A-AF36-F06C3A5DBCF4}" sibTransId="{3E31D83B-DD2A-469A-A0BC-4E886FEC5401}"/>
    <dgm:cxn modelId="{9475ACE9-3425-4653-975D-6A6FE420D99B}" type="presOf" srcId="{BB3DC4C6-8EB7-4AE8-B0D7-ECA6AC0595A1}" destId="{39687F49-CB4F-4988-BBF4-BF2189891FBB}" srcOrd="0" destOrd="0" presId="urn:microsoft.com/office/officeart/2005/8/layout/process3"/>
    <dgm:cxn modelId="{2953D9ED-18CE-4E70-B052-3B3C6784E1AF}" type="presOf" srcId="{8D84B106-E90A-4503-962F-2B0664EFB2B2}" destId="{46D7CA80-F7C2-4D4C-AD57-45DE4B113F92}" srcOrd="0" destOrd="3" presId="urn:microsoft.com/office/officeart/2005/8/layout/process3"/>
    <dgm:cxn modelId="{87CDABF3-FB91-4B6F-A020-4BC32042D56B}" type="presOf" srcId="{0965C4DC-97E5-4A1E-9C4D-8CC734CF9103}" destId="{1A5D9784-1034-4ABB-A9B9-97FD7F29E592}" srcOrd="0" destOrd="3" presId="urn:microsoft.com/office/officeart/2005/8/layout/process3"/>
    <dgm:cxn modelId="{D48F4BF6-AE07-434F-9820-AFA22975A585}" type="presOf" srcId="{72C3401A-BD86-4FE3-A17A-53269C180CBF}" destId="{46D7CA80-F7C2-4D4C-AD57-45DE4B113F92}" srcOrd="0" destOrd="0" presId="urn:microsoft.com/office/officeart/2005/8/layout/process3"/>
    <dgm:cxn modelId="{A8726FF6-6288-4911-9465-53ED6B477982}" type="presOf" srcId="{3F1CF077-281F-4F30-96C7-27D069F1BE20}" destId="{4C692B58-9E22-4CD9-AE00-CC9DF3109E12}" srcOrd="0" destOrd="1" presId="urn:microsoft.com/office/officeart/2005/8/layout/process3"/>
    <dgm:cxn modelId="{C4F737F7-F233-47A9-8564-26AAF0737398}" type="presOf" srcId="{33AEE1D3-B6A7-436E-AE24-770568BD79C9}" destId="{9815DC73-7DDF-4B04-B9F2-68139A0A05D5}" srcOrd="1" destOrd="0" presId="urn:microsoft.com/office/officeart/2005/8/layout/process3"/>
    <dgm:cxn modelId="{6D50EDFB-7BA6-49BC-92AC-EF64605BBC10}" srcId="{3A591956-38EE-422B-AB63-579A45F75C62}" destId="{891B445D-4C27-443D-ADE1-D2EA703FF0EE}" srcOrd="1" destOrd="0" parTransId="{01061D07-AD14-4BEC-8743-A5C774ED2C1F}" sibTransId="{E49DC320-3027-44AC-860C-F9C36641E9D7}"/>
    <dgm:cxn modelId="{C01AD5FD-8043-4A63-B626-68ADD1907EEA}" srcId="{A66D140B-DDEC-477E-949D-2C6D2A9898DB}" destId="{09F759D7-95F4-420E-919B-F0C4CF9505EF}" srcOrd="2" destOrd="0" parTransId="{02F2062C-6DBD-48DB-B33E-F9721A333032}" sibTransId="{64FD34A3-A699-48A7-8AF0-A93CD514F616}"/>
    <dgm:cxn modelId="{89CF32FE-955A-4C9D-A6AE-479E3AA6852A}" srcId="{C7AB984D-CCED-40F4-8905-016C01A7C044}" destId="{F57AA983-DA29-461C-B266-1F37F907B3C5}" srcOrd="2" destOrd="0" parTransId="{71CAD23B-D5B6-495F-AEC8-453BA0B56958}" sibTransId="{47A7951C-0B50-436B-9022-E64958EC23C9}"/>
    <dgm:cxn modelId="{2CD7C233-B2A5-4F35-8A7F-59D5D673BB76}" type="presParOf" srcId="{53C39CAB-8396-4124-83A8-6CCF13130C6F}" destId="{D05F66BA-F809-4323-A975-23C17F121C7E}" srcOrd="0" destOrd="0" presId="urn:microsoft.com/office/officeart/2005/8/layout/process3"/>
    <dgm:cxn modelId="{6D783F7B-88DA-44C0-8285-362363A7AFD5}" type="presParOf" srcId="{D05F66BA-F809-4323-A975-23C17F121C7E}" destId="{C9EB7EA5-186F-4F4B-A6A2-385ADEC3178F}" srcOrd="0" destOrd="0" presId="urn:microsoft.com/office/officeart/2005/8/layout/process3"/>
    <dgm:cxn modelId="{C7F5E0A2-CF6D-4AD0-84DA-9A5FD0A6C1A0}" type="presParOf" srcId="{D05F66BA-F809-4323-A975-23C17F121C7E}" destId="{259C8287-5BB4-4051-80E9-53CCB87A2462}" srcOrd="1" destOrd="0" presId="urn:microsoft.com/office/officeart/2005/8/layout/process3"/>
    <dgm:cxn modelId="{D228893E-CAB0-4242-966E-82E23B7D045C}" type="presParOf" srcId="{D05F66BA-F809-4323-A975-23C17F121C7E}" destId="{4C692B58-9E22-4CD9-AE00-CC9DF3109E12}" srcOrd="2" destOrd="0" presId="urn:microsoft.com/office/officeart/2005/8/layout/process3"/>
    <dgm:cxn modelId="{7B5BA540-35C6-4390-B224-DC787EBD54F6}" type="presParOf" srcId="{53C39CAB-8396-4124-83A8-6CCF13130C6F}" destId="{39687F49-CB4F-4988-BBF4-BF2189891FBB}" srcOrd="1" destOrd="0" presId="urn:microsoft.com/office/officeart/2005/8/layout/process3"/>
    <dgm:cxn modelId="{749FBA9F-C253-460E-8F39-7D74C3DEA614}" type="presParOf" srcId="{39687F49-CB4F-4988-BBF4-BF2189891FBB}" destId="{BC377B86-E5CA-4D3D-B0FD-E9ECFE005886}" srcOrd="0" destOrd="0" presId="urn:microsoft.com/office/officeart/2005/8/layout/process3"/>
    <dgm:cxn modelId="{55F171A0-8C03-405B-AF45-7E7EACA79F17}" type="presParOf" srcId="{53C39CAB-8396-4124-83A8-6CCF13130C6F}" destId="{CD62555D-18D6-498C-AFBC-5BD5B7F4BFEB}" srcOrd="2" destOrd="0" presId="urn:microsoft.com/office/officeart/2005/8/layout/process3"/>
    <dgm:cxn modelId="{CE5B3AA4-2BBE-40A4-AA4F-BA5CE548F127}" type="presParOf" srcId="{CD62555D-18D6-498C-AFBC-5BD5B7F4BFEB}" destId="{BA2D53B7-81C7-4F5A-B95D-3DE6E151830E}" srcOrd="0" destOrd="0" presId="urn:microsoft.com/office/officeart/2005/8/layout/process3"/>
    <dgm:cxn modelId="{37531936-8F4B-46EE-8AE8-3ED99FCBA98C}" type="presParOf" srcId="{CD62555D-18D6-498C-AFBC-5BD5B7F4BFEB}" destId="{355D0239-96A8-4659-B0E5-8E29E866AB6A}" srcOrd="1" destOrd="0" presId="urn:microsoft.com/office/officeart/2005/8/layout/process3"/>
    <dgm:cxn modelId="{B13F5321-A933-469C-9DDB-20F92F431262}" type="presParOf" srcId="{CD62555D-18D6-498C-AFBC-5BD5B7F4BFEB}" destId="{7F2CFBF0-71AA-4D91-A868-8C6E1EEB5F33}" srcOrd="2" destOrd="0" presId="urn:microsoft.com/office/officeart/2005/8/layout/process3"/>
    <dgm:cxn modelId="{5C53877F-B47A-48BF-9549-6DDBB4EC6BBF}" type="presParOf" srcId="{53C39CAB-8396-4124-83A8-6CCF13130C6F}" destId="{AC61D499-0697-4765-AF5F-CA9285F79CD8}" srcOrd="3" destOrd="0" presId="urn:microsoft.com/office/officeart/2005/8/layout/process3"/>
    <dgm:cxn modelId="{2E324805-9927-4F41-A260-ADF15B23BBE0}" type="presParOf" srcId="{AC61D499-0697-4765-AF5F-CA9285F79CD8}" destId="{03B61B49-E1AD-4177-866A-6AEA207DFCDD}" srcOrd="0" destOrd="0" presId="urn:microsoft.com/office/officeart/2005/8/layout/process3"/>
    <dgm:cxn modelId="{3B637074-F672-42E6-951C-8317957E51E5}" type="presParOf" srcId="{53C39CAB-8396-4124-83A8-6CCF13130C6F}" destId="{559D350D-5A8B-420D-9BE6-FB57ED3F9677}" srcOrd="4" destOrd="0" presId="urn:microsoft.com/office/officeart/2005/8/layout/process3"/>
    <dgm:cxn modelId="{16355810-336F-4E79-8207-2554D33DCC1A}" type="presParOf" srcId="{559D350D-5A8B-420D-9BE6-FB57ED3F9677}" destId="{F2FDA619-F3B6-4E2B-9A7C-2AA24F55C832}" srcOrd="0" destOrd="0" presId="urn:microsoft.com/office/officeart/2005/8/layout/process3"/>
    <dgm:cxn modelId="{8AE3A79C-3284-4C35-B40E-18F55EDC4432}" type="presParOf" srcId="{559D350D-5A8B-420D-9BE6-FB57ED3F9677}" destId="{B9C8209D-014C-4837-9958-81127298CC87}" srcOrd="1" destOrd="0" presId="urn:microsoft.com/office/officeart/2005/8/layout/process3"/>
    <dgm:cxn modelId="{102FB5F8-07F5-413C-99ED-38C29B04A3CA}" type="presParOf" srcId="{559D350D-5A8B-420D-9BE6-FB57ED3F9677}" destId="{1A5D9784-1034-4ABB-A9B9-97FD7F29E592}" srcOrd="2" destOrd="0" presId="urn:microsoft.com/office/officeart/2005/8/layout/process3"/>
    <dgm:cxn modelId="{BDFF3A1F-0984-4187-9EC4-130384245731}" type="presParOf" srcId="{53C39CAB-8396-4124-83A8-6CCF13130C6F}" destId="{D7780421-964D-4BAC-9A56-CD37BEFC070B}" srcOrd="5" destOrd="0" presId="urn:microsoft.com/office/officeart/2005/8/layout/process3"/>
    <dgm:cxn modelId="{FCA145BA-5B7A-44E3-A514-F6BCE27DD53D}" type="presParOf" srcId="{D7780421-964D-4BAC-9A56-CD37BEFC070B}" destId="{C98B71A4-4D86-465C-A7F8-37DDD7840995}" srcOrd="0" destOrd="0" presId="urn:microsoft.com/office/officeart/2005/8/layout/process3"/>
    <dgm:cxn modelId="{5FEE307B-5FFE-4F80-8260-9C3A1F5CFEFD}" type="presParOf" srcId="{53C39CAB-8396-4124-83A8-6CCF13130C6F}" destId="{2979C0BD-07DD-4962-8DD0-E849B081DE6D}" srcOrd="6" destOrd="0" presId="urn:microsoft.com/office/officeart/2005/8/layout/process3"/>
    <dgm:cxn modelId="{FBC70A4B-0965-465E-9360-457200F5D211}" type="presParOf" srcId="{2979C0BD-07DD-4962-8DD0-E849B081DE6D}" destId="{6503225B-AF3E-4186-A1CE-4A08DFB97AA9}" srcOrd="0" destOrd="0" presId="urn:microsoft.com/office/officeart/2005/8/layout/process3"/>
    <dgm:cxn modelId="{A15CDB73-0C72-4718-B6A5-0C0E935E68B9}" type="presParOf" srcId="{2979C0BD-07DD-4962-8DD0-E849B081DE6D}" destId="{9815DC73-7DDF-4B04-B9F2-68139A0A05D5}" srcOrd="1" destOrd="0" presId="urn:microsoft.com/office/officeart/2005/8/layout/process3"/>
    <dgm:cxn modelId="{6AFC27CD-E288-48C0-AA74-06344D7E5739}" type="presParOf" srcId="{2979C0BD-07DD-4962-8DD0-E849B081DE6D}" destId="{B872A7C0-4F25-48B8-A428-EA29F8852BFF}" srcOrd="2" destOrd="0" presId="urn:microsoft.com/office/officeart/2005/8/layout/process3"/>
    <dgm:cxn modelId="{34E70B4C-A58B-4156-B070-E349FB197A76}" type="presParOf" srcId="{53C39CAB-8396-4124-83A8-6CCF13130C6F}" destId="{30E513A2-C145-4865-A0DE-61083FCA0F56}" srcOrd="7" destOrd="0" presId="urn:microsoft.com/office/officeart/2005/8/layout/process3"/>
    <dgm:cxn modelId="{9D6C579E-DF01-4258-827F-7E0B96C75705}" type="presParOf" srcId="{30E513A2-C145-4865-A0DE-61083FCA0F56}" destId="{483FAF53-4852-467F-9A54-742DDBD1A738}" srcOrd="0" destOrd="0" presId="urn:microsoft.com/office/officeart/2005/8/layout/process3"/>
    <dgm:cxn modelId="{D0FB091A-D9E8-46EF-98FE-DC5D818C3414}" type="presParOf" srcId="{53C39CAB-8396-4124-83A8-6CCF13130C6F}" destId="{FA438829-F891-4466-8990-2042FB02434C}" srcOrd="8" destOrd="0" presId="urn:microsoft.com/office/officeart/2005/8/layout/process3"/>
    <dgm:cxn modelId="{57FC6174-EA34-4E7B-87FC-C6E1FF0443F6}" type="presParOf" srcId="{FA438829-F891-4466-8990-2042FB02434C}" destId="{9301CC86-719D-4085-BB22-0B9E4C319390}" srcOrd="0" destOrd="0" presId="urn:microsoft.com/office/officeart/2005/8/layout/process3"/>
    <dgm:cxn modelId="{DAA1BDFF-4407-4741-8907-61B2ACAACD04}" type="presParOf" srcId="{FA438829-F891-4466-8990-2042FB02434C}" destId="{7B614935-B527-47EC-B140-64519F3E22AC}" srcOrd="1" destOrd="0" presId="urn:microsoft.com/office/officeart/2005/8/layout/process3"/>
    <dgm:cxn modelId="{753CD833-F5E9-4E8D-8C07-1FB7C76B58AF}" type="presParOf" srcId="{FA438829-F891-4466-8990-2042FB02434C}" destId="{46D7CA80-F7C2-4D4C-AD57-45DE4B113F9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4151F-26AA-47CF-83EE-FD138A55703C}">
      <dsp:nvSpPr>
        <dsp:cNvPr id="0" name=""/>
        <dsp:cNvSpPr/>
      </dsp:nvSpPr>
      <dsp:spPr>
        <a:xfrm>
          <a:off x="7731621" y="372076"/>
          <a:ext cx="1617664" cy="161792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BE7AC-B9F6-4366-A493-341909CB68DB}">
      <dsp:nvSpPr>
        <dsp:cNvPr id="0" name=""/>
        <dsp:cNvSpPr/>
      </dsp:nvSpPr>
      <dsp:spPr>
        <a:xfrm>
          <a:off x="7784997" y="426017"/>
          <a:ext cx="1510049" cy="15100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</a:t>
          </a:r>
        </a:p>
      </dsp:txBody>
      <dsp:txXfrm>
        <a:off x="8001088" y="641778"/>
        <a:ext cx="1078730" cy="1078524"/>
      </dsp:txXfrm>
    </dsp:sp>
    <dsp:sp modelId="{845232B3-6E54-41DD-B366-FCE71E8586B3}">
      <dsp:nvSpPr>
        <dsp:cNvPr id="0" name=""/>
        <dsp:cNvSpPr/>
      </dsp:nvSpPr>
      <dsp:spPr>
        <a:xfrm>
          <a:off x="7784997" y="2019815"/>
          <a:ext cx="1510049" cy="88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Look back and learn</a:t>
          </a:r>
        </a:p>
      </dsp:txBody>
      <dsp:txXfrm>
        <a:off x="7784997" y="2019815"/>
        <a:ext cx="1510049" cy="886894"/>
      </dsp:txXfrm>
    </dsp:sp>
    <dsp:sp modelId="{2FB2F03A-6020-4E09-AE58-D42AAFD082FB}">
      <dsp:nvSpPr>
        <dsp:cNvPr id="0" name=""/>
        <dsp:cNvSpPr/>
      </dsp:nvSpPr>
      <dsp:spPr>
        <a:xfrm rot="2700000">
          <a:off x="6058951" y="372160"/>
          <a:ext cx="1617477" cy="161747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-2067965"/>
                <a:satOff val="11611"/>
                <a:lumOff val="-539"/>
                <a:alphaOff val="0"/>
                <a:shade val="85000"/>
                <a:satMod val="130000"/>
              </a:schemeClr>
            </a:gs>
            <a:gs pos="34000">
              <a:schemeClr val="accent4">
                <a:hueOff val="-2067965"/>
                <a:satOff val="11611"/>
                <a:lumOff val="-539"/>
                <a:alphaOff val="0"/>
                <a:shade val="87000"/>
                <a:satMod val="125000"/>
              </a:schemeClr>
            </a:gs>
            <a:gs pos="70000">
              <a:schemeClr val="accent4">
                <a:hueOff val="-2067965"/>
                <a:satOff val="11611"/>
                <a:lumOff val="-5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2067965"/>
                <a:satOff val="11611"/>
                <a:lumOff val="-5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726436-6463-4E64-970B-804604C75E11}">
      <dsp:nvSpPr>
        <dsp:cNvPr id="0" name=""/>
        <dsp:cNvSpPr/>
      </dsp:nvSpPr>
      <dsp:spPr>
        <a:xfrm>
          <a:off x="6113956" y="426017"/>
          <a:ext cx="1510049" cy="15100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</a:t>
          </a:r>
        </a:p>
      </dsp:txBody>
      <dsp:txXfrm>
        <a:off x="6329185" y="641778"/>
        <a:ext cx="1078730" cy="1078524"/>
      </dsp:txXfrm>
    </dsp:sp>
    <dsp:sp modelId="{66784F38-A580-4670-8254-A2172E592E8F}">
      <dsp:nvSpPr>
        <dsp:cNvPr id="0" name=""/>
        <dsp:cNvSpPr/>
      </dsp:nvSpPr>
      <dsp:spPr>
        <a:xfrm>
          <a:off x="6113956" y="2019815"/>
          <a:ext cx="1510049" cy="88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Act on the best solution</a:t>
          </a:r>
        </a:p>
      </dsp:txBody>
      <dsp:txXfrm>
        <a:off x="6113956" y="2019815"/>
        <a:ext cx="1510049" cy="886894"/>
      </dsp:txXfrm>
    </dsp:sp>
    <dsp:sp modelId="{61770374-0592-49BD-8D1A-3315EB6EC2BA}">
      <dsp:nvSpPr>
        <dsp:cNvPr id="0" name=""/>
        <dsp:cNvSpPr/>
      </dsp:nvSpPr>
      <dsp:spPr>
        <a:xfrm rot="2700000">
          <a:off x="4387909" y="372160"/>
          <a:ext cx="1617477" cy="161747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-4135930"/>
                <a:satOff val="23223"/>
                <a:lumOff val="-1078"/>
                <a:alphaOff val="0"/>
                <a:shade val="85000"/>
                <a:satMod val="130000"/>
              </a:schemeClr>
            </a:gs>
            <a:gs pos="34000">
              <a:schemeClr val="accent4">
                <a:hueOff val="-4135930"/>
                <a:satOff val="23223"/>
                <a:lumOff val="-1078"/>
                <a:alphaOff val="0"/>
                <a:shade val="87000"/>
                <a:satMod val="125000"/>
              </a:schemeClr>
            </a:gs>
            <a:gs pos="70000">
              <a:schemeClr val="accent4">
                <a:hueOff val="-4135930"/>
                <a:satOff val="23223"/>
                <a:lumOff val="-107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4135930"/>
                <a:satOff val="23223"/>
                <a:lumOff val="-107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0966F-9FDF-4386-950E-7304427E1D6B}">
      <dsp:nvSpPr>
        <dsp:cNvPr id="0" name=""/>
        <dsp:cNvSpPr/>
      </dsp:nvSpPr>
      <dsp:spPr>
        <a:xfrm>
          <a:off x="4442054" y="426017"/>
          <a:ext cx="1510049" cy="15100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</a:t>
          </a:r>
        </a:p>
      </dsp:txBody>
      <dsp:txXfrm>
        <a:off x="4657283" y="641778"/>
        <a:ext cx="1078730" cy="1078524"/>
      </dsp:txXfrm>
    </dsp:sp>
    <dsp:sp modelId="{175F415C-CD96-4945-84DA-3840C5170E5E}">
      <dsp:nvSpPr>
        <dsp:cNvPr id="0" name=""/>
        <dsp:cNvSpPr/>
      </dsp:nvSpPr>
      <dsp:spPr>
        <a:xfrm>
          <a:off x="4442054" y="2019815"/>
          <a:ext cx="1510049" cy="88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Explore possible strategies</a:t>
          </a:r>
        </a:p>
      </dsp:txBody>
      <dsp:txXfrm>
        <a:off x="4442054" y="2019815"/>
        <a:ext cx="1510049" cy="886894"/>
      </dsp:txXfrm>
    </dsp:sp>
    <dsp:sp modelId="{24A91386-E4E9-4737-96F5-F339176BBD6D}">
      <dsp:nvSpPr>
        <dsp:cNvPr id="0" name=""/>
        <dsp:cNvSpPr/>
      </dsp:nvSpPr>
      <dsp:spPr>
        <a:xfrm rot="2700000">
          <a:off x="2716007" y="372160"/>
          <a:ext cx="1617477" cy="161747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-6203895"/>
                <a:satOff val="34834"/>
                <a:lumOff val="-1617"/>
                <a:alphaOff val="0"/>
                <a:shade val="85000"/>
                <a:satMod val="130000"/>
              </a:schemeClr>
            </a:gs>
            <a:gs pos="34000">
              <a:schemeClr val="accent4">
                <a:hueOff val="-6203895"/>
                <a:satOff val="34834"/>
                <a:lumOff val="-1617"/>
                <a:alphaOff val="0"/>
                <a:shade val="87000"/>
                <a:satMod val="125000"/>
              </a:schemeClr>
            </a:gs>
            <a:gs pos="70000">
              <a:schemeClr val="accent4">
                <a:hueOff val="-6203895"/>
                <a:satOff val="34834"/>
                <a:lumOff val="-161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6203895"/>
                <a:satOff val="34834"/>
                <a:lumOff val="-161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4BD0B-7904-4DBD-A8D6-99F614142929}">
      <dsp:nvSpPr>
        <dsp:cNvPr id="0" name=""/>
        <dsp:cNvSpPr/>
      </dsp:nvSpPr>
      <dsp:spPr>
        <a:xfrm>
          <a:off x="2770151" y="426017"/>
          <a:ext cx="1510049" cy="15100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</a:t>
          </a:r>
        </a:p>
      </dsp:txBody>
      <dsp:txXfrm>
        <a:off x="2986242" y="641778"/>
        <a:ext cx="1078730" cy="1078524"/>
      </dsp:txXfrm>
    </dsp:sp>
    <dsp:sp modelId="{3694EBB6-658C-42A9-8D8A-B939928E1A44}">
      <dsp:nvSpPr>
        <dsp:cNvPr id="0" name=""/>
        <dsp:cNvSpPr/>
      </dsp:nvSpPr>
      <dsp:spPr>
        <a:xfrm>
          <a:off x="2770151" y="2019815"/>
          <a:ext cx="1510049" cy="88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Define the context</a:t>
          </a:r>
        </a:p>
      </dsp:txBody>
      <dsp:txXfrm>
        <a:off x="2770151" y="2019815"/>
        <a:ext cx="1510049" cy="886894"/>
      </dsp:txXfrm>
    </dsp:sp>
    <dsp:sp modelId="{D4E6FCC7-8FE6-422A-A75C-5BBC0D826BDA}">
      <dsp:nvSpPr>
        <dsp:cNvPr id="0" name=""/>
        <dsp:cNvSpPr/>
      </dsp:nvSpPr>
      <dsp:spPr>
        <a:xfrm rot="2700000">
          <a:off x="1044104" y="372160"/>
          <a:ext cx="1617477" cy="161747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shade val="85000"/>
                <a:satMod val="130000"/>
              </a:schemeClr>
            </a:gs>
            <a:gs pos="34000">
              <a:schemeClr val="accent4">
                <a:hueOff val="-8271860"/>
                <a:satOff val="46445"/>
                <a:lumOff val="-2156"/>
                <a:alphaOff val="0"/>
                <a:shade val="87000"/>
                <a:satMod val="125000"/>
              </a:schemeClr>
            </a:gs>
            <a:gs pos="70000">
              <a:schemeClr val="accent4">
                <a:hueOff val="-8271860"/>
                <a:satOff val="46445"/>
                <a:lumOff val="-215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78410-54AB-4805-B75B-72F3440ECB44}">
      <dsp:nvSpPr>
        <dsp:cNvPr id="0" name=""/>
        <dsp:cNvSpPr/>
      </dsp:nvSpPr>
      <dsp:spPr>
        <a:xfrm>
          <a:off x="1098249" y="426017"/>
          <a:ext cx="1510049" cy="15100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</a:t>
          </a:r>
        </a:p>
      </dsp:txBody>
      <dsp:txXfrm>
        <a:off x="1314339" y="641778"/>
        <a:ext cx="1078730" cy="1078524"/>
      </dsp:txXfrm>
    </dsp:sp>
    <dsp:sp modelId="{F925EB6B-79AD-4CAC-B9D1-077C9BFCF54E}">
      <dsp:nvSpPr>
        <dsp:cNvPr id="0" name=""/>
        <dsp:cNvSpPr/>
      </dsp:nvSpPr>
      <dsp:spPr>
        <a:xfrm>
          <a:off x="1098249" y="2019815"/>
          <a:ext cx="1510049" cy="88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Identify the problem</a:t>
          </a:r>
        </a:p>
      </dsp:txBody>
      <dsp:txXfrm>
        <a:off x="1098249" y="2019815"/>
        <a:ext cx="1510049" cy="886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C8287-5BB4-4051-80E9-53CCB87A2462}">
      <dsp:nvSpPr>
        <dsp:cNvPr id="0" name=""/>
        <dsp:cNvSpPr/>
      </dsp:nvSpPr>
      <dsp:spPr>
        <a:xfrm>
          <a:off x="5835" y="152437"/>
          <a:ext cx="1316677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Solo Attempt</a:t>
          </a:r>
        </a:p>
      </dsp:txBody>
      <dsp:txXfrm>
        <a:off x="5835" y="152437"/>
        <a:ext cx="1316677" cy="374400"/>
      </dsp:txXfrm>
    </dsp:sp>
    <dsp:sp modelId="{4C692B58-9E22-4CD9-AE00-CC9DF3109E12}">
      <dsp:nvSpPr>
        <dsp:cNvPr id="0" name=""/>
        <dsp:cNvSpPr/>
      </dsp:nvSpPr>
      <dsp:spPr>
        <a:xfrm>
          <a:off x="275516" y="526837"/>
          <a:ext cx="1316677" cy="226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paper-and-pencil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 internet, no friends, no textbook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Spend ~30 minutes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Have a quiet space</a:t>
          </a:r>
        </a:p>
      </dsp:txBody>
      <dsp:txXfrm>
        <a:off x="314080" y="565401"/>
        <a:ext cx="1239549" cy="2186822"/>
      </dsp:txXfrm>
    </dsp:sp>
    <dsp:sp modelId="{39687F49-CB4F-4988-BBF4-BF2189891FBB}">
      <dsp:nvSpPr>
        <dsp:cNvPr id="0" name=""/>
        <dsp:cNvSpPr/>
      </dsp:nvSpPr>
      <dsp:spPr>
        <a:xfrm>
          <a:off x="1522117" y="175730"/>
          <a:ext cx="423159" cy="32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22117" y="241293"/>
        <a:ext cx="324815" cy="196688"/>
      </dsp:txXfrm>
    </dsp:sp>
    <dsp:sp modelId="{355D0239-96A8-4659-B0E5-8E29E866AB6A}">
      <dsp:nvSpPr>
        <dsp:cNvPr id="0" name=""/>
        <dsp:cNvSpPr/>
      </dsp:nvSpPr>
      <dsp:spPr>
        <a:xfrm>
          <a:off x="2120928" y="152437"/>
          <a:ext cx="1316677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Reflect</a:t>
          </a:r>
        </a:p>
      </dsp:txBody>
      <dsp:txXfrm>
        <a:off x="2120928" y="152437"/>
        <a:ext cx="1316677" cy="374400"/>
      </dsp:txXfrm>
    </dsp:sp>
    <dsp:sp modelId="{7F2CFBF0-71AA-4D91-A868-8C6E1EEB5F33}">
      <dsp:nvSpPr>
        <dsp:cNvPr id="0" name=""/>
        <dsp:cNvSpPr/>
      </dsp:nvSpPr>
      <dsp:spPr>
        <a:xfrm>
          <a:off x="2390609" y="526837"/>
          <a:ext cx="1316677" cy="226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 some quick notes on what you tried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Write down anything you learned</a:t>
          </a:r>
        </a:p>
      </dsp:txBody>
      <dsp:txXfrm>
        <a:off x="2429173" y="565401"/>
        <a:ext cx="1239549" cy="2186822"/>
      </dsp:txXfrm>
    </dsp:sp>
    <dsp:sp modelId="{AC61D499-0697-4765-AF5F-CA9285F79CD8}">
      <dsp:nvSpPr>
        <dsp:cNvPr id="0" name=""/>
        <dsp:cNvSpPr/>
      </dsp:nvSpPr>
      <dsp:spPr>
        <a:xfrm>
          <a:off x="3637209" y="175730"/>
          <a:ext cx="423159" cy="32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37209" y="241293"/>
        <a:ext cx="324815" cy="196688"/>
      </dsp:txXfrm>
    </dsp:sp>
    <dsp:sp modelId="{B9C8209D-014C-4837-9958-81127298CC87}">
      <dsp:nvSpPr>
        <dsp:cNvPr id="0" name=""/>
        <dsp:cNvSpPr/>
      </dsp:nvSpPr>
      <dsp:spPr>
        <a:xfrm>
          <a:off x="4236020" y="152437"/>
          <a:ext cx="1316677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Take a Break</a:t>
          </a:r>
        </a:p>
      </dsp:txBody>
      <dsp:txXfrm>
        <a:off x="4236020" y="152437"/>
        <a:ext cx="1316677" cy="374400"/>
      </dsp:txXfrm>
    </dsp:sp>
    <dsp:sp modelId="{1A5D9784-1034-4ABB-A9B9-97FD7F29E592}">
      <dsp:nvSpPr>
        <dsp:cNvPr id="0" name=""/>
        <dsp:cNvSpPr/>
      </dsp:nvSpPr>
      <dsp:spPr>
        <a:xfrm>
          <a:off x="4505701" y="526837"/>
          <a:ext cx="1316677" cy="226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 least 4 hours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Ideally overnight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Distract your brain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Maybe take a nap.</a:t>
          </a:r>
        </a:p>
      </dsp:txBody>
      <dsp:txXfrm>
        <a:off x="4544265" y="565401"/>
        <a:ext cx="1239549" cy="2186822"/>
      </dsp:txXfrm>
    </dsp:sp>
    <dsp:sp modelId="{D7780421-964D-4BAC-9A56-CD37BEFC070B}">
      <dsp:nvSpPr>
        <dsp:cNvPr id="0" name=""/>
        <dsp:cNvSpPr/>
      </dsp:nvSpPr>
      <dsp:spPr>
        <a:xfrm>
          <a:off x="5752302" y="175730"/>
          <a:ext cx="423159" cy="32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52302" y="241293"/>
        <a:ext cx="324815" cy="196688"/>
      </dsp:txXfrm>
    </dsp:sp>
    <dsp:sp modelId="{9815DC73-7DDF-4B04-B9F2-68139A0A05D5}">
      <dsp:nvSpPr>
        <dsp:cNvPr id="0" name=""/>
        <dsp:cNvSpPr/>
      </dsp:nvSpPr>
      <dsp:spPr>
        <a:xfrm>
          <a:off x="6351112" y="152437"/>
          <a:ext cx="1316677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Attempt Again</a:t>
          </a:r>
        </a:p>
      </dsp:txBody>
      <dsp:txXfrm>
        <a:off x="6351112" y="152437"/>
        <a:ext cx="1316677" cy="374400"/>
      </dsp:txXfrm>
    </dsp:sp>
    <dsp:sp modelId="{B872A7C0-4F25-48B8-A428-EA29F8852BFF}">
      <dsp:nvSpPr>
        <dsp:cNvPr id="0" name=""/>
        <dsp:cNvSpPr/>
      </dsp:nvSpPr>
      <dsp:spPr>
        <a:xfrm>
          <a:off x="6620793" y="526837"/>
          <a:ext cx="1316677" cy="226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This time use all your resources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Google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Textbook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Instructor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Record where you got help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Work until done</a:t>
          </a:r>
        </a:p>
      </dsp:txBody>
      <dsp:txXfrm>
        <a:off x="6659357" y="565401"/>
        <a:ext cx="1239549" cy="2186822"/>
      </dsp:txXfrm>
    </dsp:sp>
    <dsp:sp modelId="{30E513A2-C145-4865-A0DE-61083FCA0F56}">
      <dsp:nvSpPr>
        <dsp:cNvPr id="0" name=""/>
        <dsp:cNvSpPr/>
      </dsp:nvSpPr>
      <dsp:spPr>
        <a:xfrm>
          <a:off x="7867394" y="175730"/>
          <a:ext cx="423159" cy="32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867394" y="241293"/>
        <a:ext cx="324815" cy="196688"/>
      </dsp:txXfrm>
    </dsp:sp>
    <dsp:sp modelId="{7B614935-B527-47EC-B140-64519F3E22AC}">
      <dsp:nvSpPr>
        <dsp:cNvPr id="0" name=""/>
        <dsp:cNvSpPr/>
      </dsp:nvSpPr>
      <dsp:spPr>
        <a:xfrm>
          <a:off x="8466205" y="152437"/>
          <a:ext cx="1316677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Reflect</a:t>
          </a:r>
        </a:p>
      </dsp:txBody>
      <dsp:txXfrm>
        <a:off x="8466205" y="152437"/>
        <a:ext cx="1316677" cy="374400"/>
      </dsp:txXfrm>
    </dsp:sp>
    <dsp:sp modelId="{46D7CA80-F7C2-4D4C-AD57-45DE4B113F92}">
      <dsp:nvSpPr>
        <dsp:cNvPr id="0" name=""/>
        <dsp:cNvSpPr/>
      </dsp:nvSpPr>
      <dsp:spPr>
        <a:xfrm>
          <a:off x="8735886" y="526837"/>
          <a:ext cx="1316677" cy="226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Write at least a short paragraph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 did you try?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 worked?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 failed?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 did you learn?</a:t>
          </a:r>
        </a:p>
      </dsp:txBody>
      <dsp:txXfrm>
        <a:off x="8774450" y="565401"/>
        <a:ext cx="1239549" cy="2186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0E209-92CE-42AA-9ED5-8EBADF04766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10EC-8260-4991-AAB8-23A69622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Let’s learn about Algorithm Flowcharts.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You have been writing algorithms for many years now, and it is time that we started thinking about the process of writing algorithms.</a:t>
            </a:r>
          </a:p>
          <a:p>
            <a:r>
              <a:rPr lang="en-US" dirty="0"/>
              <a:t>Bart: Our goal today is to make an algorithm for making algorithms.</a:t>
            </a:r>
          </a:p>
          <a:p>
            <a:r>
              <a:rPr lang="en-US" dirty="0"/>
              <a:t>Bart: The end product will probably be some kind of flowchart, like the one here.</a:t>
            </a:r>
            <a:br>
              <a:rPr lang="en-US" dirty="0"/>
            </a:br>
            <a:r>
              <a:rPr lang="en-US" dirty="0"/>
              <a:t>Bart: Of course, there are many other ways to express algorithms, and we actually don’t mind what you come up with.</a:t>
            </a:r>
          </a:p>
          <a:p>
            <a:r>
              <a:rPr lang="en-US" dirty="0"/>
              <a:t>ATB: I disagree, if it’s not a flowchart, then your answer will be deleted and you will fail the course.</a:t>
            </a:r>
          </a:p>
          <a:p>
            <a:r>
              <a:rPr lang="en-US" dirty="0"/>
              <a:t>Bart: ATB, we talked about this. You have to stop threatening to fail the students.</a:t>
            </a:r>
          </a:p>
          <a:p>
            <a:r>
              <a:rPr lang="en-US" dirty="0"/>
              <a:t>ATB: Fear is the only way to motivate learning.</a:t>
            </a:r>
          </a:p>
          <a:p>
            <a:r>
              <a:rPr lang="en-US" dirty="0"/>
              <a:t>Bart: Not true, and we’re going to talk about that later. For now, though I want to focus on building up algorithmic flowcharts.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Here’s a question for you, how do you solve problems? I want you to take a minute to reflect on that. [Wait]</a:t>
            </a:r>
          </a:p>
          <a:p>
            <a:r>
              <a:rPr lang="en-US" dirty="0"/>
              <a:t>ATB: I know how I solve problems. I threaten to fail them until they improve.</a:t>
            </a:r>
          </a:p>
          <a:p>
            <a:r>
              <a:rPr lang="en-US" dirty="0"/>
              <a:t>Bart: Don’t refer to the students as problems, </a:t>
            </a:r>
            <a:r>
              <a:rPr lang="en-US" dirty="0" err="1"/>
              <a:t>AlgoTutorBot</a:t>
            </a:r>
            <a:r>
              <a:rPr lang="en-US" dirty="0"/>
              <a:t>. That’s really rude.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One way to approach problems is the IDEAL way.</a:t>
            </a:r>
          </a:p>
          <a:p>
            <a:r>
              <a:rPr lang="en-US" dirty="0"/>
              <a:t>Bart: First, you identify the problem and understand it as fully as you can.</a:t>
            </a:r>
          </a:p>
          <a:p>
            <a:r>
              <a:rPr lang="en-US" dirty="0"/>
              <a:t>Bart: Next, you look at the context of the problem. Looking at the goal and surrounding environment of the problem can help you refine your understanding of the problem.</a:t>
            </a:r>
          </a:p>
          <a:p>
            <a:r>
              <a:rPr lang="en-US" dirty="0"/>
              <a:t>Bart: Then, you need to explore possible strategies. Hypothesize and experiment, and do research as necessary.</a:t>
            </a:r>
          </a:p>
          <a:p>
            <a:r>
              <a:rPr lang="en-US" dirty="0"/>
              <a:t>Bart: At some point, you then need to commit to an answer and see how it goes.</a:t>
            </a:r>
          </a:p>
          <a:p>
            <a:r>
              <a:rPr lang="en-US" dirty="0"/>
              <a:t>Bart: When you are done, you should look back and see what you can learn from the experience.</a:t>
            </a:r>
          </a:p>
          <a:p>
            <a:r>
              <a:rPr lang="en-US" dirty="0"/>
              <a:t>Bart: This is just one example of a general problem-solving strategy. It’s very vague and high-level.</a:t>
            </a:r>
          </a:p>
          <a:p>
            <a:r>
              <a:rPr lang="en-US" dirty="0"/>
              <a:t>Bart: But when we are solving algorithmic problems, you should also be able to be more 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I want to offer a general approach to tackling tough algorithmic problems and maximizing your learning.</a:t>
            </a:r>
          </a:p>
          <a:p>
            <a:r>
              <a:rPr lang="en-US" dirty="0"/>
              <a:t>Bart: You are going to be required to make your flowchart work within this basic flow, at least during this course.</a:t>
            </a:r>
          </a:p>
          <a:p>
            <a:r>
              <a:rPr lang="en-US" dirty="0"/>
              <a:t>Bart: I know that’s a little demanding, but I think this has some very real advantages.</a:t>
            </a:r>
          </a:p>
          <a:p>
            <a:r>
              <a:rPr lang="en-US" dirty="0"/>
              <a:t>Bart: Remember, the major goal here isn’t to solve the problem, it’s to maximize what you learn from it.</a:t>
            </a:r>
          </a:p>
          <a:p>
            <a:r>
              <a:rPr lang="en-US" dirty="0"/>
              <a:t>Bart: The core premise is that you will have two major attempts at the problem.</a:t>
            </a:r>
          </a:p>
          <a:p>
            <a:r>
              <a:rPr lang="en-US" dirty="0"/>
              <a:t>Bart: On the first attempt, you sit down by yourself without the textbook, or the internet, or anything else.</a:t>
            </a:r>
          </a:p>
          <a:p>
            <a:r>
              <a:rPr lang="en-US" dirty="0"/>
              <a:t>Bart: Find a quiet room and spend 30 minutes tackling the problem on paper and pencil.</a:t>
            </a:r>
          </a:p>
          <a:p>
            <a:r>
              <a:rPr lang="en-US" dirty="0"/>
              <a:t>Bart: You might finish it, or you might not. Either way is okay.</a:t>
            </a:r>
          </a:p>
          <a:p>
            <a:r>
              <a:rPr lang="en-US" dirty="0"/>
              <a:t>Bart: After 30 minutes, take a few minutes to write down what you tried, what you learned, and what you are thinking about next.</a:t>
            </a:r>
          </a:p>
          <a:p>
            <a:r>
              <a:rPr lang="en-US" dirty="0"/>
              <a:t>Bart: Then, put the whole thing down and take a break.</a:t>
            </a:r>
          </a:p>
          <a:p>
            <a:r>
              <a:rPr lang="en-US" dirty="0"/>
              <a:t>Bart: Seriously, at least 4 hours, ideally more. Take a nap, play some games, read a book, eat something.</a:t>
            </a:r>
          </a:p>
          <a:p>
            <a:r>
              <a:rPr lang="en-US" dirty="0"/>
              <a:t>Bart: Getting some sleep is really the best thing to do here before your next attempt.</a:t>
            </a:r>
          </a:p>
          <a:p>
            <a:r>
              <a:rPr lang="en-US" dirty="0"/>
              <a:t>Bart: When you are ready, try the problem again.</a:t>
            </a:r>
          </a:p>
          <a:p>
            <a:r>
              <a:rPr lang="en-US" dirty="0"/>
              <a:t>Bart: But this time, you can use all your resources and strategies.</a:t>
            </a:r>
          </a:p>
          <a:p>
            <a:r>
              <a:rPr lang="en-US" dirty="0"/>
              <a:t>Bart: This includes Google, the textbook, the instructor, your classmates. Anything that might help.</a:t>
            </a:r>
          </a:p>
          <a:p>
            <a:r>
              <a:rPr lang="en-US" dirty="0"/>
              <a:t>Bart: If you google for anything, record the URLs.</a:t>
            </a:r>
          </a:p>
          <a:p>
            <a:r>
              <a:rPr lang="en-US" dirty="0"/>
              <a:t>Bart: If you got help from a human, record what you asked and describe what they said.</a:t>
            </a:r>
          </a:p>
          <a:p>
            <a:r>
              <a:rPr lang="en-US" dirty="0"/>
              <a:t>Bart: Keep at the problem until you solve it.</a:t>
            </a:r>
          </a:p>
          <a:p>
            <a:r>
              <a:rPr lang="en-US" dirty="0"/>
              <a:t>Bart: At the end of the work session, write a short paragraph summarizing the attempt.</a:t>
            </a:r>
          </a:p>
          <a:p>
            <a:r>
              <a:rPr lang="en-US" dirty="0"/>
              <a:t>Bart: Be sure to identify what you tried that worked, that failed, and what you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The process I just described is a required starting point, but I expect your final flowchart to be way more extensive.</a:t>
            </a:r>
          </a:p>
          <a:p>
            <a:r>
              <a:rPr lang="en-US" dirty="0"/>
              <a:t>Bart: We’re going to work on these repeatedly over the course of the semester, so it’s okay if it’s not perfect yet.</a:t>
            </a:r>
          </a:p>
          <a:p>
            <a:r>
              <a:rPr lang="en-US" dirty="0"/>
              <a:t>Bart: But the more detail now the less you have to give me later.</a:t>
            </a:r>
          </a:p>
          <a:p>
            <a:r>
              <a:rPr lang="en-US" dirty="0"/>
              <a:t>Bart: The key is to start identifying little strategies you have when tackling these problems.</a:t>
            </a:r>
          </a:p>
          <a:p>
            <a:r>
              <a:rPr lang="en-US" dirty="0"/>
              <a:t>Bart: Be sure to recognize when it is a strategy involving a resource and when it is not.</a:t>
            </a:r>
          </a:p>
          <a:p>
            <a:r>
              <a:rPr lang="en-US" dirty="0"/>
              <a:t>Bart: What parts of the problem do you look for? What knowledge have we taught you that is relevant? What tactics can you use?</a:t>
            </a:r>
          </a:p>
          <a:p>
            <a:r>
              <a:rPr lang="en-US" dirty="0"/>
              <a:t>Bart: A lot of this may be IF statements, like, “If the question asks for a linear time algorithm, it might involve traversing a list.”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The goal today is to have you create the flowchart, and then use it on a problem.</a:t>
            </a:r>
          </a:p>
          <a:p>
            <a:r>
              <a:rPr lang="en-US" dirty="0"/>
              <a:t>Bart: When you are done, you’ll hand in both your solution to the problem and this first version of your flowchart.</a:t>
            </a:r>
          </a:p>
          <a:p>
            <a:r>
              <a:rPr lang="en-US" dirty="0"/>
              <a:t>Bart: As I said before, you’ll iterate on that flowchart repeatedly over the semester, so don’t lose its source.</a:t>
            </a:r>
          </a:p>
          <a:p>
            <a:r>
              <a:rPr lang="en-US" dirty="0"/>
              <a:t>Bart: Good luck, and think critically!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10EC-8260-4991-AAB8-23A69622F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35303"/>
            <a:ext cx="10058400" cy="24958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143" y="4455620"/>
            <a:ext cx="7053943" cy="16434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C7A5EFD-E1AF-4DF2-8ED0-F846C457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CA52-D063-4E5D-8A16-7419C99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2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C38D4D-05D0-466F-9C87-57C358F3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E1E2AD2-3E69-416D-904F-0414C0B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C2551A4-4054-4743-AC07-D7F62CC5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3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29" y="4453127"/>
            <a:ext cx="7032172" cy="18061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07E60A-2EAB-4243-B74D-907DEB5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86B388-FCB4-47C4-8D8A-6CEE7B7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9527BD-3EBE-4556-B420-2AE5EE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291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91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20AAB7E-F537-40B0-A09A-7813DD9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770479-9F79-4984-941F-2855716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41719A-54FA-4B41-B9C4-D09529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0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112E000-CF9B-465F-A848-C949FD3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D27891-AADF-461B-B686-E25025D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C28376-9ABF-41B2-9878-DDA2882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4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C9F738-CDE4-4AE0-B2CC-66BCE67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50FF08-55F2-4C0B-AB66-354CEBE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958442-0CCD-425D-A5CE-79F36CE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B04C59-F0C8-4BD1-9E92-7AD6CB4E723A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AB302-DDF3-4F74-BAB5-FCB7672940E4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0D119CA-03D0-401B-8E6C-CDF246E8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E392C7-B68C-4F9D-9D38-E45FBAB0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2729F26-626F-44FA-B736-33618AEC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EC7754-75E6-44F3-B734-58FADA42ED1C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16013-7D01-4B7A-869B-A972141AA392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43C9BE4D-36A9-4BF2-8D34-F905D26BD46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C0B963-6945-4AAE-8157-580B0ADC0FE1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B65DAF-B278-46EF-953D-C77BB4553D7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E3D59929-D52F-450B-B2BC-10D711094F08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01223AD-97B8-4649-ACBF-BDE4EF63D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796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A7BF0-2BD0-45BC-8002-48058275D2E9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B165F5-1725-442A-BD03-D70D23243C35}"/>
              </a:ext>
            </a:extLst>
          </p:cNvPr>
          <p:cNvSpPr/>
          <p:nvPr userDrawn="1"/>
        </p:nvSpPr>
        <p:spPr>
          <a:xfrm>
            <a:off x="4104079" y="6347711"/>
            <a:ext cx="576072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33163E8-5535-437F-859B-8E588570444E}"/>
              </a:ext>
            </a:extLst>
          </p:cNvPr>
          <p:cNvSpPr txBox="1">
            <a:spLocks/>
          </p:cNvSpPr>
          <p:nvPr userDrawn="1"/>
        </p:nvSpPr>
        <p:spPr>
          <a:xfrm>
            <a:off x="2407907" y="643184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F8082C-0922-4249-A612-B415F5231620}" type="datetime1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778547-A680-4428-91F1-CAB555803666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C6DBF-5BC0-440E-A006-5EF237A27CCD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33E66-4393-4630-BA2B-9BBC2DC81C60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667193B3-6C5C-4FE4-8283-E48ADD457B35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A3EE806-BB72-4A22-94D6-F9C44C4BA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071" y="0"/>
            <a:ext cx="64008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07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19180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399BAE-B8A1-470B-91DF-55960113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B3C69E-2531-43EC-9CCE-9D40966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4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3" y="5074920"/>
            <a:ext cx="730440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7922" y="5907024"/>
            <a:ext cx="730440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4748" y="6459785"/>
            <a:ext cx="1164803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3267C6B-2D98-46D6-BB3E-0646511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951" y="6472076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87B7A2-8D81-47E7-B6DD-FACA759805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6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294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5BA94-9CED-4E0B-97B6-D350799ECB08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51123-987C-41CC-B4C0-12F48AD09011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B80DDBD9-BB73-4E6A-A4E5-C8EE3EDD0AF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646781-3933-4AD2-BF64-739B6D5B4509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9C75BF-0563-4F1B-BD5E-E6197B0C139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AAB0D85F-2468-4623-BC86-289E0902F47F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F5406B0-B82A-4E3D-A60D-BA619536DA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3.mp4"/><Relationship Id="rId7" Type="http://schemas.openxmlformats.org/officeDocument/2006/relationships/image" Target="../media/image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9D1BE-BB6E-4B53-AA0D-CDBC0A819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CISC320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642BC0-4CA2-4687-B5A8-DE5729377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cap="small" dirty="0"/>
              <a:t>Algorithm Flowchart</a:t>
            </a:r>
          </a:p>
          <a:p>
            <a:r>
              <a:rPr lang="en-US" sz="2400" cap="small" dirty="0"/>
              <a:t>Austin Cory Bart</a:t>
            </a:r>
            <a:br>
              <a:rPr lang="en-US" sz="2400" cap="small" dirty="0"/>
            </a:br>
            <a:r>
              <a:rPr lang="en-US" sz="2400" cap="small" dirty="0" err="1"/>
              <a:t>AlgoTutorBot</a:t>
            </a:r>
            <a:br>
              <a:rPr lang="en-US" sz="2400" cap="small" dirty="0"/>
            </a:br>
            <a:r>
              <a:rPr lang="en-US" sz="2400" cap="small" dirty="0"/>
              <a:t>University of Delaware</a:t>
            </a:r>
          </a:p>
        </p:txBody>
      </p:sp>
      <p:pic>
        <p:nvPicPr>
          <p:cNvPr id="2" name="01-01-CISC320_Algorithms-Let_s_lear">
            <a:hlinkClick r:id="" action="ppaction://media"/>
            <a:extLst>
              <a:ext uri="{FF2B5EF4-FFF2-40B4-BE49-F238E27FC236}">
                <a16:creationId xmlns:a16="http://schemas.microsoft.com/office/drawing/2014/main" id="{A7716E4B-5770-4968-839B-3BCA030581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10A1-84EA-4D1C-9163-C24B64F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for Algorithms</a:t>
            </a:r>
          </a:p>
        </p:txBody>
      </p:sp>
      <p:pic>
        <p:nvPicPr>
          <p:cNvPr id="1026" name="Picture 2" descr="Image result for problem solving flowchart">
            <a:extLst>
              <a:ext uri="{FF2B5EF4-FFF2-40B4-BE49-F238E27FC236}">
                <a16:creationId xmlns:a16="http://schemas.microsoft.com/office/drawing/2014/main" id="{702E7379-CD5A-465A-97CF-346A7C6C5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91" y="1846263"/>
            <a:ext cx="3777218" cy="44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02-02-An_Algorithm_for_Algorithms-I_disagree">
            <a:hlinkClick r:id="" action="ppaction://media"/>
            <a:extLst>
              <a:ext uri="{FF2B5EF4-FFF2-40B4-BE49-F238E27FC236}">
                <a16:creationId xmlns:a16="http://schemas.microsoft.com/office/drawing/2014/main" id="{231065A0-8557-4942-9030-30EE8BCE6B6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pic>
        <p:nvPicPr>
          <p:cNvPr id="5" name="02-03-An_Algorithm_for_Algorithms-Fear_is_th">
            <a:hlinkClick r:id="" action="ppaction://media"/>
            <a:extLst>
              <a:ext uri="{FF2B5EF4-FFF2-40B4-BE49-F238E27FC236}">
                <a16:creationId xmlns:a16="http://schemas.microsoft.com/office/drawing/2014/main" id="{B41FBB5F-8C81-428D-AAA5-FEAADFCF110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showWhenStopped="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7E5E-B7ED-468A-97EF-70C62897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FF99-0866-4A6E-A540-BF319F73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How do you solve problems?</a:t>
            </a:r>
          </a:p>
        </p:txBody>
      </p:sp>
      <p:pic>
        <p:nvPicPr>
          <p:cNvPr id="4" name="03-04-A_Question-I_know_how">
            <a:hlinkClick r:id="" action="ppaction://media"/>
            <a:extLst>
              <a:ext uri="{FF2B5EF4-FFF2-40B4-BE49-F238E27FC236}">
                <a16:creationId xmlns:a16="http://schemas.microsoft.com/office/drawing/2014/main" id="{76780A6C-09F9-4A4C-B1EA-B54CC84AEF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2676-0942-477D-9891-E6EBD5DC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“IDEAL” Way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64678-4750-40E5-98B4-C4B81A33C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45571"/>
              </p:ext>
            </p:extLst>
          </p:nvPr>
        </p:nvGraphicFramePr>
        <p:xfrm>
          <a:off x="1097280" y="1845734"/>
          <a:ext cx="10058400" cy="294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39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D7D3-BE83-4B4C-8064-861B75B5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Two-Attempt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105A3E-7D63-4A91-8D6B-C3DB892D9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95867"/>
              </p:ext>
            </p:extLst>
          </p:nvPr>
        </p:nvGraphicFramePr>
        <p:xfrm>
          <a:off x="1096963" y="1846263"/>
          <a:ext cx="10058400" cy="294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783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EDD6-1A10-4805-8204-425EA348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0C5A-DB4C-4AC7-9742-EF815F88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previous approach is a general strategy</a:t>
            </a:r>
          </a:p>
          <a:p>
            <a:endParaRPr lang="en-US" dirty="0"/>
          </a:p>
          <a:p>
            <a:r>
              <a:rPr lang="en-US" dirty="0"/>
              <a:t>I expect to see more than just that in your flowchart.</a:t>
            </a:r>
          </a:p>
          <a:p>
            <a:pPr lvl="1"/>
            <a:r>
              <a:rPr lang="en-US" dirty="0"/>
              <a:t>Consider previous problems you tackled; how did you do so?</a:t>
            </a:r>
          </a:p>
          <a:p>
            <a:pPr lvl="1"/>
            <a:r>
              <a:rPr lang="en-US" dirty="0"/>
              <a:t>Think about strategies for both kinds of attempt (solo and with resources)</a:t>
            </a:r>
          </a:p>
          <a:p>
            <a:pPr lvl="1"/>
            <a:r>
              <a:rPr lang="en-US" dirty="0"/>
              <a:t>What parts of the problem did you look at?</a:t>
            </a:r>
          </a:p>
          <a:p>
            <a:pPr lvl="1"/>
            <a:r>
              <a:rPr lang="en-US" dirty="0"/>
              <a:t>What tactics and algorithms and data structures do you have?</a:t>
            </a:r>
          </a:p>
          <a:p>
            <a:pPr lvl="1"/>
            <a:r>
              <a:rPr lang="en-US" dirty="0"/>
              <a:t>Self-reflect!</a:t>
            </a:r>
          </a:p>
          <a:p>
            <a:r>
              <a:rPr lang="en-US" dirty="0"/>
              <a:t>Doesn’t have to be perfect, but by the time we are done it will be EXTENSIVE.</a:t>
            </a:r>
          </a:p>
        </p:txBody>
      </p:sp>
    </p:spTree>
    <p:extLst>
      <p:ext uri="{BB962C8B-B14F-4D97-AF65-F5344CB8AC3E}">
        <p14:creationId xmlns:p14="http://schemas.microsoft.com/office/powerpoint/2010/main" val="66577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1886-772E-4F15-898B-2D8B96A8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E7A7-5D93-4DF7-B747-724D0243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Make your Algorithmic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to a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 in your solution to the problem AND your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will ask you to iterate on the flowchart repeatedly over the semester!</a:t>
            </a:r>
          </a:p>
        </p:txBody>
      </p:sp>
    </p:spTree>
    <p:extLst>
      <p:ext uri="{BB962C8B-B14F-4D97-AF65-F5344CB8AC3E}">
        <p14:creationId xmlns:p14="http://schemas.microsoft.com/office/powerpoint/2010/main" val="1098373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9052</TotalTime>
  <Words>1294</Words>
  <Application>Microsoft Office PowerPoint</Application>
  <PresentationFormat>Widescreen</PresentationFormat>
  <Paragraphs>116</Paragraphs>
  <Slides>7</Slides>
  <Notes>7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CISC320 Algorithms</vt:lpstr>
      <vt:lpstr>An Algorithm for Algorithms</vt:lpstr>
      <vt:lpstr>A Question</vt:lpstr>
      <vt:lpstr>The “IDEAL” Way</vt:lpstr>
      <vt:lpstr>Two-Attempt Approach</vt:lpstr>
      <vt:lpstr>Specific Strategies</vt:lpstr>
      <vt:lpstr>Today’s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CISC320 Algorithms</dc:title>
  <dc:creator>Bart, Austin</dc:creator>
  <cp:lastModifiedBy>Bart, Austin</cp:lastModifiedBy>
  <cp:revision>43</cp:revision>
  <dcterms:created xsi:type="dcterms:W3CDTF">2021-01-27T16:53:13Z</dcterms:created>
  <dcterms:modified xsi:type="dcterms:W3CDTF">2021-02-07T20:33:50Z</dcterms:modified>
</cp:coreProperties>
</file>