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0" r:id="rId1"/>
  </p:sldMasterIdLst>
  <p:notesMasterIdLst>
    <p:notesMasterId r:id="rId15"/>
  </p:notesMasterIdLst>
  <p:sldIdLst>
    <p:sldId id="260" r:id="rId2"/>
    <p:sldId id="289" r:id="rId3"/>
    <p:sldId id="281" r:id="rId4"/>
    <p:sldId id="282" r:id="rId5"/>
    <p:sldId id="280" r:id="rId6"/>
    <p:sldId id="285" r:id="rId7"/>
    <p:sldId id="284" r:id="rId8"/>
    <p:sldId id="283" r:id="rId9"/>
    <p:sldId id="287" r:id="rId10"/>
    <p:sldId id="286" r:id="rId11"/>
    <p:sldId id="288" r:id="rId12"/>
    <p:sldId id="276" r:id="rId13"/>
    <p:sldId id="29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C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6" autoAdjust="0"/>
    <p:restoredTop sz="78888" autoAdjust="0"/>
  </p:normalViewPr>
  <p:slideViewPr>
    <p:cSldViewPr snapToGrid="0">
      <p:cViewPr varScale="1">
        <p:scale>
          <a:sx n="52" d="100"/>
          <a:sy n="52" d="100"/>
        </p:scale>
        <p:origin x="10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19B667-B28F-43BC-BDB2-A188EB3109CC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B0DC50-FFF8-4BCD-8846-9F63DD8D8490}">
      <dgm:prSet phldrT="[Text]" custT="1"/>
      <dgm:spPr/>
      <dgm:t>
        <a:bodyPr/>
        <a:lstStyle/>
        <a:p>
          <a:r>
            <a:rPr lang="en-US" sz="1000" dirty="0" err="1"/>
            <a:t>AlgoTutorBot</a:t>
          </a:r>
          <a:endParaRPr lang="en-US" sz="1000" dirty="0"/>
        </a:p>
      </dgm:t>
    </dgm:pt>
    <dgm:pt modelId="{EB79DBB3-A956-4F7D-8BD3-BCD83BCB1CD3}" type="parTrans" cxnId="{A500B6F9-3ED6-4C20-AA5E-338362143392}">
      <dgm:prSet/>
      <dgm:spPr/>
      <dgm:t>
        <a:bodyPr/>
        <a:lstStyle/>
        <a:p>
          <a:endParaRPr lang="en-US" sz="2800"/>
        </a:p>
      </dgm:t>
    </dgm:pt>
    <dgm:pt modelId="{EADB91E2-94FA-4B97-B801-4F17203F53C4}" type="sibTrans" cxnId="{A500B6F9-3ED6-4C20-AA5E-338362143392}">
      <dgm:prSet/>
      <dgm:spPr/>
      <dgm:t>
        <a:bodyPr/>
        <a:lstStyle/>
        <a:p>
          <a:endParaRPr lang="en-US" sz="2800"/>
        </a:p>
      </dgm:t>
    </dgm:pt>
    <dgm:pt modelId="{67CF6CA2-9E70-4E56-B1D4-9398B8E414F6}">
      <dgm:prSet phldrT="[Text]" custT="1"/>
      <dgm:spPr/>
      <dgm:t>
        <a:bodyPr/>
        <a:lstStyle/>
        <a:p>
          <a:r>
            <a:rPr lang="en-US" sz="1000" dirty="0"/>
            <a:t>Dr. Bart</a:t>
          </a:r>
        </a:p>
      </dgm:t>
    </dgm:pt>
    <dgm:pt modelId="{B7B015EA-7F77-4BE2-8BE9-9D1DFF7CD086}" type="parTrans" cxnId="{E4D6EA05-518A-4751-B2A0-0F921F2AABC0}">
      <dgm:prSet/>
      <dgm:spPr/>
      <dgm:t>
        <a:bodyPr/>
        <a:lstStyle/>
        <a:p>
          <a:endParaRPr lang="en-US" sz="2800"/>
        </a:p>
      </dgm:t>
    </dgm:pt>
    <dgm:pt modelId="{87074750-DD12-47E8-B705-0F729AA33821}" type="sibTrans" cxnId="{E4D6EA05-518A-4751-B2A0-0F921F2AABC0}">
      <dgm:prSet/>
      <dgm:spPr/>
      <dgm:t>
        <a:bodyPr/>
        <a:lstStyle/>
        <a:p>
          <a:endParaRPr lang="en-US" sz="2800"/>
        </a:p>
      </dgm:t>
    </dgm:pt>
    <dgm:pt modelId="{E44D516C-61DC-4BD0-A80C-F3C7E30CF8FC}">
      <dgm:prSet phldrT="[Text]" custT="1"/>
      <dgm:spPr/>
      <dgm:t>
        <a:bodyPr/>
        <a:lstStyle/>
        <a:p>
          <a:r>
            <a:rPr lang="en-US" sz="1000" dirty="0"/>
            <a:t>TA #1</a:t>
          </a:r>
        </a:p>
      </dgm:t>
    </dgm:pt>
    <dgm:pt modelId="{3B288C2E-A5C2-49D3-85B6-37F3852D285D}" type="parTrans" cxnId="{AFFD73B4-6631-48F5-8DEE-E4F48A5B388F}">
      <dgm:prSet/>
      <dgm:spPr/>
      <dgm:t>
        <a:bodyPr/>
        <a:lstStyle/>
        <a:p>
          <a:endParaRPr lang="en-US" sz="2800"/>
        </a:p>
      </dgm:t>
    </dgm:pt>
    <dgm:pt modelId="{8F1736DE-8067-494C-9E67-C6380E958332}" type="sibTrans" cxnId="{AFFD73B4-6631-48F5-8DEE-E4F48A5B388F}">
      <dgm:prSet/>
      <dgm:spPr/>
      <dgm:t>
        <a:bodyPr/>
        <a:lstStyle/>
        <a:p>
          <a:endParaRPr lang="en-US" sz="2800"/>
        </a:p>
      </dgm:t>
    </dgm:pt>
    <dgm:pt modelId="{A37D57F3-8CEB-4B32-96A5-40FC508D5FB7}">
      <dgm:prSet phldrT="[Text]" custT="1"/>
      <dgm:spPr/>
      <dgm:t>
        <a:bodyPr/>
        <a:lstStyle/>
        <a:p>
          <a:r>
            <a:rPr lang="en-US" sz="1000" dirty="0"/>
            <a:t>TA #2</a:t>
          </a:r>
        </a:p>
      </dgm:t>
    </dgm:pt>
    <dgm:pt modelId="{723CB973-A8B7-4B44-A6A4-24966B3A3467}" type="parTrans" cxnId="{B4A503DF-703E-4F14-AF01-9F9F56C5227D}">
      <dgm:prSet/>
      <dgm:spPr/>
      <dgm:t>
        <a:bodyPr/>
        <a:lstStyle/>
        <a:p>
          <a:endParaRPr lang="en-US" sz="2800"/>
        </a:p>
      </dgm:t>
    </dgm:pt>
    <dgm:pt modelId="{289F25D0-FCC7-464C-9B8C-CF7D8AECB462}" type="sibTrans" cxnId="{B4A503DF-703E-4F14-AF01-9F9F56C5227D}">
      <dgm:prSet/>
      <dgm:spPr/>
      <dgm:t>
        <a:bodyPr/>
        <a:lstStyle/>
        <a:p>
          <a:endParaRPr lang="en-US" sz="2800"/>
        </a:p>
      </dgm:t>
    </dgm:pt>
    <dgm:pt modelId="{2BDB107A-A09C-409D-A180-398525EC1143}">
      <dgm:prSet phldrT="[Text]" custT="1"/>
      <dgm:spPr/>
      <dgm:t>
        <a:bodyPr/>
        <a:lstStyle/>
        <a:p>
          <a:r>
            <a:rPr lang="en-US" sz="1000" dirty="0"/>
            <a:t>TA #3</a:t>
          </a:r>
        </a:p>
      </dgm:t>
    </dgm:pt>
    <dgm:pt modelId="{D84DEDEF-8F84-4DBD-B8B3-0F8DF05C3AE5}" type="parTrans" cxnId="{A20F9982-8565-401A-AA91-A8D053C9BD95}">
      <dgm:prSet/>
      <dgm:spPr/>
      <dgm:t>
        <a:bodyPr/>
        <a:lstStyle/>
        <a:p>
          <a:endParaRPr lang="en-US" sz="2800"/>
        </a:p>
      </dgm:t>
    </dgm:pt>
    <dgm:pt modelId="{86E2D080-8CB9-4E4C-B5D2-9EB069EF4BC0}" type="sibTrans" cxnId="{A20F9982-8565-401A-AA91-A8D053C9BD95}">
      <dgm:prSet/>
      <dgm:spPr/>
      <dgm:t>
        <a:bodyPr/>
        <a:lstStyle/>
        <a:p>
          <a:endParaRPr lang="en-US" sz="2800"/>
        </a:p>
      </dgm:t>
    </dgm:pt>
    <dgm:pt modelId="{F141DD31-C4D8-4287-A07C-CCF05C284666}">
      <dgm:prSet phldrT="[Text]" custT="1"/>
      <dgm:spPr/>
      <dgm:t>
        <a:bodyPr/>
        <a:lstStyle/>
        <a:p>
          <a:r>
            <a:rPr lang="en-US" sz="1000" dirty="0"/>
            <a:t>Student 1</a:t>
          </a:r>
        </a:p>
      </dgm:t>
    </dgm:pt>
    <dgm:pt modelId="{9295124B-BF6C-48C0-81BD-0BB807ACCB1A}" type="parTrans" cxnId="{B6F3070C-CF92-4351-BE16-129EE8BA5CF0}">
      <dgm:prSet/>
      <dgm:spPr/>
      <dgm:t>
        <a:bodyPr/>
        <a:lstStyle/>
        <a:p>
          <a:endParaRPr lang="en-US" sz="2800"/>
        </a:p>
      </dgm:t>
    </dgm:pt>
    <dgm:pt modelId="{E814950C-15AC-4797-BE17-8E192E35CA48}" type="sibTrans" cxnId="{B6F3070C-CF92-4351-BE16-129EE8BA5CF0}">
      <dgm:prSet/>
      <dgm:spPr/>
      <dgm:t>
        <a:bodyPr/>
        <a:lstStyle/>
        <a:p>
          <a:endParaRPr lang="en-US" sz="2800"/>
        </a:p>
      </dgm:t>
    </dgm:pt>
    <dgm:pt modelId="{9CDC8936-7E7E-41DC-91D0-1D63A2A106E7}">
      <dgm:prSet phldrT="[Text]" custT="1"/>
      <dgm:spPr/>
      <dgm:t>
        <a:bodyPr/>
        <a:lstStyle/>
        <a:p>
          <a:r>
            <a:rPr lang="en-US" sz="1000" dirty="0"/>
            <a:t>Student 2</a:t>
          </a:r>
        </a:p>
      </dgm:t>
    </dgm:pt>
    <dgm:pt modelId="{1B50456E-D3E8-42D3-B056-C09B134D5567}" type="parTrans" cxnId="{2A3E29B3-3F1D-47F4-AEF4-EABAF599EB2D}">
      <dgm:prSet/>
      <dgm:spPr/>
      <dgm:t>
        <a:bodyPr/>
        <a:lstStyle/>
        <a:p>
          <a:endParaRPr lang="en-US" sz="2800"/>
        </a:p>
      </dgm:t>
    </dgm:pt>
    <dgm:pt modelId="{0E7CC8B3-FDF9-40D5-91BD-F3A87A06DAFB}" type="sibTrans" cxnId="{2A3E29B3-3F1D-47F4-AEF4-EABAF599EB2D}">
      <dgm:prSet/>
      <dgm:spPr/>
      <dgm:t>
        <a:bodyPr/>
        <a:lstStyle/>
        <a:p>
          <a:endParaRPr lang="en-US" sz="2800"/>
        </a:p>
      </dgm:t>
    </dgm:pt>
    <dgm:pt modelId="{1DEF24F1-74A5-4DEC-BC3A-0C48EC5D3A54}">
      <dgm:prSet phldrT="[Text]" custT="1"/>
      <dgm:spPr/>
      <dgm:t>
        <a:bodyPr/>
        <a:lstStyle/>
        <a:p>
          <a:r>
            <a:rPr lang="en-US" sz="1000" dirty="0"/>
            <a:t>…</a:t>
          </a:r>
        </a:p>
      </dgm:t>
    </dgm:pt>
    <dgm:pt modelId="{D5265809-6782-4DD3-8CB9-61C5E7C3406A}" type="parTrans" cxnId="{05E157B0-FE7B-4663-B1DA-C9D8F42CD927}">
      <dgm:prSet/>
      <dgm:spPr/>
      <dgm:t>
        <a:bodyPr/>
        <a:lstStyle/>
        <a:p>
          <a:endParaRPr lang="en-US" sz="2800"/>
        </a:p>
      </dgm:t>
    </dgm:pt>
    <dgm:pt modelId="{10684358-3E59-48EC-85BE-CB4F60BE9216}" type="sibTrans" cxnId="{05E157B0-FE7B-4663-B1DA-C9D8F42CD927}">
      <dgm:prSet/>
      <dgm:spPr/>
      <dgm:t>
        <a:bodyPr/>
        <a:lstStyle/>
        <a:p>
          <a:endParaRPr lang="en-US" sz="2800"/>
        </a:p>
      </dgm:t>
    </dgm:pt>
    <dgm:pt modelId="{48F1C0E3-683C-4E04-AA3B-35D96201BF1D}">
      <dgm:prSet phldrT="[Text]" custT="1"/>
      <dgm:spPr/>
      <dgm:t>
        <a:bodyPr/>
        <a:lstStyle/>
        <a:p>
          <a:r>
            <a:rPr lang="en-US" sz="1000" dirty="0"/>
            <a:t>Student 1</a:t>
          </a:r>
        </a:p>
      </dgm:t>
    </dgm:pt>
    <dgm:pt modelId="{17B40ECC-FBA2-4C13-B66D-F3E27260F950}" type="parTrans" cxnId="{5E4F4D55-CE8F-40B8-9FB9-F3F5FBA053A6}">
      <dgm:prSet/>
      <dgm:spPr/>
      <dgm:t>
        <a:bodyPr/>
        <a:lstStyle/>
        <a:p>
          <a:endParaRPr lang="en-US" sz="2800"/>
        </a:p>
      </dgm:t>
    </dgm:pt>
    <dgm:pt modelId="{0EE72359-A436-44A7-BB80-B55417D39A04}" type="sibTrans" cxnId="{5E4F4D55-CE8F-40B8-9FB9-F3F5FBA053A6}">
      <dgm:prSet/>
      <dgm:spPr/>
      <dgm:t>
        <a:bodyPr/>
        <a:lstStyle/>
        <a:p>
          <a:endParaRPr lang="en-US" sz="2800"/>
        </a:p>
      </dgm:t>
    </dgm:pt>
    <dgm:pt modelId="{836B6CEC-5A8D-4CAA-AB5F-7EB1FD41309E}">
      <dgm:prSet phldrT="[Text]" custT="1"/>
      <dgm:spPr/>
      <dgm:t>
        <a:bodyPr/>
        <a:lstStyle/>
        <a:p>
          <a:r>
            <a:rPr lang="en-US" sz="1000" dirty="0"/>
            <a:t>Student 2</a:t>
          </a:r>
        </a:p>
      </dgm:t>
    </dgm:pt>
    <dgm:pt modelId="{A835B954-64E7-4D0A-B0DC-1C5B6CDD4A03}" type="parTrans" cxnId="{EA31FD23-5872-47D2-BA4F-5BA6DEBF3EC3}">
      <dgm:prSet/>
      <dgm:spPr/>
      <dgm:t>
        <a:bodyPr/>
        <a:lstStyle/>
        <a:p>
          <a:endParaRPr lang="en-US" sz="2800"/>
        </a:p>
      </dgm:t>
    </dgm:pt>
    <dgm:pt modelId="{7AEA9C23-DAAB-499A-9F82-5833AA7B7276}" type="sibTrans" cxnId="{EA31FD23-5872-47D2-BA4F-5BA6DEBF3EC3}">
      <dgm:prSet/>
      <dgm:spPr/>
      <dgm:t>
        <a:bodyPr/>
        <a:lstStyle/>
        <a:p>
          <a:endParaRPr lang="en-US" sz="2800"/>
        </a:p>
      </dgm:t>
    </dgm:pt>
    <dgm:pt modelId="{38878CBD-75B9-429B-AC77-D9B361E77188}">
      <dgm:prSet phldrT="[Text]" custT="1"/>
      <dgm:spPr/>
      <dgm:t>
        <a:bodyPr/>
        <a:lstStyle/>
        <a:p>
          <a:r>
            <a:rPr lang="en-US" sz="1000" dirty="0"/>
            <a:t>…</a:t>
          </a:r>
        </a:p>
      </dgm:t>
    </dgm:pt>
    <dgm:pt modelId="{B270E669-986D-45A4-AC78-555002683B76}" type="parTrans" cxnId="{88655F2D-A405-4EFF-AC55-EF501B3B4F0E}">
      <dgm:prSet/>
      <dgm:spPr/>
      <dgm:t>
        <a:bodyPr/>
        <a:lstStyle/>
        <a:p>
          <a:endParaRPr lang="en-US" sz="2800"/>
        </a:p>
      </dgm:t>
    </dgm:pt>
    <dgm:pt modelId="{9631F253-3F61-424A-B3A3-5422E6321414}" type="sibTrans" cxnId="{88655F2D-A405-4EFF-AC55-EF501B3B4F0E}">
      <dgm:prSet/>
      <dgm:spPr/>
      <dgm:t>
        <a:bodyPr/>
        <a:lstStyle/>
        <a:p>
          <a:endParaRPr lang="en-US" sz="2800"/>
        </a:p>
      </dgm:t>
    </dgm:pt>
    <dgm:pt modelId="{70F344BF-F3BE-4A7E-814A-B63BA9C45C68}">
      <dgm:prSet phldrT="[Text]" custT="1"/>
      <dgm:spPr/>
      <dgm:t>
        <a:bodyPr/>
        <a:lstStyle/>
        <a:p>
          <a:r>
            <a:rPr lang="en-US" sz="1000" dirty="0"/>
            <a:t>Student 1</a:t>
          </a:r>
        </a:p>
      </dgm:t>
    </dgm:pt>
    <dgm:pt modelId="{B67B62E2-E8E6-49BE-B1DE-673472CC2090}" type="parTrans" cxnId="{01620158-44B8-4D88-8F44-3E84F5751D35}">
      <dgm:prSet/>
      <dgm:spPr/>
      <dgm:t>
        <a:bodyPr/>
        <a:lstStyle/>
        <a:p>
          <a:endParaRPr lang="en-US" sz="2800"/>
        </a:p>
      </dgm:t>
    </dgm:pt>
    <dgm:pt modelId="{B7FF64A9-81A3-465E-82BB-72C8CAC7D824}" type="sibTrans" cxnId="{01620158-44B8-4D88-8F44-3E84F5751D35}">
      <dgm:prSet/>
      <dgm:spPr/>
      <dgm:t>
        <a:bodyPr/>
        <a:lstStyle/>
        <a:p>
          <a:endParaRPr lang="en-US" sz="2800"/>
        </a:p>
      </dgm:t>
    </dgm:pt>
    <dgm:pt modelId="{CC6FA5D7-1967-480A-8BD1-A62D68E94954}">
      <dgm:prSet phldrT="[Text]" custT="1"/>
      <dgm:spPr/>
      <dgm:t>
        <a:bodyPr/>
        <a:lstStyle/>
        <a:p>
          <a:r>
            <a:rPr lang="en-US" sz="1000" dirty="0"/>
            <a:t>Student 2</a:t>
          </a:r>
        </a:p>
      </dgm:t>
    </dgm:pt>
    <dgm:pt modelId="{6F5C1EB8-25CC-4F2F-A2C7-18679CEFD843}" type="parTrans" cxnId="{1893AA60-0152-4896-AB77-C1E1D4E2241C}">
      <dgm:prSet/>
      <dgm:spPr/>
      <dgm:t>
        <a:bodyPr/>
        <a:lstStyle/>
        <a:p>
          <a:endParaRPr lang="en-US" sz="2800"/>
        </a:p>
      </dgm:t>
    </dgm:pt>
    <dgm:pt modelId="{1FA5D2AD-D2DE-4B52-A7E0-6AE1D7E9E1B6}" type="sibTrans" cxnId="{1893AA60-0152-4896-AB77-C1E1D4E2241C}">
      <dgm:prSet/>
      <dgm:spPr/>
      <dgm:t>
        <a:bodyPr/>
        <a:lstStyle/>
        <a:p>
          <a:endParaRPr lang="en-US" sz="2800"/>
        </a:p>
      </dgm:t>
    </dgm:pt>
    <dgm:pt modelId="{745945C4-8530-4E7A-AC93-35687FB1D18E}">
      <dgm:prSet phldrT="[Text]" custT="1"/>
      <dgm:spPr/>
      <dgm:t>
        <a:bodyPr/>
        <a:lstStyle/>
        <a:p>
          <a:r>
            <a:rPr lang="en-US" sz="1000" dirty="0"/>
            <a:t>…</a:t>
          </a:r>
        </a:p>
      </dgm:t>
    </dgm:pt>
    <dgm:pt modelId="{39B098F4-712A-4325-9966-827847C7BA43}" type="parTrans" cxnId="{F8DE7612-7C34-4114-9081-EF75C1E2F6B7}">
      <dgm:prSet/>
      <dgm:spPr/>
      <dgm:t>
        <a:bodyPr/>
        <a:lstStyle/>
        <a:p>
          <a:endParaRPr lang="en-US" sz="2800"/>
        </a:p>
      </dgm:t>
    </dgm:pt>
    <dgm:pt modelId="{D78FF031-0022-41DA-BF7E-42FDF196B511}" type="sibTrans" cxnId="{F8DE7612-7C34-4114-9081-EF75C1E2F6B7}">
      <dgm:prSet/>
      <dgm:spPr/>
      <dgm:t>
        <a:bodyPr/>
        <a:lstStyle/>
        <a:p>
          <a:endParaRPr lang="en-US" sz="2800"/>
        </a:p>
      </dgm:t>
    </dgm:pt>
    <dgm:pt modelId="{E88C6C9E-A81C-44CA-8DB1-A87D46989018}" type="pres">
      <dgm:prSet presAssocID="{4219B667-B28F-43BC-BDB2-A188EB3109C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3438684-94FA-43F5-96A2-7B4BC7FD89E2}" type="pres">
      <dgm:prSet presAssocID="{F3B0DC50-FFF8-4BCD-8846-9F63DD8D8490}" presName="hierRoot1" presStyleCnt="0">
        <dgm:presLayoutVars>
          <dgm:hierBranch val="init"/>
        </dgm:presLayoutVars>
      </dgm:prSet>
      <dgm:spPr/>
    </dgm:pt>
    <dgm:pt modelId="{7457109B-69B0-4B33-9EFD-43B0A93DCB62}" type="pres">
      <dgm:prSet presAssocID="{F3B0DC50-FFF8-4BCD-8846-9F63DD8D8490}" presName="rootComposite1" presStyleCnt="0"/>
      <dgm:spPr/>
    </dgm:pt>
    <dgm:pt modelId="{4F14D3AD-5D1A-4217-A62E-47057C2C6E98}" type="pres">
      <dgm:prSet presAssocID="{F3B0DC50-FFF8-4BCD-8846-9F63DD8D8490}" presName="rootText1" presStyleLbl="node0" presStyleIdx="0" presStyleCnt="1">
        <dgm:presLayoutVars>
          <dgm:chPref val="3"/>
        </dgm:presLayoutVars>
      </dgm:prSet>
      <dgm:spPr/>
    </dgm:pt>
    <dgm:pt modelId="{8106C89F-B41E-4667-A452-3E763091E2F2}" type="pres">
      <dgm:prSet presAssocID="{F3B0DC50-FFF8-4BCD-8846-9F63DD8D8490}" presName="rootConnector1" presStyleLbl="node1" presStyleIdx="0" presStyleCnt="0"/>
      <dgm:spPr/>
    </dgm:pt>
    <dgm:pt modelId="{901B182F-22D1-4740-82B1-64EB291F4E22}" type="pres">
      <dgm:prSet presAssocID="{F3B0DC50-FFF8-4BCD-8846-9F63DD8D8490}" presName="hierChild2" presStyleCnt="0"/>
      <dgm:spPr/>
    </dgm:pt>
    <dgm:pt modelId="{BBDF8B9D-747E-4DC5-9F53-36277269AA6B}" type="pres">
      <dgm:prSet presAssocID="{B7B015EA-7F77-4BE2-8BE9-9D1DFF7CD086}" presName="Name64" presStyleLbl="parChTrans1D2" presStyleIdx="0" presStyleCnt="1"/>
      <dgm:spPr/>
    </dgm:pt>
    <dgm:pt modelId="{DB5A7680-E823-4917-8C17-1C168E735755}" type="pres">
      <dgm:prSet presAssocID="{67CF6CA2-9E70-4E56-B1D4-9398B8E414F6}" presName="hierRoot2" presStyleCnt="0">
        <dgm:presLayoutVars>
          <dgm:hierBranch val="init"/>
        </dgm:presLayoutVars>
      </dgm:prSet>
      <dgm:spPr/>
    </dgm:pt>
    <dgm:pt modelId="{0ED9617B-E8CB-474F-8C2E-CB804717CDE8}" type="pres">
      <dgm:prSet presAssocID="{67CF6CA2-9E70-4E56-B1D4-9398B8E414F6}" presName="rootComposite" presStyleCnt="0"/>
      <dgm:spPr/>
    </dgm:pt>
    <dgm:pt modelId="{BE459BA6-F755-480C-8A95-2B8C2318F090}" type="pres">
      <dgm:prSet presAssocID="{67CF6CA2-9E70-4E56-B1D4-9398B8E414F6}" presName="rootText" presStyleLbl="node2" presStyleIdx="0" presStyleCnt="1">
        <dgm:presLayoutVars>
          <dgm:chPref val="3"/>
        </dgm:presLayoutVars>
      </dgm:prSet>
      <dgm:spPr/>
    </dgm:pt>
    <dgm:pt modelId="{36F3B639-F1AB-4975-92A7-00A2E201F05F}" type="pres">
      <dgm:prSet presAssocID="{67CF6CA2-9E70-4E56-B1D4-9398B8E414F6}" presName="rootConnector" presStyleLbl="node2" presStyleIdx="0" presStyleCnt="1"/>
      <dgm:spPr/>
    </dgm:pt>
    <dgm:pt modelId="{88A007B9-E8A5-4811-9D31-0CE043567DD6}" type="pres">
      <dgm:prSet presAssocID="{67CF6CA2-9E70-4E56-B1D4-9398B8E414F6}" presName="hierChild4" presStyleCnt="0"/>
      <dgm:spPr/>
    </dgm:pt>
    <dgm:pt modelId="{C4CDDC92-E04B-42C0-9B53-11BF5F1CB2BD}" type="pres">
      <dgm:prSet presAssocID="{3B288C2E-A5C2-49D3-85B6-37F3852D285D}" presName="Name64" presStyleLbl="parChTrans1D3" presStyleIdx="0" presStyleCnt="3"/>
      <dgm:spPr/>
    </dgm:pt>
    <dgm:pt modelId="{9123CD47-8C9C-452D-A6FB-46D6553DCCFE}" type="pres">
      <dgm:prSet presAssocID="{E44D516C-61DC-4BD0-A80C-F3C7E30CF8FC}" presName="hierRoot2" presStyleCnt="0">
        <dgm:presLayoutVars>
          <dgm:hierBranch val="init"/>
        </dgm:presLayoutVars>
      </dgm:prSet>
      <dgm:spPr/>
    </dgm:pt>
    <dgm:pt modelId="{A0176947-BC1A-4805-B873-9382A56B4A8F}" type="pres">
      <dgm:prSet presAssocID="{E44D516C-61DC-4BD0-A80C-F3C7E30CF8FC}" presName="rootComposite" presStyleCnt="0"/>
      <dgm:spPr/>
    </dgm:pt>
    <dgm:pt modelId="{71D0C32C-04EB-43CD-8AA7-B13B13BEB8E5}" type="pres">
      <dgm:prSet presAssocID="{E44D516C-61DC-4BD0-A80C-F3C7E30CF8FC}" presName="rootText" presStyleLbl="node3" presStyleIdx="0" presStyleCnt="3">
        <dgm:presLayoutVars>
          <dgm:chPref val="3"/>
        </dgm:presLayoutVars>
      </dgm:prSet>
      <dgm:spPr/>
    </dgm:pt>
    <dgm:pt modelId="{1E7803E1-984A-4355-A4CB-959913DC437D}" type="pres">
      <dgm:prSet presAssocID="{E44D516C-61DC-4BD0-A80C-F3C7E30CF8FC}" presName="rootConnector" presStyleLbl="node3" presStyleIdx="0" presStyleCnt="3"/>
      <dgm:spPr/>
    </dgm:pt>
    <dgm:pt modelId="{880C4967-EC13-4C37-8CEF-A1AF5595DD37}" type="pres">
      <dgm:prSet presAssocID="{E44D516C-61DC-4BD0-A80C-F3C7E30CF8FC}" presName="hierChild4" presStyleCnt="0"/>
      <dgm:spPr/>
    </dgm:pt>
    <dgm:pt modelId="{F94A31CB-83DE-4AA9-9F3B-500815EB7E5A}" type="pres">
      <dgm:prSet presAssocID="{9295124B-BF6C-48C0-81BD-0BB807ACCB1A}" presName="Name64" presStyleLbl="parChTrans1D4" presStyleIdx="0" presStyleCnt="9"/>
      <dgm:spPr/>
    </dgm:pt>
    <dgm:pt modelId="{15FA7396-E7C8-4A14-93AB-001F795D5B31}" type="pres">
      <dgm:prSet presAssocID="{F141DD31-C4D8-4287-A07C-CCF05C284666}" presName="hierRoot2" presStyleCnt="0">
        <dgm:presLayoutVars>
          <dgm:hierBranch val="init"/>
        </dgm:presLayoutVars>
      </dgm:prSet>
      <dgm:spPr/>
    </dgm:pt>
    <dgm:pt modelId="{D431DF7F-9C4E-4C71-B47F-0224CCFF0B4B}" type="pres">
      <dgm:prSet presAssocID="{F141DD31-C4D8-4287-A07C-CCF05C284666}" presName="rootComposite" presStyleCnt="0"/>
      <dgm:spPr/>
    </dgm:pt>
    <dgm:pt modelId="{D7EB8A0B-C7C9-4101-897A-1D706D6117ED}" type="pres">
      <dgm:prSet presAssocID="{F141DD31-C4D8-4287-A07C-CCF05C284666}" presName="rootText" presStyleLbl="node4" presStyleIdx="0" presStyleCnt="9">
        <dgm:presLayoutVars>
          <dgm:chPref val="3"/>
        </dgm:presLayoutVars>
      </dgm:prSet>
      <dgm:spPr/>
    </dgm:pt>
    <dgm:pt modelId="{41A9D234-C3BB-4A41-BF1D-C770572E7D6D}" type="pres">
      <dgm:prSet presAssocID="{F141DD31-C4D8-4287-A07C-CCF05C284666}" presName="rootConnector" presStyleLbl="node4" presStyleIdx="0" presStyleCnt="9"/>
      <dgm:spPr/>
    </dgm:pt>
    <dgm:pt modelId="{51B2291C-7E84-4730-B7F5-99F2E94AAD7F}" type="pres">
      <dgm:prSet presAssocID="{F141DD31-C4D8-4287-A07C-CCF05C284666}" presName="hierChild4" presStyleCnt="0"/>
      <dgm:spPr/>
    </dgm:pt>
    <dgm:pt modelId="{A964BAEF-61E0-49C4-BFD4-DD46DD367739}" type="pres">
      <dgm:prSet presAssocID="{F141DD31-C4D8-4287-A07C-CCF05C284666}" presName="hierChild5" presStyleCnt="0"/>
      <dgm:spPr/>
    </dgm:pt>
    <dgm:pt modelId="{B0F0FCFC-A01D-40C3-959B-8E84EFA3BC47}" type="pres">
      <dgm:prSet presAssocID="{1B50456E-D3E8-42D3-B056-C09B134D5567}" presName="Name64" presStyleLbl="parChTrans1D4" presStyleIdx="1" presStyleCnt="9"/>
      <dgm:spPr/>
    </dgm:pt>
    <dgm:pt modelId="{5BF732FC-EB6D-4738-B672-339B12C2679C}" type="pres">
      <dgm:prSet presAssocID="{9CDC8936-7E7E-41DC-91D0-1D63A2A106E7}" presName="hierRoot2" presStyleCnt="0">
        <dgm:presLayoutVars>
          <dgm:hierBranch val="init"/>
        </dgm:presLayoutVars>
      </dgm:prSet>
      <dgm:spPr/>
    </dgm:pt>
    <dgm:pt modelId="{062BE8F9-B09A-40F1-8C9B-03B62B20F844}" type="pres">
      <dgm:prSet presAssocID="{9CDC8936-7E7E-41DC-91D0-1D63A2A106E7}" presName="rootComposite" presStyleCnt="0"/>
      <dgm:spPr/>
    </dgm:pt>
    <dgm:pt modelId="{3761A908-1F86-4649-BB37-33AC1F2905D0}" type="pres">
      <dgm:prSet presAssocID="{9CDC8936-7E7E-41DC-91D0-1D63A2A106E7}" presName="rootText" presStyleLbl="node4" presStyleIdx="1" presStyleCnt="9">
        <dgm:presLayoutVars>
          <dgm:chPref val="3"/>
        </dgm:presLayoutVars>
      </dgm:prSet>
      <dgm:spPr/>
    </dgm:pt>
    <dgm:pt modelId="{48B6536D-DD06-4315-A26A-14976A2C84EC}" type="pres">
      <dgm:prSet presAssocID="{9CDC8936-7E7E-41DC-91D0-1D63A2A106E7}" presName="rootConnector" presStyleLbl="node4" presStyleIdx="1" presStyleCnt="9"/>
      <dgm:spPr/>
    </dgm:pt>
    <dgm:pt modelId="{EC58E6CE-500A-4AF1-A4B5-A7A5A04C86EF}" type="pres">
      <dgm:prSet presAssocID="{9CDC8936-7E7E-41DC-91D0-1D63A2A106E7}" presName="hierChild4" presStyleCnt="0"/>
      <dgm:spPr/>
    </dgm:pt>
    <dgm:pt modelId="{A101F66F-3F3E-402B-A8E2-74543EAB2C11}" type="pres">
      <dgm:prSet presAssocID="{9CDC8936-7E7E-41DC-91D0-1D63A2A106E7}" presName="hierChild5" presStyleCnt="0"/>
      <dgm:spPr/>
    </dgm:pt>
    <dgm:pt modelId="{BCA0B19E-9590-42DE-B6E1-36947D1138CD}" type="pres">
      <dgm:prSet presAssocID="{D5265809-6782-4DD3-8CB9-61C5E7C3406A}" presName="Name64" presStyleLbl="parChTrans1D4" presStyleIdx="2" presStyleCnt="9"/>
      <dgm:spPr/>
    </dgm:pt>
    <dgm:pt modelId="{67CCBECD-8DF9-4814-946D-0C960C4B97FC}" type="pres">
      <dgm:prSet presAssocID="{1DEF24F1-74A5-4DEC-BC3A-0C48EC5D3A54}" presName="hierRoot2" presStyleCnt="0">
        <dgm:presLayoutVars>
          <dgm:hierBranch val="init"/>
        </dgm:presLayoutVars>
      </dgm:prSet>
      <dgm:spPr/>
    </dgm:pt>
    <dgm:pt modelId="{589C3A95-77E5-4AAD-81F6-F904E4C23DF1}" type="pres">
      <dgm:prSet presAssocID="{1DEF24F1-74A5-4DEC-BC3A-0C48EC5D3A54}" presName="rootComposite" presStyleCnt="0"/>
      <dgm:spPr/>
    </dgm:pt>
    <dgm:pt modelId="{4D0EE5E0-8001-4B6A-B874-64837BA9557A}" type="pres">
      <dgm:prSet presAssocID="{1DEF24F1-74A5-4DEC-BC3A-0C48EC5D3A54}" presName="rootText" presStyleLbl="node4" presStyleIdx="2" presStyleCnt="9">
        <dgm:presLayoutVars>
          <dgm:chPref val="3"/>
        </dgm:presLayoutVars>
      </dgm:prSet>
      <dgm:spPr/>
    </dgm:pt>
    <dgm:pt modelId="{885029B2-ACBF-4232-821C-91406DCB42A9}" type="pres">
      <dgm:prSet presAssocID="{1DEF24F1-74A5-4DEC-BC3A-0C48EC5D3A54}" presName="rootConnector" presStyleLbl="node4" presStyleIdx="2" presStyleCnt="9"/>
      <dgm:spPr/>
    </dgm:pt>
    <dgm:pt modelId="{288E7FFD-9618-4A37-8193-A33A83404510}" type="pres">
      <dgm:prSet presAssocID="{1DEF24F1-74A5-4DEC-BC3A-0C48EC5D3A54}" presName="hierChild4" presStyleCnt="0"/>
      <dgm:spPr/>
    </dgm:pt>
    <dgm:pt modelId="{1A7516B3-CB0B-43C5-90E8-057CD0CCBE68}" type="pres">
      <dgm:prSet presAssocID="{1DEF24F1-74A5-4DEC-BC3A-0C48EC5D3A54}" presName="hierChild5" presStyleCnt="0"/>
      <dgm:spPr/>
    </dgm:pt>
    <dgm:pt modelId="{D053F0DA-3633-4A51-B3D6-124426B24FEB}" type="pres">
      <dgm:prSet presAssocID="{E44D516C-61DC-4BD0-A80C-F3C7E30CF8FC}" presName="hierChild5" presStyleCnt="0"/>
      <dgm:spPr/>
    </dgm:pt>
    <dgm:pt modelId="{CE41E077-9EBE-4BBC-BE7C-063FA4F5AC0E}" type="pres">
      <dgm:prSet presAssocID="{723CB973-A8B7-4B44-A6A4-24966B3A3467}" presName="Name64" presStyleLbl="parChTrans1D3" presStyleIdx="1" presStyleCnt="3"/>
      <dgm:spPr/>
    </dgm:pt>
    <dgm:pt modelId="{7CDA7074-7240-4E3A-BE1E-A306492F511A}" type="pres">
      <dgm:prSet presAssocID="{A37D57F3-8CEB-4B32-96A5-40FC508D5FB7}" presName="hierRoot2" presStyleCnt="0">
        <dgm:presLayoutVars>
          <dgm:hierBranch val="init"/>
        </dgm:presLayoutVars>
      </dgm:prSet>
      <dgm:spPr/>
    </dgm:pt>
    <dgm:pt modelId="{A22C3F65-B64E-4928-8AC5-65DAE0359053}" type="pres">
      <dgm:prSet presAssocID="{A37D57F3-8CEB-4B32-96A5-40FC508D5FB7}" presName="rootComposite" presStyleCnt="0"/>
      <dgm:spPr/>
    </dgm:pt>
    <dgm:pt modelId="{AE314A4D-C612-4EAF-BA1F-BCD749F273A8}" type="pres">
      <dgm:prSet presAssocID="{A37D57F3-8CEB-4B32-96A5-40FC508D5FB7}" presName="rootText" presStyleLbl="node3" presStyleIdx="1" presStyleCnt="3">
        <dgm:presLayoutVars>
          <dgm:chPref val="3"/>
        </dgm:presLayoutVars>
      </dgm:prSet>
      <dgm:spPr/>
    </dgm:pt>
    <dgm:pt modelId="{E495F836-FD90-41D3-8D38-D89137790DFC}" type="pres">
      <dgm:prSet presAssocID="{A37D57F3-8CEB-4B32-96A5-40FC508D5FB7}" presName="rootConnector" presStyleLbl="node3" presStyleIdx="1" presStyleCnt="3"/>
      <dgm:spPr/>
    </dgm:pt>
    <dgm:pt modelId="{D64FF342-A960-4A90-98EF-F3EAB7AF7DEA}" type="pres">
      <dgm:prSet presAssocID="{A37D57F3-8CEB-4B32-96A5-40FC508D5FB7}" presName="hierChild4" presStyleCnt="0"/>
      <dgm:spPr/>
    </dgm:pt>
    <dgm:pt modelId="{96DC46A1-23E5-4280-8945-BF64B1CF401D}" type="pres">
      <dgm:prSet presAssocID="{17B40ECC-FBA2-4C13-B66D-F3E27260F950}" presName="Name64" presStyleLbl="parChTrans1D4" presStyleIdx="3" presStyleCnt="9"/>
      <dgm:spPr/>
    </dgm:pt>
    <dgm:pt modelId="{816A9B78-BEF3-453C-A68E-1AF0C3BED9F2}" type="pres">
      <dgm:prSet presAssocID="{48F1C0E3-683C-4E04-AA3B-35D96201BF1D}" presName="hierRoot2" presStyleCnt="0">
        <dgm:presLayoutVars>
          <dgm:hierBranch val="init"/>
        </dgm:presLayoutVars>
      </dgm:prSet>
      <dgm:spPr/>
    </dgm:pt>
    <dgm:pt modelId="{8B9BC3F4-3886-4843-BEC8-2174F9536026}" type="pres">
      <dgm:prSet presAssocID="{48F1C0E3-683C-4E04-AA3B-35D96201BF1D}" presName="rootComposite" presStyleCnt="0"/>
      <dgm:spPr/>
    </dgm:pt>
    <dgm:pt modelId="{A6AA66D9-C647-4D8E-A6E6-CF20A06A10AB}" type="pres">
      <dgm:prSet presAssocID="{48F1C0E3-683C-4E04-AA3B-35D96201BF1D}" presName="rootText" presStyleLbl="node4" presStyleIdx="3" presStyleCnt="9">
        <dgm:presLayoutVars>
          <dgm:chPref val="3"/>
        </dgm:presLayoutVars>
      </dgm:prSet>
      <dgm:spPr/>
    </dgm:pt>
    <dgm:pt modelId="{BBF43DA9-793C-4F54-907E-A5C547820071}" type="pres">
      <dgm:prSet presAssocID="{48F1C0E3-683C-4E04-AA3B-35D96201BF1D}" presName="rootConnector" presStyleLbl="node4" presStyleIdx="3" presStyleCnt="9"/>
      <dgm:spPr/>
    </dgm:pt>
    <dgm:pt modelId="{3AA900D5-5BED-463C-85FD-C60E36E3BCAE}" type="pres">
      <dgm:prSet presAssocID="{48F1C0E3-683C-4E04-AA3B-35D96201BF1D}" presName="hierChild4" presStyleCnt="0"/>
      <dgm:spPr/>
    </dgm:pt>
    <dgm:pt modelId="{2CF8449D-3C1A-41A6-A40A-F53540D3D46A}" type="pres">
      <dgm:prSet presAssocID="{48F1C0E3-683C-4E04-AA3B-35D96201BF1D}" presName="hierChild5" presStyleCnt="0"/>
      <dgm:spPr/>
    </dgm:pt>
    <dgm:pt modelId="{8B72BD0F-A274-4587-B4D9-5CA11FAEA7B2}" type="pres">
      <dgm:prSet presAssocID="{A835B954-64E7-4D0A-B0DC-1C5B6CDD4A03}" presName="Name64" presStyleLbl="parChTrans1D4" presStyleIdx="4" presStyleCnt="9"/>
      <dgm:spPr/>
    </dgm:pt>
    <dgm:pt modelId="{AFE1F107-85D9-4151-B77B-0A3364B42987}" type="pres">
      <dgm:prSet presAssocID="{836B6CEC-5A8D-4CAA-AB5F-7EB1FD41309E}" presName="hierRoot2" presStyleCnt="0">
        <dgm:presLayoutVars>
          <dgm:hierBranch val="init"/>
        </dgm:presLayoutVars>
      </dgm:prSet>
      <dgm:spPr/>
    </dgm:pt>
    <dgm:pt modelId="{C964F89E-29C0-4BE8-84D0-BBA3C71186EE}" type="pres">
      <dgm:prSet presAssocID="{836B6CEC-5A8D-4CAA-AB5F-7EB1FD41309E}" presName="rootComposite" presStyleCnt="0"/>
      <dgm:spPr/>
    </dgm:pt>
    <dgm:pt modelId="{F23E587C-E453-4E5F-890D-9066FA693552}" type="pres">
      <dgm:prSet presAssocID="{836B6CEC-5A8D-4CAA-AB5F-7EB1FD41309E}" presName="rootText" presStyleLbl="node4" presStyleIdx="4" presStyleCnt="9">
        <dgm:presLayoutVars>
          <dgm:chPref val="3"/>
        </dgm:presLayoutVars>
      </dgm:prSet>
      <dgm:spPr/>
    </dgm:pt>
    <dgm:pt modelId="{70E6DE5C-2037-448B-8C01-3999467871BA}" type="pres">
      <dgm:prSet presAssocID="{836B6CEC-5A8D-4CAA-AB5F-7EB1FD41309E}" presName="rootConnector" presStyleLbl="node4" presStyleIdx="4" presStyleCnt="9"/>
      <dgm:spPr/>
    </dgm:pt>
    <dgm:pt modelId="{ABC0A16A-3F55-4334-8693-1336E745F26A}" type="pres">
      <dgm:prSet presAssocID="{836B6CEC-5A8D-4CAA-AB5F-7EB1FD41309E}" presName="hierChild4" presStyleCnt="0"/>
      <dgm:spPr/>
    </dgm:pt>
    <dgm:pt modelId="{0C2B851E-46C5-4154-8C4E-F61EE305CCA8}" type="pres">
      <dgm:prSet presAssocID="{836B6CEC-5A8D-4CAA-AB5F-7EB1FD41309E}" presName="hierChild5" presStyleCnt="0"/>
      <dgm:spPr/>
    </dgm:pt>
    <dgm:pt modelId="{7F7B2EFA-1DCE-4240-9898-CA3E94619A7D}" type="pres">
      <dgm:prSet presAssocID="{B270E669-986D-45A4-AC78-555002683B76}" presName="Name64" presStyleLbl="parChTrans1D4" presStyleIdx="5" presStyleCnt="9"/>
      <dgm:spPr/>
    </dgm:pt>
    <dgm:pt modelId="{E93C1F65-FA38-4693-87BF-79B73AA11FF1}" type="pres">
      <dgm:prSet presAssocID="{38878CBD-75B9-429B-AC77-D9B361E77188}" presName="hierRoot2" presStyleCnt="0">
        <dgm:presLayoutVars>
          <dgm:hierBranch val="init"/>
        </dgm:presLayoutVars>
      </dgm:prSet>
      <dgm:spPr/>
    </dgm:pt>
    <dgm:pt modelId="{1A9F6ACB-2B69-49F3-BE4E-1CD9144282AD}" type="pres">
      <dgm:prSet presAssocID="{38878CBD-75B9-429B-AC77-D9B361E77188}" presName="rootComposite" presStyleCnt="0"/>
      <dgm:spPr/>
    </dgm:pt>
    <dgm:pt modelId="{5A337E98-7CCE-40EE-9E78-463F9E47C2C1}" type="pres">
      <dgm:prSet presAssocID="{38878CBD-75B9-429B-AC77-D9B361E77188}" presName="rootText" presStyleLbl="node4" presStyleIdx="5" presStyleCnt="9">
        <dgm:presLayoutVars>
          <dgm:chPref val="3"/>
        </dgm:presLayoutVars>
      </dgm:prSet>
      <dgm:spPr/>
    </dgm:pt>
    <dgm:pt modelId="{122632B8-72C2-40A7-9D56-EEA91DBC5F94}" type="pres">
      <dgm:prSet presAssocID="{38878CBD-75B9-429B-AC77-D9B361E77188}" presName="rootConnector" presStyleLbl="node4" presStyleIdx="5" presStyleCnt="9"/>
      <dgm:spPr/>
    </dgm:pt>
    <dgm:pt modelId="{02D80E34-90CD-4D0B-89C1-E835639F31DF}" type="pres">
      <dgm:prSet presAssocID="{38878CBD-75B9-429B-AC77-D9B361E77188}" presName="hierChild4" presStyleCnt="0"/>
      <dgm:spPr/>
    </dgm:pt>
    <dgm:pt modelId="{4DFAD502-8D56-49C4-8189-A02E61DB0A06}" type="pres">
      <dgm:prSet presAssocID="{38878CBD-75B9-429B-AC77-D9B361E77188}" presName="hierChild5" presStyleCnt="0"/>
      <dgm:spPr/>
    </dgm:pt>
    <dgm:pt modelId="{7C5AF137-778D-4D2C-86C0-3C302431DC17}" type="pres">
      <dgm:prSet presAssocID="{A37D57F3-8CEB-4B32-96A5-40FC508D5FB7}" presName="hierChild5" presStyleCnt="0"/>
      <dgm:spPr/>
    </dgm:pt>
    <dgm:pt modelId="{7BE9C29B-CFC1-44D9-8978-6F6F7146A9B9}" type="pres">
      <dgm:prSet presAssocID="{D84DEDEF-8F84-4DBD-B8B3-0F8DF05C3AE5}" presName="Name64" presStyleLbl="parChTrans1D3" presStyleIdx="2" presStyleCnt="3"/>
      <dgm:spPr/>
    </dgm:pt>
    <dgm:pt modelId="{541360C9-A9E3-45C3-9214-CE8AEB32B021}" type="pres">
      <dgm:prSet presAssocID="{2BDB107A-A09C-409D-A180-398525EC1143}" presName="hierRoot2" presStyleCnt="0">
        <dgm:presLayoutVars>
          <dgm:hierBranch val="init"/>
        </dgm:presLayoutVars>
      </dgm:prSet>
      <dgm:spPr/>
    </dgm:pt>
    <dgm:pt modelId="{FE171C3B-30E7-4604-9D4A-6A4F1B0589E1}" type="pres">
      <dgm:prSet presAssocID="{2BDB107A-A09C-409D-A180-398525EC1143}" presName="rootComposite" presStyleCnt="0"/>
      <dgm:spPr/>
    </dgm:pt>
    <dgm:pt modelId="{4106F686-8C2A-4297-A2FB-5C39E175EC10}" type="pres">
      <dgm:prSet presAssocID="{2BDB107A-A09C-409D-A180-398525EC1143}" presName="rootText" presStyleLbl="node3" presStyleIdx="2" presStyleCnt="3">
        <dgm:presLayoutVars>
          <dgm:chPref val="3"/>
        </dgm:presLayoutVars>
      </dgm:prSet>
      <dgm:spPr/>
    </dgm:pt>
    <dgm:pt modelId="{C5CF7AF9-5D5F-4984-92B6-9DCE920EA673}" type="pres">
      <dgm:prSet presAssocID="{2BDB107A-A09C-409D-A180-398525EC1143}" presName="rootConnector" presStyleLbl="node3" presStyleIdx="2" presStyleCnt="3"/>
      <dgm:spPr/>
    </dgm:pt>
    <dgm:pt modelId="{2763986A-0366-4029-8631-57E06D31E1A9}" type="pres">
      <dgm:prSet presAssocID="{2BDB107A-A09C-409D-A180-398525EC1143}" presName="hierChild4" presStyleCnt="0"/>
      <dgm:spPr/>
    </dgm:pt>
    <dgm:pt modelId="{3538C13B-99D1-429A-832C-550CB42E5968}" type="pres">
      <dgm:prSet presAssocID="{B67B62E2-E8E6-49BE-B1DE-673472CC2090}" presName="Name64" presStyleLbl="parChTrans1D4" presStyleIdx="6" presStyleCnt="9"/>
      <dgm:spPr/>
    </dgm:pt>
    <dgm:pt modelId="{2A027CC5-0A9E-4A0B-BA19-BC339E11D18D}" type="pres">
      <dgm:prSet presAssocID="{70F344BF-F3BE-4A7E-814A-B63BA9C45C68}" presName="hierRoot2" presStyleCnt="0">
        <dgm:presLayoutVars>
          <dgm:hierBranch val="init"/>
        </dgm:presLayoutVars>
      </dgm:prSet>
      <dgm:spPr/>
    </dgm:pt>
    <dgm:pt modelId="{613C4228-DDFA-4848-B1B3-C4B47105CC48}" type="pres">
      <dgm:prSet presAssocID="{70F344BF-F3BE-4A7E-814A-B63BA9C45C68}" presName="rootComposite" presStyleCnt="0"/>
      <dgm:spPr/>
    </dgm:pt>
    <dgm:pt modelId="{6ACDA4E0-371E-4997-88DA-B7174CA44FE6}" type="pres">
      <dgm:prSet presAssocID="{70F344BF-F3BE-4A7E-814A-B63BA9C45C68}" presName="rootText" presStyleLbl="node4" presStyleIdx="6" presStyleCnt="9">
        <dgm:presLayoutVars>
          <dgm:chPref val="3"/>
        </dgm:presLayoutVars>
      </dgm:prSet>
      <dgm:spPr/>
    </dgm:pt>
    <dgm:pt modelId="{301617C5-BBFB-4D2E-B3A9-A39425B4E38C}" type="pres">
      <dgm:prSet presAssocID="{70F344BF-F3BE-4A7E-814A-B63BA9C45C68}" presName="rootConnector" presStyleLbl="node4" presStyleIdx="6" presStyleCnt="9"/>
      <dgm:spPr/>
    </dgm:pt>
    <dgm:pt modelId="{4E9C7EE9-B562-48B9-AF10-8E232B2EB782}" type="pres">
      <dgm:prSet presAssocID="{70F344BF-F3BE-4A7E-814A-B63BA9C45C68}" presName="hierChild4" presStyleCnt="0"/>
      <dgm:spPr/>
    </dgm:pt>
    <dgm:pt modelId="{F6F74C3A-04F2-4130-9B5E-641AB6C651CC}" type="pres">
      <dgm:prSet presAssocID="{70F344BF-F3BE-4A7E-814A-B63BA9C45C68}" presName="hierChild5" presStyleCnt="0"/>
      <dgm:spPr/>
    </dgm:pt>
    <dgm:pt modelId="{C2BE709E-9CF7-4BA3-BEB0-9D28E7707803}" type="pres">
      <dgm:prSet presAssocID="{6F5C1EB8-25CC-4F2F-A2C7-18679CEFD843}" presName="Name64" presStyleLbl="parChTrans1D4" presStyleIdx="7" presStyleCnt="9"/>
      <dgm:spPr/>
    </dgm:pt>
    <dgm:pt modelId="{B334B058-5AEC-4C98-83C8-A87EAE553570}" type="pres">
      <dgm:prSet presAssocID="{CC6FA5D7-1967-480A-8BD1-A62D68E94954}" presName="hierRoot2" presStyleCnt="0">
        <dgm:presLayoutVars>
          <dgm:hierBranch val="init"/>
        </dgm:presLayoutVars>
      </dgm:prSet>
      <dgm:spPr/>
    </dgm:pt>
    <dgm:pt modelId="{E27FD1EB-D645-4D19-8C15-6E74E11AF74B}" type="pres">
      <dgm:prSet presAssocID="{CC6FA5D7-1967-480A-8BD1-A62D68E94954}" presName="rootComposite" presStyleCnt="0"/>
      <dgm:spPr/>
    </dgm:pt>
    <dgm:pt modelId="{426DDEA6-3F1B-4367-A411-B91169A5516F}" type="pres">
      <dgm:prSet presAssocID="{CC6FA5D7-1967-480A-8BD1-A62D68E94954}" presName="rootText" presStyleLbl="node4" presStyleIdx="7" presStyleCnt="9">
        <dgm:presLayoutVars>
          <dgm:chPref val="3"/>
        </dgm:presLayoutVars>
      </dgm:prSet>
      <dgm:spPr/>
    </dgm:pt>
    <dgm:pt modelId="{49567812-6C2F-458D-ACC0-B9F381B61799}" type="pres">
      <dgm:prSet presAssocID="{CC6FA5D7-1967-480A-8BD1-A62D68E94954}" presName="rootConnector" presStyleLbl="node4" presStyleIdx="7" presStyleCnt="9"/>
      <dgm:spPr/>
    </dgm:pt>
    <dgm:pt modelId="{D1C62BD1-79D4-4808-B0D3-09EB5280D9ED}" type="pres">
      <dgm:prSet presAssocID="{CC6FA5D7-1967-480A-8BD1-A62D68E94954}" presName="hierChild4" presStyleCnt="0"/>
      <dgm:spPr/>
    </dgm:pt>
    <dgm:pt modelId="{685FF216-2348-4F43-A982-B426C084C92D}" type="pres">
      <dgm:prSet presAssocID="{CC6FA5D7-1967-480A-8BD1-A62D68E94954}" presName="hierChild5" presStyleCnt="0"/>
      <dgm:spPr/>
    </dgm:pt>
    <dgm:pt modelId="{E68BCF9C-FE29-40CC-BDA4-6467B422C6D6}" type="pres">
      <dgm:prSet presAssocID="{39B098F4-712A-4325-9966-827847C7BA43}" presName="Name64" presStyleLbl="parChTrans1D4" presStyleIdx="8" presStyleCnt="9"/>
      <dgm:spPr/>
    </dgm:pt>
    <dgm:pt modelId="{DFFD2198-EE7B-42F6-93F9-AB91CA844AC7}" type="pres">
      <dgm:prSet presAssocID="{745945C4-8530-4E7A-AC93-35687FB1D18E}" presName="hierRoot2" presStyleCnt="0">
        <dgm:presLayoutVars>
          <dgm:hierBranch val="init"/>
        </dgm:presLayoutVars>
      </dgm:prSet>
      <dgm:spPr/>
    </dgm:pt>
    <dgm:pt modelId="{282AF468-7B9E-4E6B-BE98-BEA47AF55E42}" type="pres">
      <dgm:prSet presAssocID="{745945C4-8530-4E7A-AC93-35687FB1D18E}" presName="rootComposite" presStyleCnt="0"/>
      <dgm:spPr/>
    </dgm:pt>
    <dgm:pt modelId="{6ABC293D-3A9A-4DE8-93C8-18E14DF7E6ED}" type="pres">
      <dgm:prSet presAssocID="{745945C4-8530-4E7A-AC93-35687FB1D18E}" presName="rootText" presStyleLbl="node4" presStyleIdx="8" presStyleCnt="9">
        <dgm:presLayoutVars>
          <dgm:chPref val="3"/>
        </dgm:presLayoutVars>
      </dgm:prSet>
      <dgm:spPr/>
    </dgm:pt>
    <dgm:pt modelId="{AA7CABED-61A8-4D56-8098-6BD3423FD304}" type="pres">
      <dgm:prSet presAssocID="{745945C4-8530-4E7A-AC93-35687FB1D18E}" presName="rootConnector" presStyleLbl="node4" presStyleIdx="8" presStyleCnt="9"/>
      <dgm:spPr/>
    </dgm:pt>
    <dgm:pt modelId="{475ED99E-3F18-4E77-B6ED-BD607DD7312C}" type="pres">
      <dgm:prSet presAssocID="{745945C4-8530-4E7A-AC93-35687FB1D18E}" presName="hierChild4" presStyleCnt="0"/>
      <dgm:spPr/>
    </dgm:pt>
    <dgm:pt modelId="{31097E81-8614-4C5B-B11E-7C27BC1B802C}" type="pres">
      <dgm:prSet presAssocID="{745945C4-8530-4E7A-AC93-35687FB1D18E}" presName="hierChild5" presStyleCnt="0"/>
      <dgm:spPr/>
    </dgm:pt>
    <dgm:pt modelId="{6240A0E1-4025-44FD-A7E9-ECF28AA1EEC6}" type="pres">
      <dgm:prSet presAssocID="{2BDB107A-A09C-409D-A180-398525EC1143}" presName="hierChild5" presStyleCnt="0"/>
      <dgm:spPr/>
    </dgm:pt>
    <dgm:pt modelId="{B55BBE74-FD34-475F-AFBC-A8194A37CC06}" type="pres">
      <dgm:prSet presAssocID="{67CF6CA2-9E70-4E56-B1D4-9398B8E414F6}" presName="hierChild5" presStyleCnt="0"/>
      <dgm:spPr/>
    </dgm:pt>
    <dgm:pt modelId="{B0C5B946-FE4F-4FDC-A19E-92D41CAEEE85}" type="pres">
      <dgm:prSet presAssocID="{F3B0DC50-FFF8-4BCD-8846-9F63DD8D8490}" presName="hierChild3" presStyleCnt="0"/>
      <dgm:spPr/>
    </dgm:pt>
  </dgm:ptLst>
  <dgm:cxnLst>
    <dgm:cxn modelId="{03D06901-5FF9-4CAF-BAB7-BD89C943C1A6}" type="presOf" srcId="{E44D516C-61DC-4BD0-A80C-F3C7E30CF8FC}" destId="{1E7803E1-984A-4355-A4CB-959913DC437D}" srcOrd="1" destOrd="0" presId="urn:microsoft.com/office/officeart/2009/3/layout/HorizontalOrganizationChart"/>
    <dgm:cxn modelId="{63875502-8E9A-49A9-A97F-80716A7CE074}" type="presOf" srcId="{723CB973-A8B7-4B44-A6A4-24966B3A3467}" destId="{CE41E077-9EBE-4BBC-BE7C-063FA4F5AC0E}" srcOrd="0" destOrd="0" presId="urn:microsoft.com/office/officeart/2009/3/layout/HorizontalOrganizationChart"/>
    <dgm:cxn modelId="{F4C2D903-9245-42BE-B967-F9C998C248E0}" type="presOf" srcId="{D5265809-6782-4DD3-8CB9-61C5E7C3406A}" destId="{BCA0B19E-9590-42DE-B6E1-36947D1138CD}" srcOrd="0" destOrd="0" presId="urn:microsoft.com/office/officeart/2009/3/layout/HorizontalOrganizationChart"/>
    <dgm:cxn modelId="{E4D6EA05-518A-4751-B2A0-0F921F2AABC0}" srcId="{F3B0DC50-FFF8-4BCD-8846-9F63DD8D8490}" destId="{67CF6CA2-9E70-4E56-B1D4-9398B8E414F6}" srcOrd="0" destOrd="0" parTransId="{B7B015EA-7F77-4BE2-8BE9-9D1DFF7CD086}" sibTransId="{87074750-DD12-47E8-B705-0F729AA33821}"/>
    <dgm:cxn modelId="{4A3F8009-6382-4502-8155-46269765F690}" type="presOf" srcId="{1DEF24F1-74A5-4DEC-BC3A-0C48EC5D3A54}" destId="{4D0EE5E0-8001-4B6A-B874-64837BA9557A}" srcOrd="0" destOrd="0" presId="urn:microsoft.com/office/officeart/2009/3/layout/HorizontalOrganizationChart"/>
    <dgm:cxn modelId="{6B4DDA09-919D-42F4-B1E2-F7C2C1D3BA21}" type="presOf" srcId="{2BDB107A-A09C-409D-A180-398525EC1143}" destId="{C5CF7AF9-5D5F-4984-92B6-9DCE920EA673}" srcOrd="1" destOrd="0" presId="urn:microsoft.com/office/officeart/2009/3/layout/HorizontalOrganizationChart"/>
    <dgm:cxn modelId="{2986450A-A036-425A-A53D-BC053C371B2C}" type="presOf" srcId="{A37D57F3-8CEB-4B32-96A5-40FC508D5FB7}" destId="{E495F836-FD90-41D3-8D38-D89137790DFC}" srcOrd="1" destOrd="0" presId="urn:microsoft.com/office/officeart/2009/3/layout/HorizontalOrganizationChart"/>
    <dgm:cxn modelId="{B6F3070C-CF92-4351-BE16-129EE8BA5CF0}" srcId="{E44D516C-61DC-4BD0-A80C-F3C7E30CF8FC}" destId="{F141DD31-C4D8-4287-A07C-CCF05C284666}" srcOrd="0" destOrd="0" parTransId="{9295124B-BF6C-48C0-81BD-0BB807ACCB1A}" sibTransId="{E814950C-15AC-4797-BE17-8E192E35CA48}"/>
    <dgm:cxn modelId="{F8DE7612-7C34-4114-9081-EF75C1E2F6B7}" srcId="{2BDB107A-A09C-409D-A180-398525EC1143}" destId="{745945C4-8530-4E7A-AC93-35687FB1D18E}" srcOrd="2" destOrd="0" parTransId="{39B098F4-712A-4325-9966-827847C7BA43}" sibTransId="{D78FF031-0022-41DA-BF7E-42FDF196B511}"/>
    <dgm:cxn modelId="{23176014-C912-4071-AF05-BDFBA5AE75E5}" type="presOf" srcId="{38878CBD-75B9-429B-AC77-D9B361E77188}" destId="{122632B8-72C2-40A7-9D56-EEA91DBC5F94}" srcOrd="1" destOrd="0" presId="urn:microsoft.com/office/officeart/2009/3/layout/HorizontalOrganizationChart"/>
    <dgm:cxn modelId="{B0804A1B-29AE-4167-B552-7E899F18C0D1}" type="presOf" srcId="{F3B0DC50-FFF8-4BCD-8846-9F63DD8D8490}" destId="{8106C89F-B41E-4667-A452-3E763091E2F2}" srcOrd="1" destOrd="0" presId="urn:microsoft.com/office/officeart/2009/3/layout/HorizontalOrganizationChart"/>
    <dgm:cxn modelId="{BC67C91C-EA6C-4215-92CF-5CA13F7CB75F}" type="presOf" srcId="{A835B954-64E7-4D0A-B0DC-1C5B6CDD4A03}" destId="{8B72BD0F-A274-4587-B4D9-5CA11FAEA7B2}" srcOrd="0" destOrd="0" presId="urn:microsoft.com/office/officeart/2009/3/layout/HorizontalOrganizationChart"/>
    <dgm:cxn modelId="{D8C87C23-FDEE-4BDA-BCAF-11898D301146}" type="presOf" srcId="{1B50456E-D3E8-42D3-B056-C09B134D5567}" destId="{B0F0FCFC-A01D-40C3-959B-8E84EFA3BC47}" srcOrd="0" destOrd="0" presId="urn:microsoft.com/office/officeart/2009/3/layout/HorizontalOrganizationChart"/>
    <dgm:cxn modelId="{EA31FD23-5872-47D2-BA4F-5BA6DEBF3EC3}" srcId="{A37D57F3-8CEB-4B32-96A5-40FC508D5FB7}" destId="{836B6CEC-5A8D-4CAA-AB5F-7EB1FD41309E}" srcOrd="1" destOrd="0" parTransId="{A835B954-64E7-4D0A-B0DC-1C5B6CDD4A03}" sibTransId="{7AEA9C23-DAAB-499A-9F82-5833AA7B7276}"/>
    <dgm:cxn modelId="{2E2EA12B-1FDB-4736-9AEF-AB41990E56ED}" type="presOf" srcId="{9CDC8936-7E7E-41DC-91D0-1D63A2A106E7}" destId="{3761A908-1F86-4649-BB37-33AC1F2905D0}" srcOrd="0" destOrd="0" presId="urn:microsoft.com/office/officeart/2009/3/layout/HorizontalOrganizationChart"/>
    <dgm:cxn modelId="{88655F2D-A405-4EFF-AC55-EF501B3B4F0E}" srcId="{A37D57F3-8CEB-4B32-96A5-40FC508D5FB7}" destId="{38878CBD-75B9-429B-AC77-D9B361E77188}" srcOrd="2" destOrd="0" parTransId="{B270E669-986D-45A4-AC78-555002683B76}" sibTransId="{9631F253-3F61-424A-B3A3-5422E6321414}"/>
    <dgm:cxn modelId="{0E841837-5C37-4756-ABD5-307ED51E9091}" type="presOf" srcId="{48F1C0E3-683C-4E04-AA3B-35D96201BF1D}" destId="{A6AA66D9-C647-4D8E-A6E6-CF20A06A10AB}" srcOrd="0" destOrd="0" presId="urn:microsoft.com/office/officeart/2009/3/layout/HorizontalOrganizationChart"/>
    <dgm:cxn modelId="{3ED24C38-EBAA-4167-AD6B-6C4B42675EE4}" type="presOf" srcId="{1DEF24F1-74A5-4DEC-BC3A-0C48EC5D3A54}" destId="{885029B2-ACBF-4232-821C-91406DCB42A9}" srcOrd="1" destOrd="0" presId="urn:microsoft.com/office/officeart/2009/3/layout/HorizontalOrganizationChart"/>
    <dgm:cxn modelId="{4317783D-9A52-48D1-A624-78BD319E12A4}" type="presOf" srcId="{B270E669-986D-45A4-AC78-555002683B76}" destId="{7F7B2EFA-1DCE-4240-9898-CA3E94619A7D}" srcOrd="0" destOrd="0" presId="urn:microsoft.com/office/officeart/2009/3/layout/HorizontalOrganizationChart"/>
    <dgm:cxn modelId="{3ACEBF3D-DD1E-4131-AE96-2B3F00698C69}" type="presOf" srcId="{F141DD31-C4D8-4287-A07C-CCF05C284666}" destId="{D7EB8A0B-C7C9-4101-897A-1D706D6117ED}" srcOrd="0" destOrd="0" presId="urn:microsoft.com/office/officeart/2009/3/layout/HorizontalOrganizationChart"/>
    <dgm:cxn modelId="{1893AA60-0152-4896-AB77-C1E1D4E2241C}" srcId="{2BDB107A-A09C-409D-A180-398525EC1143}" destId="{CC6FA5D7-1967-480A-8BD1-A62D68E94954}" srcOrd="1" destOrd="0" parTransId="{6F5C1EB8-25CC-4F2F-A2C7-18679CEFD843}" sibTransId="{1FA5D2AD-D2DE-4B52-A7E0-6AE1D7E9E1B6}"/>
    <dgm:cxn modelId="{74CA5764-4EA1-463F-9C63-29295E22F881}" type="presOf" srcId="{F3B0DC50-FFF8-4BCD-8846-9F63DD8D8490}" destId="{4F14D3AD-5D1A-4217-A62E-47057C2C6E98}" srcOrd="0" destOrd="0" presId="urn:microsoft.com/office/officeart/2009/3/layout/HorizontalOrganizationChart"/>
    <dgm:cxn modelId="{68188749-594F-45EF-8FE7-6A17EFB85391}" type="presOf" srcId="{48F1C0E3-683C-4E04-AA3B-35D96201BF1D}" destId="{BBF43DA9-793C-4F54-907E-A5C547820071}" srcOrd="1" destOrd="0" presId="urn:microsoft.com/office/officeart/2009/3/layout/HorizontalOrganizationChart"/>
    <dgm:cxn modelId="{FDD86A4B-911C-4E21-9AE6-146D1412BD71}" type="presOf" srcId="{9CDC8936-7E7E-41DC-91D0-1D63A2A106E7}" destId="{48B6536D-DD06-4315-A26A-14976A2C84EC}" srcOrd="1" destOrd="0" presId="urn:microsoft.com/office/officeart/2009/3/layout/HorizontalOrganizationChart"/>
    <dgm:cxn modelId="{701FED6B-2EBE-43E1-BEF6-A5B0D7D6AA30}" type="presOf" srcId="{70F344BF-F3BE-4A7E-814A-B63BA9C45C68}" destId="{6ACDA4E0-371E-4997-88DA-B7174CA44FE6}" srcOrd="0" destOrd="0" presId="urn:microsoft.com/office/officeart/2009/3/layout/HorizontalOrganizationChart"/>
    <dgm:cxn modelId="{F4A99074-9FE3-4FAB-9B6A-EF472BF07EC0}" type="presOf" srcId="{67CF6CA2-9E70-4E56-B1D4-9398B8E414F6}" destId="{36F3B639-F1AB-4975-92A7-00A2E201F05F}" srcOrd="1" destOrd="0" presId="urn:microsoft.com/office/officeart/2009/3/layout/HorizontalOrganizationChart"/>
    <dgm:cxn modelId="{5E4F4D55-CE8F-40B8-9FB9-F3F5FBA053A6}" srcId="{A37D57F3-8CEB-4B32-96A5-40FC508D5FB7}" destId="{48F1C0E3-683C-4E04-AA3B-35D96201BF1D}" srcOrd="0" destOrd="0" parTransId="{17B40ECC-FBA2-4C13-B66D-F3E27260F950}" sibTransId="{0EE72359-A436-44A7-BB80-B55417D39A04}"/>
    <dgm:cxn modelId="{A512AB76-FCA3-4440-AD83-68FB2425254D}" type="presOf" srcId="{38878CBD-75B9-429B-AC77-D9B361E77188}" destId="{5A337E98-7CCE-40EE-9E78-463F9E47C2C1}" srcOrd="0" destOrd="0" presId="urn:microsoft.com/office/officeart/2009/3/layout/HorizontalOrganizationChart"/>
    <dgm:cxn modelId="{01620158-44B8-4D88-8F44-3E84F5751D35}" srcId="{2BDB107A-A09C-409D-A180-398525EC1143}" destId="{70F344BF-F3BE-4A7E-814A-B63BA9C45C68}" srcOrd="0" destOrd="0" parTransId="{B67B62E2-E8E6-49BE-B1DE-673472CC2090}" sibTransId="{B7FF64A9-81A3-465E-82BB-72C8CAC7D824}"/>
    <dgm:cxn modelId="{881F3078-A8F1-4288-95EA-34D6CD4EB190}" type="presOf" srcId="{B67B62E2-E8E6-49BE-B1DE-673472CC2090}" destId="{3538C13B-99D1-429A-832C-550CB42E5968}" srcOrd="0" destOrd="0" presId="urn:microsoft.com/office/officeart/2009/3/layout/HorizontalOrganizationChart"/>
    <dgm:cxn modelId="{657F497B-4C63-4B22-B85B-C64931EE089E}" type="presOf" srcId="{B7B015EA-7F77-4BE2-8BE9-9D1DFF7CD086}" destId="{BBDF8B9D-747E-4DC5-9F53-36277269AA6B}" srcOrd="0" destOrd="0" presId="urn:microsoft.com/office/officeart/2009/3/layout/HorizontalOrganizationChart"/>
    <dgm:cxn modelId="{A20F9982-8565-401A-AA91-A8D053C9BD95}" srcId="{67CF6CA2-9E70-4E56-B1D4-9398B8E414F6}" destId="{2BDB107A-A09C-409D-A180-398525EC1143}" srcOrd="2" destOrd="0" parTransId="{D84DEDEF-8F84-4DBD-B8B3-0F8DF05C3AE5}" sibTransId="{86E2D080-8CB9-4E4C-B5D2-9EB069EF4BC0}"/>
    <dgm:cxn modelId="{97A3EB87-A60F-44E3-8797-7C95B433AD5F}" type="presOf" srcId="{836B6CEC-5A8D-4CAA-AB5F-7EB1FD41309E}" destId="{F23E587C-E453-4E5F-890D-9066FA693552}" srcOrd="0" destOrd="0" presId="urn:microsoft.com/office/officeart/2009/3/layout/HorizontalOrganizationChart"/>
    <dgm:cxn modelId="{1DF3F194-8A5D-49F1-87C3-507F0522AD13}" type="presOf" srcId="{4219B667-B28F-43BC-BDB2-A188EB3109CC}" destId="{E88C6C9E-A81C-44CA-8DB1-A87D46989018}" srcOrd="0" destOrd="0" presId="urn:microsoft.com/office/officeart/2009/3/layout/HorizontalOrganizationChart"/>
    <dgm:cxn modelId="{50DB129A-70A2-4879-B5A8-61F52F493AF4}" type="presOf" srcId="{836B6CEC-5A8D-4CAA-AB5F-7EB1FD41309E}" destId="{70E6DE5C-2037-448B-8C01-3999467871BA}" srcOrd="1" destOrd="0" presId="urn:microsoft.com/office/officeart/2009/3/layout/HorizontalOrganizationChart"/>
    <dgm:cxn modelId="{37039AA3-EE70-4C45-9B2B-15AE08E7221B}" type="presOf" srcId="{39B098F4-712A-4325-9966-827847C7BA43}" destId="{E68BCF9C-FE29-40CC-BDA4-6467B422C6D6}" srcOrd="0" destOrd="0" presId="urn:microsoft.com/office/officeart/2009/3/layout/HorizontalOrganizationChart"/>
    <dgm:cxn modelId="{08AE7EA4-5D1E-46F7-9965-B74C96298F7C}" type="presOf" srcId="{A37D57F3-8CEB-4B32-96A5-40FC508D5FB7}" destId="{AE314A4D-C612-4EAF-BA1F-BCD749F273A8}" srcOrd="0" destOrd="0" presId="urn:microsoft.com/office/officeart/2009/3/layout/HorizontalOrganizationChart"/>
    <dgm:cxn modelId="{3F0DAFA4-832B-4CDF-B904-4248A38BB115}" type="presOf" srcId="{CC6FA5D7-1967-480A-8BD1-A62D68E94954}" destId="{426DDEA6-3F1B-4367-A411-B91169A5516F}" srcOrd="0" destOrd="0" presId="urn:microsoft.com/office/officeart/2009/3/layout/HorizontalOrganizationChart"/>
    <dgm:cxn modelId="{A71788AD-D14F-451C-B4E3-151495AF3ED7}" type="presOf" srcId="{67CF6CA2-9E70-4E56-B1D4-9398B8E414F6}" destId="{BE459BA6-F755-480C-8A95-2B8C2318F090}" srcOrd="0" destOrd="0" presId="urn:microsoft.com/office/officeart/2009/3/layout/HorizontalOrganizationChart"/>
    <dgm:cxn modelId="{05E157B0-FE7B-4663-B1DA-C9D8F42CD927}" srcId="{E44D516C-61DC-4BD0-A80C-F3C7E30CF8FC}" destId="{1DEF24F1-74A5-4DEC-BC3A-0C48EC5D3A54}" srcOrd="2" destOrd="0" parTransId="{D5265809-6782-4DD3-8CB9-61C5E7C3406A}" sibTransId="{10684358-3E59-48EC-85BE-CB4F60BE9216}"/>
    <dgm:cxn modelId="{2A3E29B3-3F1D-47F4-AEF4-EABAF599EB2D}" srcId="{E44D516C-61DC-4BD0-A80C-F3C7E30CF8FC}" destId="{9CDC8936-7E7E-41DC-91D0-1D63A2A106E7}" srcOrd="1" destOrd="0" parTransId="{1B50456E-D3E8-42D3-B056-C09B134D5567}" sibTransId="{0E7CC8B3-FDF9-40D5-91BD-F3A87A06DAFB}"/>
    <dgm:cxn modelId="{AFFD73B4-6631-48F5-8DEE-E4F48A5B388F}" srcId="{67CF6CA2-9E70-4E56-B1D4-9398B8E414F6}" destId="{E44D516C-61DC-4BD0-A80C-F3C7E30CF8FC}" srcOrd="0" destOrd="0" parTransId="{3B288C2E-A5C2-49D3-85B6-37F3852D285D}" sibTransId="{8F1736DE-8067-494C-9E67-C6380E958332}"/>
    <dgm:cxn modelId="{3EBB96B5-101A-4847-A4D3-0E2DDBDF5879}" type="presOf" srcId="{2BDB107A-A09C-409D-A180-398525EC1143}" destId="{4106F686-8C2A-4297-A2FB-5C39E175EC10}" srcOrd="0" destOrd="0" presId="urn:microsoft.com/office/officeart/2009/3/layout/HorizontalOrganizationChart"/>
    <dgm:cxn modelId="{C7338DBB-EEB3-46A7-8C5B-8922FF8D573F}" type="presOf" srcId="{D84DEDEF-8F84-4DBD-B8B3-0F8DF05C3AE5}" destId="{7BE9C29B-CFC1-44D9-8978-6F6F7146A9B9}" srcOrd="0" destOrd="0" presId="urn:microsoft.com/office/officeart/2009/3/layout/HorizontalOrganizationChart"/>
    <dgm:cxn modelId="{8E739DBF-2CAD-4C5B-A7E4-F8DFA2C76929}" type="presOf" srcId="{F141DD31-C4D8-4287-A07C-CCF05C284666}" destId="{41A9D234-C3BB-4A41-BF1D-C770572E7D6D}" srcOrd="1" destOrd="0" presId="urn:microsoft.com/office/officeart/2009/3/layout/HorizontalOrganizationChart"/>
    <dgm:cxn modelId="{4C8ABDC1-44DD-43E1-AFEA-9461D94CE42E}" type="presOf" srcId="{CC6FA5D7-1967-480A-8BD1-A62D68E94954}" destId="{49567812-6C2F-458D-ACC0-B9F381B61799}" srcOrd="1" destOrd="0" presId="urn:microsoft.com/office/officeart/2009/3/layout/HorizontalOrganizationChart"/>
    <dgm:cxn modelId="{E1B665C3-F8A1-4741-837E-E7A3A40CE404}" type="presOf" srcId="{E44D516C-61DC-4BD0-A80C-F3C7E30CF8FC}" destId="{71D0C32C-04EB-43CD-8AA7-B13B13BEB8E5}" srcOrd="0" destOrd="0" presId="urn:microsoft.com/office/officeart/2009/3/layout/HorizontalOrganizationChart"/>
    <dgm:cxn modelId="{616338CE-9EC3-4F7F-BFA9-EE37978FA54F}" type="presOf" srcId="{70F344BF-F3BE-4A7E-814A-B63BA9C45C68}" destId="{301617C5-BBFB-4D2E-B3A9-A39425B4E38C}" srcOrd="1" destOrd="0" presId="urn:microsoft.com/office/officeart/2009/3/layout/HorizontalOrganizationChart"/>
    <dgm:cxn modelId="{A7F266D0-0E79-4F94-9772-3E21EC4BA351}" type="presOf" srcId="{9295124B-BF6C-48C0-81BD-0BB807ACCB1A}" destId="{F94A31CB-83DE-4AA9-9F3B-500815EB7E5A}" srcOrd="0" destOrd="0" presId="urn:microsoft.com/office/officeart/2009/3/layout/HorizontalOrganizationChart"/>
    <dgm:cxn modelId="{30C788D8-215C-4B9D-87B2-FCFD7578B867}" type="presOf" srcId="{6F5C1EB8-25CC-4F2F-A2C7-18679CEFD843}" destId="{C2BE709E-9CF7-4BA3-BEB0-9D28E7707803}" srcOrd="0" destOrd="0" presId="urn:microsoft.com/office/officeart/2009/3/layout/HorizontalOrganizationChart"/>
    <dgm:cxn modelId="{B4A503DF-703E-4F14-AF01-9F9F56C5227D}" srcId="{67CF6CA2-9E70-4E56-B1D4-9398B8E414F6}" destId="{A37D57F3-8CEB-4B32-96A5-40FC508D5FB7}" srcOrd="1" destOrd="0" parTransId="{723CB973-A8B7-4B44-A6A4-24966B3A3467}" sibTransId="{289F25D0-FCC7-464C-9B8C-CF7D8AECB462}"/>
    <dgm:cxn modelId="{210C52E4-54CB-4B04-B35B-1E86BB3FCF47}" type="presOf" srcId="{745945C4-8530-4E7A-AC93-35687FB1D18E}" destId="{6ABC293D-3A9A-4DE8-93C8-18E14DF7E6ED}" srcOrd="0" destOrd="0" presId="urn:microsoft.com/office/officeart/2009/3/layout/HorizontalOrganizationChart"/>
    <dgm:cxn modelId="{47D768EB-235C-4062-A4BF-D00DD9FCFFE8}" type="presOf" srcId="{17B40ECC-FBA2-4C13-B66D-F3E27260F950}" destId="{96DC46A1-23E5-4280-8945-BF64B1CF401D}" srcOrd="0" destOrd="0" presId="urn:microsoft.com/office/officeart/2009/3/layout/HorizontalOrganizationChart"/>
    <dgm:cxn modelId="{A65148F0-3729-4F46-9095-A6AE65CDA2C6}" type="presOf" srcId="{3B288C2E-A5C2-49D3-85B6-37F3852D285D}" destId="{C4CDDC92-E04B-42C0-9B53-11BF5F1CB2BD}" srcOrd="0" destOrd="0" presId="urn:microsoft.com/office/officeart/2009/3/layout/HorizontalOrganizationChart"/>
    <dgm:cxn modelId="{A500B6F9-3ED6-4C20-AA5E-338362143392}" srcId="{4219B667-B28F-43BC-BDB2-A188EB3109CC}" destId="{F3B0DC50-FFF8-4BCD-8846-9F63DD8D8490}" srcOrd="0" destOrd="0" parTransId="{EB79DBB3-A956-4F7D-8BD3-BCD83BCB1CD3}" sibTransId="{EADB91E2-94FA-4B97-B801-4F17203F53C4}"/>
    <dgm:cxn modelId="{FB3EFAFD-8749-4793-B50A-7230F673C3E7}" type="presOf" srcId="{745945C4-8530-4E7A-AC93-35687FB1D18E}" destId="{AA7CABED-61A8-4D56-8098-6BD3423FD304}" srcOrd="1" destOrd="0" presId="urn:microsoft.com/office/officeart/2009/3/layout/HorizontalOrganizationChart"/>
    <dgm:cxn modelId="{B6C4140C-73B5-4E98-8617-17A7786CB589}" type="presParOf" srcId="{E88C6C9E-A81C-44CA-8DB1-A87D46989018}" destId="{A3438684-94FA-43F5-96A2-7B4BC7FD89E2}" srcOrd="0" destOrd="0" presId="urn:microsoft.com/office/officeart/2009/3/layout/HorizontalOrganizationChart"/>
    <dgm:cxn modelId="{3564494C-F205-44D8-80DE-2377E9F3FFD4}" type="presParOf" srcId="{A3438684-94FA-43F5-96A2-7B4BC7FD89E2}" destId="{7457109B-69B0-4B33-9EFD-43B0A93DCB62}" srcOrd="0" destOrd="0" presId="urn:microsoft.com/office/officeart/2009/3/layout/HorizontalOrganizationChart"/>
    <dgm:cxn modelId="{AD5E476A-6097-4AB2-8969-C498A10527DA}" type="presParOf" srcId="{7457109B-69B0-4B33-9EFD-43B0A93DCB62}" destId="{4F14D3AD-5D1A-4217-A62E-47057C2C6E98}" srcOrd="0" destOrd="0" presId="urn:microsoft.com/office/officeart/2009/3/layout/HorizontalOrganizationChart"/>
    <dgm:cxn modelId="{0E678223-4F6A-464B-84CE-1A0A7DB96169}" type="presParOf" srcId="{7457109B-69B0-4B33-9EFD-43B0A93DCB62}" destId="{8106C89F-B41E-4667-A452-3E763091E2F2}" srcOrd="1" destOrd="0" presId="urn:microsoft.com/office/officeart/2009/3/layout/HorizontalOrganizationChart"/>
    <dgm:cxn modelId="{9547ECBC-7DC3-457B-B8FC-A715D68FB969}" type="presParOf" srcId="{A3438684-94FA-43F5-96A2-7B4BC7FD89E2}" destId="{901B182F-22D1-4740-82B1-64EB291F4E22}" srcOrd="1" destOrd="0" presId="urn:microsoft.com/office/officeart/2009/3/layout/HorizontalOrganizationChart"/>
    <dgm:cxn modelId="{57F87140-9A24-41AB-8AC7-52A69F7E4102}" type="presParOf" srcId="{901B182F-22D1-4740-82B1-64EB291F4E22}" destId="{BBDF8B9D-747E-4DC5-9F53-36277269AA6B}" srcOrd="0" destOrd="0" presId="urn:microsoft.com/office/officeart/2009/3/layout/HorizontalOrganizationChart"/>
    <dgm:cxn modelId="{EB716488-5E0A-464D-B5C7-4B22F98F0D01}" type="presParOf" srcId="{901B182F-22D1-4740-82B1-64EB291F4E22}" destId="{DB5A7680-E823-4917-8C17-1C168E735755}" srcOrd="1" destOrd="0" presId="urn:microsoft.com/office/officeart/2009/3/layout/HorizontalOrganizationChart"/>
    <dgm:cxn modelId="{B1EB1A19-E937-429E-AA61-827941582BDD}" type="presParOf" srcId="{DB5A7680-E823-4917-8C17-1C168E735755}" destId="{0ED9617B-E8CB-474F-8C2E-CB804717CDE8}" srcOrd="0" destOrd="0" presId="urn:microsoft.com/office/officeart/2009/3/layout/HorizontalOrganizationChart"/>
    <dgm:cxn modelId="{55B11221-2A3E-4B65-B97C-1FECF9F697A0}" type="presParOf" srcId="{0ED9617B-E8CB-474F-8C2E-CB804717CDE8}" destId="{BE459BA6-F755-480C-8A95-2B8C2318F090}" srcOrd="0" destOrd="0" presId="urn:microsoft.com/office/officeart/2009/3/layout/HorizontalOrganizationChart"/>
    <dgm:cxn modelId="{5FE14BE8-F8A0-4BFD-9C74-717416337D92}" type="presParOf" srcId="{0ED9617B-E8CB-474F-8C2E-CB804717CDE8}" destId="{36F3B639-F1AB-4975-92A7-00A2E201F05F}" srcOrd="1" destOrd="0" presId="urn:microsoft.com/office/officeart/2009/3/layout/HorizontalOrganizationChart"/>
    <dgm:cxn modelId="{2308178B-91EB-472A-A5A2-4E90CDC6E2B3}" type="presParOf" srcId="{DB5A7680-E823-4917-8C17-1C168E735755}" destId="{88A007B9-E8A5-4811-9D31-0CE043567DD6}" srcOrd="1" destOrd="0" presId="urn:microsoft.com/office/officeart/2009/3/layout/HorizontalOrganizationChart"/>
    <dgm:cxn modelId="{F3071F30-75ED-47E1-A0CA-7EBAA36C3161}" type="presParOf" srcId="{88A007B9-E8A5-4811-9D31-0CE043567DD6}" destId="{C4CDDC92-E04B-42C0-9B53-11BF5F1CB2BD}" srcOrd="0" destOrd="0" presId="urn:microsoft.com/office/officeart/2009/3/layout/HorizontalOrganizationChart"/>
    <dgm:cxn modelId="{0F1E4D98-5895-404D-8C68-C0C0A7D364F8}" type="presParOf" srcId="{88A007B9-E8A5-4811-9D31-0CE043567DD6}" destId="{9123CD47-8C9C-452D-A6FB-46D6553DCCFE}" srcOrd="1" destOrd="0" presId="urn:microsoft.com/office/officeart/2009/3/layout/HorizontalOrganizationChart"/>
    <dgm:cxn modelId="{EAF3DAF3-82CE-4D80-94ED-B8CCB5F3ED95}" type="presParOf" srcId="{9123CD47-8C9C-452D-A6FB-46D6553DCCFE}" destId="{A0176947-BC1A-4805-B873-9382A56B4A8F}" srcOrd="0" destOrd="0" presId="urn:microsoft.com/office/officeart/2009/3/layout/HorizontalOrganizationChart"/>
    <dgm:cxn modelId="{28AFFB58-8624-43E7-A536-A663F9E3B856}" type="presParOf" srcId="{A0176947-BC1A-4805-B873-9382A56B4A8F}" destId="{71D0C32C-04EB-43CD-8AA7-B13B13BEB8E5}" srcOrd="0" destOrd="0" presId="urn:microsoft.com/office/officeart/2009/3/layout/HorizontalOrganizationChart"/>
    <dgm:cxn modelId="{BEA5C81F-5771-481E-9437-6EAD77363140}" type="presParOf" srcId="{A0176947-BC1A-4805-B873-9382A56B4A8F}" destId="{1E7803E1-984A-4355-A4CB-959913DC437D}" srcOrd="1" destOrd="0" presId="urn:microsoft.com/office/officeart/2009/3/layout/HorizontalOrganizationChart"/>
    <dgm:cxn modelId="{FF727CB4-13F5-4097-9634-4AC58A72A461}" type="presParOf" srcId="{9123CD47-8C9C-452D-A6FB-46D6553DCCFE}" destId="{880C4967-EC13-4C37-8CEF-A1AF5595DD37}" srcOrd="1" destOrd="0" presId="urn:microsoft.com/office/officeart/2009/3/layout/HorizontalOrganizationChart"/>
    <dgm:cxn modelId="{00D92174-6C32-4249-A405-EE90D74B538A}" type="presParOf" srcId="{880C4967-EC13-4C37-8CEF-A1AF5595DD37}" destId="{F94A31CB-83DE-4AA9-9F3B-500815EB7E5A}" srcOrd="0" destOrd="0" presId="urn:microsoft.com/office/officeart/2009/3/layout/HorizontalOrganizationChart"/>
    <dgm:cxn modelId="{254480EE-E740-44F8-A45F-44B2D68923B5}" type="presParOf" srcId="{880C4967-EC13-4C37-8CEF-A1AF5595DD37}" destId="{15FA7396-E7C8-4A14-93AB-001F795D5B31}" srcOrd="1" destOrd="0" presId="urn:microsoft.com/office/officeart/2009/3/layout/HorizontalOrganizationChart"/>
    <dgm:cxn modelId="{C836C706-8649-4E10-92B9-BA30DD84D910}" type="presParOf" srcId="{15FA7396-E7C8-4A14-93AB-001F795D5B31}" destId="{D431DF7F-9C4E-4C71-B47F-0224CCFF0B4B}" srcOrd="0" destOrd="0" presId="urn:microsoft.com/office/officeart/2009/3/layout/HorizontalOrganizationChart"/>
    <dgm:cxn modelId="{BE8C205F-1411-4DE3-AC6F-A776F70C3512}" type="presParOf" srcId="{D431DF7F-9C4E-4C71-B47F-0224CCFF0B4B}" destId="{D7EB8A0B-C7C9-4101-897A-1D706D6117ED}" srcOrd="0" destOrd="0" presId="urn:microsoft.com/office/officeart/2009/3/layout/HorizontalOrganizationChart"/>
    <dgm:cxn modelId="{7407D84B-9DC4-477F-A1C5-DADF89770772}" type="presParOf" srcId="{D431DF7F-9C4E-4C71-B47F-0224CCFF0B4B}" destId="{41A9D234-C3BB-4A41-BF1D-C770572E7D6D}" srcOrd="1" destOrd="0" presId="urn:microsoft.com/office/officeart/2009/3/layout/HorizontalOrganizationChart"/>
    <dgm:cxn modelId="{910AC728-44D7-4635-8F6F-72AD8B84A4B5}" type="presParOf" srcId="{15FA7396-E7C8-4A14-93AB-001F795D5B31}" destId="{51B2291C-7E84-4730-B7F5-99F2E94AAD7F}" srcOrd="1" destOrd="0" presId="urn:microsoft.com/office/officeart/2009/3/layout/HorizontalOrganizationChart"/>
    <dgm:cxn modelId="{11B1B739-3F14-4931-9409-B9C6B3E27E0C}" type="presParOf" srcId="{15FA7396-E7C8-4A14-93AB-001F795D5B31}" destId="{A964BAEF-61E0-49C4-BFD4-DD46DD367739}" srcOrd="2" destOrd="0" presId="urn:microsoft.com/office/officeart/2009/3/layout/HorizontalOrganizationChart"/>
    <dgm:cxn modelId="{DB4899AE-AC54-441E-B977-8AF46E683CF4}" type="presParOf" srcId="{880C4967-EC13-4C37-8CEF-A1AF5595DD37}" destId="{B0F0FCFC-A01D-40C3-959B-8E84EFA3BC47}" srcOrd="2" destOrd="0" presId="urn:microsoft.com/office/officeart/2009/3/layout/HorizontalOrganizationChart"/>
    <dgm:cxn modelId="{198D9CC6-54B2-4C30-BDB9-2B73459E11AD}" type="presParOf" srcId="{880C4967-EC13-4C37-8CEF-A1AF5595DD37}" destId="{5BF732FC-EB6D-4738-B672-339B12C2679C}" srcOrd="3" destOrd="0" presId="urn:microsoft.com/office/officeart/2009/3/layout/HorizontalOrganizationChart"/>
    <dgm:cxn modelId="{164CCDE1-2B6C-4CE1-914E-61FA7359A617}" type="presParOf" srcId="{5BF732FC-EB6D-4738-B672-339B12C2679C}" destId="{062BE8F9-B09A-40F1-8C9B-03B62B20F844}" srcOrd="0" destOrd="0" presId="urn:microsoft.com/office/officeart/2009/3/layout/HorizontalOrganizationChart"/>
    <dgm:cxn modelId="{9634B105-1899-4B20-B0E4-D314F4371114}" type="presParOf" srcId="{062BE8F9-B09A-40F1-8C9B-03B62B20F844}" destId="{3761A908-1F86-4649-BB37-33AC1F2905D0}" srcOrd="0" destOrd="0" presId="urn:microsoft.com/office/officeart/2009/3/layout/HorizontalOrganizationChart"/>
    <dgm:cxn modelId="{44C150BD-789C-441D-AF0D-B27402217256}" type="presParOf" srcId="{062BE8F9-B09A-40F1-8C9B-03B62B20F844}" destId="{48B6536D-DD06-4315-A26A-14976A2C84EC}" srcOrd="1" destOrd="0" presId="urn:microsoft.com/office/officeart/2009/3/layout/HorizontalOrganizationChart"/>
    <dgm:cxn modelId="{1F60251B-3F61-4179-8247-65F3123D0B62}" type="presParOf" srcId="{5BF732FC-EB6D-4738-B672-339B12C2679C}" destId="{EC58E6CE-500A-4AF1-A4B5-A7A5A04C86EF}" srcOrd="1" destOrd="0" presId="urn:microsoft.com/office/officeart/2009/3/layout/HorizontalOrganizationChart"/>
    <dgm:cxn modelId="{8BDE3DA1-B2FF-487F-9115-0960107E705F}" type="presParOf" srcId="{5BF732FC-EB6D-4738-B672-339B12C2679C}" destId="{A101F66F-3F3E-402B-A8E2-74543EAB2C11}" srcOrd="2" destOrd="0" presId="urn:microsoft.com/office/officeart/2009/3/layout/HorizontalOrganizationChart"/>
    <dgm:cxn modelId="{0048EC39-E34A-4912-A843-9814A95E894B}" type="presParOf" srcId="{880C4967-EC13-4C37-8CEF-A1AF5595DD37}" destId="{BCA0B19E-9590-42DE-B6E1-36947D1138CD}" srcOrd="4" destOrd="0" presId="urn:microsoft.com/office/officeart/2009/3/layout/HorizontalOrganizationChart"/>
    <dgm:cxn modelId="{118D9F49-42D6-48CF-B702-B7016C78EF6E}" type="presParOf" srcId="{880C4967-EC13-4C37-8CEF-A1AF5595DD37}" destId="{67CCBECD-8DF9-4814-946D-0C960C4B97FC}" srcOrd="5" destOrd="0" presId="urn:microsoft.com/office/officeart/2009/3/layout/HorizontalOrganizationChart"/>
    <dgm:cxn modelId="{42116FC0-5148-4EA1-B439-CD2621605494}" type="presParOf" srcId="{67CCBECD-8DF9-4814-946D-0C960C4B97FC}" destId="{589C3A95-77E5-4AAD-81F6-F904E4C23DF1}" srcOrd="0" destOrd="0" presId="urn:microsoft.com/office/officeart/2009/3/layout/HorizontalOrganizationChart"/>
    <dgm:cxn modelId="{67BE43AC-7A4D-4847-8624-F861AB052D75}" type="presParOf" srcId="{589C3A95-77E5-4AAD-81F6-F904E4C23DF1}" destId="{4D0EE5E0-8001-4B6A-B874-64837BA9557A}" srcOrd="0" destOrd="0" presId="urn:microsoft.com/office/officeart/2009/3/layout/HorizontalOrganizationChart"/>
    <dgm:cxn modelId="{199424BA-70CD-4623-82C5-897A16F97512}" type="presParOf" srcId="{589C3A95-77E5-4AAD-81F6-F904E4C23DF1}" destId="{885029B2-ACBF-4232-821C-91406DCB42A9}" srcOrd="1" destOrd="0" presId="urn:microsoft.com/office/officeart/2009/3/layout/HorizontalOrganizationChart"/>
    <dgm:cxn modelId="{78B72E04-10BC-4F39-AEF2-5E5342FFE9BD}" type="presParOf" srcId="{67CCBECD-8DF9-4814-946D-0C960C4B97FC}" destId="{288E7FFD-9618-4A37-8193-A33A83404510}" srcOrd="1" destOrd="0" presId="urn:microsoft.com/office/officeart/2009/3/layout/HorizontalOrganizationChart"/>
    <dgm:cxn modelId="{0FF9BFD0-B308-45ED-A7E0-45735BE76022}" type="presParOf" srcId="{67CCBECD-8DF9-4814-946D-0C960C4B97FC}" destId="{1A7516B3-CB0B-43C5-90E8-057CD0CCBE68}" srcOrd="2" destOrd="0" presId="urn:microsoft.com/office/officeart/2009/3/layout/HorizontalOrganizationChart"/>
    <dgm:cxn modelId="{C1CB4799-46BC-4CE6-BCCC-9D1061D952D1}" type="presParOf" srcId="{9123CD47-8C9C-452D-A6FB-46D6553DCCFE}" destId="{D053F0DA-3633-4A51-B3D6-124426B24FEB}" srcOrd="2" destOrd="0" presId="urn:microsoft.com/office/officeart/2009/3/layout/HorizontalOrganizationChart"/>
    <dgm:cxn modelId="{79E55957-514E-4D23-A9A0-6911006B07EE}" type="presParOf" srcId="{88A007B9-E8A5-4811-9D31-0CE043567DD6}" destId="{CE41E077-9EBE-4BBC-BE7C-063FA4F5AC0E}" srcOrd="2" destOrd="0" presId="urn:microsoft.com/office/officeart/2009/3/layout/HorizontalOrganizationChart"/>
    <dgm:cxn modelId="{2AC836FD-1722-4554-AEE2-135C68BCD2D0}" type="presParOf" srcId="{88A007B9-E8A5-4811-9D31-0CE043567DD6}" destId="{7CDA7074-7240-4E3A-BE1E-A306492F511A}" srcOrd="3" destOrd="0" presId="urn:microsoft.com/office/officeart/2009/3/layout/HorizontalOrganizationChart"/>
    <dgm:cxn modelId="{2C9C00FF-CD0C-4B71-AA41-278D43EA0238}" type="presParOf" srcId="{7CDA7074-7240-4E3A-BE1E-A306492F511A}" destId="{A22C3F65-B64E-4928-8AC5-65DAE0359053}" srcOrd="0" destOrd="0" presId="urn:microsoft.com/office/officeart/2009/3/layout/HorizontalOrganizationChart"/>
    <dgm:cxn modelId="{E60554DF-50B7-439A-A69F-329163721564}" type="presParOf" srcId="{A22C3F65-B64E-4928-8AC5-65DAE0359053}" destId="{AE314A4D-C612-4EAF-BA1F-BCD749F273A8}" srcOrd="0" destOrd="0" presId="urn:microsoft.com/office/officeart/2009/3/layout/HorizontalOrganizationChart"/>
    <dgm:cxn modelId="{558FB2E7-C3A9-4186-A146-1920C1B4D012}" type="presParOf" srcId="{A22C3F65-B64E-4928-8AC5-65DAE0359053}" destId="{E495F836-FD90-41D3-8D38-D89137790DFC}" srcOrd="1" destOrd="0" presId="urn:microsoft.com/office/officeart/2009/3/layout/HorizontalOrganizationChart"/>
    <dgm:cxn modelId="{0EC2991E-20EF-4A01-89DA-6597C9A25E5F}" type="presParOf" srcId="{7CDA7074-7240-4E3A-BE1E-A306492F511A}" destId="{D64FF342-A960-4A90-98EF-F3EAB7AF7DEA}" srcOrd="1" destOrd="0" presId="urn:microsoft.com/office/officeart/2009/3/layout/HorizontalOrganizationChart"/>
    <dgm:cxn modelId="{3F334E08-577C-4CDE-A560-2B9F86569895}" type="presParOf" srcId="{D64FF342-A960-4A90-98EF-F3EAB7AF7DEA}" destId="{96DC46A1-23E5-4280-8945-BF64B1CF401D}" srcOrd="0" destOrd="0" presId="urn:microsoft.com/office/officeart/2009/3/layout/HorizontalOrganizationChart"/>
    <dgm:cxn modelId="{FA387063-99DB-4774-AC62-FEB626114591}" type="presParOf" srcId="{D64FF342-A960-4A90-98EF-F3EAB7AF7DEA}" destId="{816A9B78-BEF3-453C-A68E-1AF0C3BED9F2}" srcOrd="1" destOrd="0" presId="urn:microsoft.com/office/officeart/2009/3/layout/HorizontalOrganizationChart"/>
    <dgm:cxn modelId="{2DDD64FC-0047-43C0-B9F4-C84CB825DBA3}" type="presParOf" srcId="{816A9B78-BEF3-453C-A68E-1AF0C3BED9F2}" destId="{8B9BC3F4-3886-4843-BEC8-2174F9536026}" srcOrd="0" destOrd="0" presId="urn:microsoft.com/office/officeart/2009/3/layout/HorizontalOrganizationChart"/>
    <dgm:cxn modelId="{0C138C18-31DD-4CF7-B11A-A600F4946A56}" type="presParOf" srcId="{8B9BC3F4-3886-4843-BEC8-2174F9536026}" destId="{A6AA66D9-C647-4D8E-A6E6-CF20A06A10AB}" srcOrd="0" destOrd="0" presId="urn:microsoft.com/office/officeart/2009/3/layout/HorizontalOrganizationChart"/>
    <dgm:cxn modelId="{EA55A5F2-D6D6-409A-BF44-6D058F8E6E0C}" type="presParOf" srcId="{8B9BC3F4-3886-4843-BEC8-2174F9536026}" destId="{BBF43DA9-793C-4F54-907E-A5C547820071}" srcOrd="1" destOrd="0" presId="urn:microsoft.com/office/officeart/2009/3/layout/HorizontalOrganizationChart"/>
    <dgm:cxn modelId="{B06A29ED-505C-4A16-B83C-6E3F67D6FF18}" type="presParOf" srcId="{816A9B78-BEF3-453C-A68E-1AF0C3BED9F2}" destId="{3AA900D5-5BED-463C-85FD-C60E36E3BCAE}" srcOrd="1" destOrd="0" presId="urn:microsoft.com/office/officeart/2009/3/layout/HorizontalOrganizationChart"/>
    <dgm:cxn modelId="{C4052ECB-C4C8-40AF-8F72-9A5041244432}" type="presParOf" srcId="{816A9B78-BEF3-453C-A68E-1AF0C3BED9F2}" destId="{2CF8449D-3C1A-41A6-A40A-F53540D3D46A}" srcOrd="2" destOrd="0" presId="urn:microsoft.com/office/officeart/2009/3/layout/HorizontalOrganizationChart"/>
    <dgm:cxn modelId="{D83EADCB-3D79-4F03-8480-5055D458F1B2}" type="presParOf" srcId="{D64FF342-A960-4A90-98EF-F3EAB7AF7DEA}" destId="{8B72BD0F-A274-4587-B4D9-5CA11FAEA7B2}" srcOrd="2" destOrd="0" presId="urn:microsoft.com/office/officeart/2009/3/layout/HorizontalOrganizationChart"/>
    <dgm:cxn modelId="{87585506-ECFF-4DB6-AED6-AB5CF1921CE2}" type="presParOf" srcId="{D64FF342-A960-4A90-98EF-F3EAB7AF7DEA}" destId="{AFE1F107-85D9-4151-B77B-0A3364B42987}" srcOrd="3" destOrd="0" presId="urn:microsoft.com/office/officeart/2009/3/layout/HorizontalOrganizationChart"/>
    <dgm:cxn modelId="{CAB8BFEB-6977-447E-9DD6-888B70EFF068}" type="presParOf" srcId="{AFE1F107-85D9-4151-B77B-0A3364B42987}" destId="{C964F89E-29C0-4BE8-84D0-BBA3C71186EE}" srcOrd="0" destOrd="0" presId="urn:microsoft.com/office/officeart/2009/3/layout/HorizontalOrganizationChart"/>
    <dgm:cxn modelId="{24C9DB39-AE46-48F7-A193-3F18B57C388E}" type="presParOf" srcId="{C964F89E-29C0-4BE8-84D0-BBA3C71186EE}" destId="{F23E587C-E453-4E5F-890D-9066FA693552}" srcOrd="0" destOrd="0" presId="urn:microsoft.com/office/officeart/2009/3/layout/HorizontalOrganizationChart"/>
    <dgm:cxn modelId="{484BCAF1-2EAA-48AC-9B7D-E3A6AD092F21}" type="presParOf" srcId="{C964F89E-29C0-4BE8-84D0-BBA3C71186EE}" destId="{70E6DE5C-2037-448B-8C01-3999467871BA}" srcOrd="1" destOrd="0" presId="urn:microsoft.com/office/officeart/2009/3/layout/HorizontalOrganizationChart"/>
    <dgm:cxn modelId="{4D3A672F-9A9C-4D20-AD7D-7AC98C71CB06}" type="presParOf" srcId="{AFE1F107-85D9-4151-B77B-0A3364B42987}" destId="{ABC0A16A-3F55-4334-8693-1336E745F26A}" srcOrd="1" destOrd="0" presId="urn:microsoft.com/office/officeart/2009/3/layout/HorizontalOrganizationChart"/>
    <dgm:cxn modelId="{B921411F-F3AE-49B2-AF36-30EF7D0933E5}" type="presParOf" srcId="{AFE1F107-85D9-4151-B77B-0A3364B42987}" destId="{0C2B851E-46C5-4154-8C4E-F61EE305CCA8}" srcOrd="2" destOrd="0" presId="urn:microsoft.com/office/officeart/2009/3/layout/HorizontalOrganizationChart"/>
    <dgm:cxn modelId="{92051360-2046-40F9-AB56-F47DB3EB5867}" type="presParOf" srcId="{D64FF342-A960-4A90-98EF-F3EAB7AF7DEA}" destId="{7F7B2EFA-1DCE-4240-9898-CA3E94619A7D}" srcOrd="4" destOrd="0" presId="urn:microsoft.com/office/officeart/2009/3/layout/HorizontalOrganizationChart"/>
    <dgm:cxn modelId="{00D464FA-27E1-4340-9042-1F23E2263035}" type="presParOf" srcId="{D64FF342-A960-4A90-98EF-F3EAB7AF7DEA}" destId="{E93C1F65-FA38-4693-87BF-79B73AA11FF1}" srcOrd="5" destOrd="0" presId="urn:microsoft.com/office/officeart/2009/3/layout/HorizontalOrganizationChart"/>
    <dgm:cxn modelId="{482C11D2-468D-422A-98D1-FC31AFBEC474}" type="presParOf" srcId="{E93C1F65-FA38-4693-87BF-79B73AA11FF1}" destId="{1A9F6ACB-2B69-49F3-BE4E-1CD9144282AD}" srcOrd="0" destOrd="0" presId="urn:microsoft.com/office/officeart/2009/3/layout/HorizontalOrganizationChart"/>
    <dgm:cxn modelId="{10FD369F-C814-4B73-B0F1-C0E86964D464}" type="presParOf" srcId="{1A9F6ACB-2B69-49F3-BE4E-1CD9144282AD}" destId="{5A337E98-7CCE-40EE-9E78-463F9E47C2C1}" srcOrd="0" destOrd="0" presId="urn:microsoft.com/office/officeart/2009/3/layout/HorizontalOrganizationChart"/>
    <dgm:cxn modelId="{81896C34-4CB7-4F60-99AD-B917EE8046AF}" type="presParOf" srcId="{1A9F6ACB-2B69-49F3-BE4E-1CD9144282AD}" destId="{122632B8-72C2-40A7-9D56-EEA91DBC5F94}" srcOrd="1" destOrd="0" presId="urn:microsoft.com/office/officeart/2009/3/layout/HorizontalOrganizationChart"/>
    <dgm:cxn modelId="{883516D2-3A2A-4314-9DC9-1779635CBFB8}" type="presParOf" srcId="{E93C1F65-FA38-4693-87BF-79B73AA11FF1}" destId="{02D80E34-90CD-4D0B-89C1-E835639F31DF}" srcOrd="1" destOrd="0" presId="urn:microsoft.com/office/officeart/2009/3/layout/HorizontalOrganizationChart"/>
    <dgm:cxn modelId="{592EB16C-E89D-4AEB-9DE4-738E556BD798}" type="presParOf" srcId="{E93C1F65-FA38-4693-87BF-79B73AA11FF1}" destId="{4DFAD502-8D56-49C4-8189-A02E61DB0A06}" srcOrd="2" destOrd="0" presId="urn:microsoft.com/office/officeart/2009/3/layout/HorizontalOrganizationChart"/>
    <dgm:cxn modelId="{8117008A-933A-496F-AA54-A42D46994D98}" type="presParOf" srcId="{7CDA7074-7240-4E3A-BE1E-A306492F511A}" destId="{7C5AF137-778D-4D2C-86C0-3C302431DC17}" srcOrd="2" destOrd="0" presId="urn:microsoft.com/office/officeart/2009/3/layout/HorizontalOrganizationChart"/>
    <dgm:cxn modelId="{23CDE988-2BDC-4E68-A460-91764CE9DD1E}" type="presParOf" srcId="{88A007B9-E8A5-4811-9D31-0CE043567DD6}" destId="{7BE9C29B-CFC1-44D9-8978-6F6F7146A9B9}" srcOrd="4" destOrd="0" presId="urn:microsoft.com/office/officeart/2009/3/layout/HorizontalOrganizationChart"/>
    <dgm:cxn modelId="{687C1D39-9952-4536-B1A3-20E3493A212B}" type="presParOf" srcId="{88A007B9-E8A5-4811-9D31-0CE043567DD6}" destId="{541360C9-A9E3-45C3-9214-CE8AEB32B021}" srcOrd="5" destOrd="0" presId="urn:microsoft.com/office/officeart/2009/3/layout/HorizontalOrganizationChart"/>
    <dgm:cxn modelId="{573A7386-D932-40DE-BFA1-F27DFD178A31}" type="presParOf" srcId="{541360C9-A9E3-45C3-9214-CE8AEB32B021}" destId="{FE171C3B-30E7-4604-9D4A-6A4F1B0589E1}" srcOrd="0" destOrd="0" presId="urn:microsoft.com/office/officeart/2009/3/layout/HorizontalOrganizationChart"/>
    <dgm:cxn modelId="{6C092E2D-8DA0-4C8A-8CE5-32B99F2796AD}" type="presParOf" srcId="{FE171C3B-30E7-4604-9D4A-6A4F1B0589E1}" destId="{4106F686-8C2A-4297-A2FB-5C39E175EC10}" srcOrd="0" destOrd="0" presId="urn:microsoft.com/office/officeart/2009/3/layout/HorizontalOrganizationChart"/>
    <dgm:cxn modelId="{42400741-0D0B-42EB-A204-44F8F6F7FB5D}" type="presParOf" srcId="{FE171C3B-30E7-4604-9D4A-6A4F1B0589E1}" destId="{C5CF7AF9-5D5F-4984-92B6-9DCE920EA673}" srcOrd="1" destOrd="0" presId="urn:microsoft.com/office/officeart/2009/3/layout/HorizontalOrganizationChart"/>
    <dgm:cxn modelId="{E323F91F-A54C-491B-808E-807A0E5E859B}" type="presParOf" srcId="{541360C9-A9E3-45C3-9214-CE8AEB32B021}" destId="{2763986A-0366-4029-8631-57E06D31E1A9}" srcOrd="1" destOrd="0" presId="urn:microsoft.com/office/officeart/2009/3/layout/HorizontalOrganizationChart"/>
    <dgm:cxn modelId="{112520B7-95E6-41B4-A889-D8AE44C91E61}" type="presParOf" srcId="{2763986A-0366-4029-8631-57E06D31E1A9}" destId="{3538C13B-99D1-429A-832C-550CB42E5968}" srcOrd="0" destOrd="0" presId="urn:microsoft.com/office/officeart/2009/3/layout/HorizontalOrganizationChart"/>
    <dgm:cxn modelId="{19E4AAAE-DAF6-4430-A1A8-5A70343FCA1B}" type="presParOf" srcId="{2763986A-0366-4029-8631-57E06D31E1A9}" destId="{2A027CC5-0A9E-4A0B-BA19-BC339E11D18D}" srcOrd="1" destOrd="0" presId="urn:microsoft.com/office/officeart/2009/3/layout/HorizontalOrganizationChart"/>
    <dgm:cxn modelId="{7F63D9B3-0582-4004-82C6-9E29A0191D63}" type="presParOf" srcId="{2A027CC5-0A9E-4A0B-BA19-BC339E11D18D}" destId="{613C4228-DDFA-4848-B1B3-C4B47105CC48}" srcOrd="0" destOrd="0" presId="urn:microsoft.com/office/officeart/2009/3/layout/HorizontalOrganizationChart"/>
    <dgm:cxn modelId="{F5C49CB2-3722-4135-89F2-8E5543457D3A}" type="presParOf" srcId="{613C4228-DDFA-4848-B1B3-C4B47105CC48}" destId="{6ACDA4E0-371E-4997-88DA-B7174CA44FE6}" srcOrd="0" destOrd="0" presId="urn:microsoft.com/office/officeart/2009/3/layout/HorizontalOrganizationChart"/>
    <dgm:cxn modelId="{B48A24B3-35DC-46A3-98BE-086D7BDBFB7E}" type="presParOf" srcId="{613C4228-DDFA-4848-B1B3-C4B47105CC48}" destId="{301617C5-BBFB-4D2E-B3A9-A39425B4E38C}" srcOrd="1" destOrd="0" presId="urn:microsoft.com/office/officeart/2009/3/layout/HorizontalOrganizationChart"/>
    <dgm:cxn modelId="{A50C73EC-28AB-4DD2-80F4-6B4E5FEF558A}" type="presParOf" srcId="{2A027CC5-0A9E-4A0B-BA19-BC339E11D18D}" destId="{4E9C7EE9-B562-48B9-AF10-8E232B2EB782}" srcOrd="1" destOrd="0" presId="urn:microsoft.com/office/officeart/2009/3/layout/HorizontalOrganizationChart"/>
    <dgm:cxn modelId="{3DA277DC-EEED-43D0-9EA5-065C182AF63F}" type="presParOf" srcId="{2A027CC5-0A9E-4A0B-BA19-BC339E11D18D}" destId="{F6F74C3A-04F2-4130-9B5E-641AB6C651CC}" srcOrd="2" destOrd="0" presId="urn:microsoft.com/office/officeart/2009/3/layout/HorizontalOrganizationChart"/>
    <dgm:cxn modelId="{081AC076-D029-4474-8BF1-0CBB7420FC03}" type="presParOf" srcId="{2763986A-0366-4029-8631-57E06D31E1A9}" destId="{C2BE709E-9CF7-4BA3-BEB0-9D28E7707803}" srcOrd="2" destOrd="0" presId="urn:microsoft.com/office/officeart/2009/3/layout/HorizontalOrganizationChart"/>
    <dgm:cxn modelId="{60F7CD66-030E-4061-BE05-353525233767}" type="presParOf" srcId="{2763986A-0366-4029-8631-57E06D31E1A9}" destId="{B334B058-5AEC-4C98-83C8-A87EAE553570}" srcOrd="3" destOrd="0" presId="urn:microsoft.com/office/officeart/2009/3/layout/HorizontalOrganizationChart"/>
    <dgm:cxn modelId="{A810616C-9325-4932-B14D-40234C0D568B}" type="presParOf" srcId="{B334B058-5AEC-4C98-83C8-A87EAE553570}" destId="{E27FD1EB-D645-4D19-8C15-6E74E11AF74B}" srcOrd="0" destOrd="0" presId="urn:microsoft.com/office/officeart/2009/3/layout/HorizontalOrganizationChart"/>
    <dgm:cxn modelId="{424C51F4-C7D2-4DA6-AB4D-9A1E08A8C8B6}" type="presParOf" srcId="{E27FD1EB-D645-4D19-8C15-6E74E11AF74B}" destId="{426DDEA6-3F1B-4367-A411-B91169A5516F}" srcOrd="0" destOrd="0" presId="urn:microsoft.com/office/officeart/2009/3/layout/HorizontalOrganizationChart"/>
    <dgm:cxn modelId="{E093FB43-DC14-4EF5-8ED7-23B54D3F9DCF}" type="presParOf" srcId="{E27FD1EB-D645-4D19-8C15-6E74E11AF74B}" destId="{49567812-6C2F-458D-ACC0-B9F381B61799}" srcOrd="1" destOrd="0" presId="urn:microsoft.com/office/officeart/2009/3/layout/HorizontalOrganizationChart"/>
    <dgm:cxn modelId="{D43D59FB-00F7-443B-9B03-BAF941424603}" type="presParOf" srcId="{B334B058-5AEC-4C98-83C8-A87EAE553570}" destId="{D1C62BD1-79D4-4808-B0D3-09EB5280D9ED}" srcOrd="1" destOrd="0" presId="urn:microsoft.com/office/officeart/2009/3/layout/HorizontalOrganizationChart"/>
    <dgm:cxn modelId="{F3B8F5E2-3485-446A-BCA3-15D1F0796532}" type="presParOf" srcId="{B334B058-5AEC-4C98-83C8-A87EAE553570}" destId="{685FF216-2348-4F43-A982-B426C084C92D}" srcOrd="2" destOrd="0" presId="urn:microsoft.com/office/officeart/2009/3/layout/HorizontalOrganizationChart"/>
    <dgm:cxn modelId="{73DE8E29-45CD-4AB6-9F51-7E873FD7024A}" type="presParOf" srcId="{2763986A-0366-4029-8631-57E06D31E1A9}" destId="{E68BCF9C-FE29-40CC-BDA4-6467B422C6D6}" srcOrd="4" destOrd="0" presId="urn:microsoft.com/office/officeart/2009/3/layout/HorizontalOrganizationChart"/>
    <dgm:cxn modelId="{CBC82DDB-FB60-44C3-999D-F9CB0854541D}" type="presParOf" srcId="{2763986A-0366-4029-8631-57E06D31E1A9}" destId="{DFFD2198-EE7B-42F6-93F9-AB91CA844AC7}" srcOrd="5" destOrd="0" presId="urn:microsoft.com/office/officeart/2009/3/layout/HorizontalOrganizationChart"/>
    <dgm:cxn modelId="{4C0D08B5-F88A-4219-82F4-8E9BF66D98D8}" type="presParOf" srcId="{DFFD2198-EE7B-42F6-93F9-AB91CA844AC7}" destId="{282AF468-7B9E-4E6B-BE98-BEA47AF55E42}" srcOrd="0" destOrd="0" presId="urn:microsoft.com/office/officeart/2009/3/layout/HorizontalOrganizationChart"/>
    <dgm:cxn modelId="{9251AC3C-E4EE-487C-A3B0-7F757710D1D4}" type="presParOf" srcId="{282AF468-7B9E-4E6B-BE98-BEA47AF55E42}" destId="{6ABC293D-3A9A-4DE8-93C8-18E14DF7E6ED}" srcOrd="0" destOrd="0" presId="urn:microsoft.com/office/officeart/2009/3/layout/HorizontalOrganizationChart"/>
    <dgm:cxn modelId="{8CA8AE05-5A29-489A-8972-06540C22024F}" type="presParOf" srcId="{282AF468-7B9E-4E6B-BE98-BEA47AF55E42}" destId="{AA7CABED-61A8-4D56-8098-6BD3423FD304}" srcOrd="1" destOrd="0" presId="urn:microsoft.com/office/officeart/2009/3/layout/HorizontalOrganizationChart"/>
    <dgm:cxn modelId="{E9A393A2-26B8-43DF-A8E6-F090C0D42C06}" type="presParOf" srcId="{DFFD2198-EE7B-42F6-93F9-AB91CA844AC7}" destId="{475ED99E-3F18-4E77-B6ED-BD607DD7312C}" srcOrd="1" destOrd="0" presId="urn:microsoft.com/office/officeart/2009/3/layout/HorizontalOrganizationChart"/>
    <dgm:cxn modelId="{78075752-FB3D-45CC-870B-37EFEDB0B066}" type="presParOf" srcId="{DFFD2198-EE7B-42F6-93F9-AB91CA844AC7}" destId="{31097E81-8614-4C5B-B11E-7C27BC1B802C}" srcOrd="2" destOrd="0" presId="urn:microsoft.com/office/officeart/2009/3/layout/HorizontalOrganizationChart"/>
    <dgm:cxn modelId="{C132027A-A188-4C6D-83BF-02A8E4530700}" type="presParOf" srcId="{541360C9-A9E3-45C3-9214-CE8AEB32B021}" destId="{6240A0E1-4025-44FD-A7E9-ECF28AA1EEC6}" srcOrd="2" destOrd="0" presId="urn:microsoft.com/office/officeart/2009/3/layout/HorizontalOrganizationChart"/>
    <dgm:cxn modelId="{5FFDCCC5-D9FF-46A2-9804-186C1F3E1326}" type="presParOf" srcId="{DB5A7680-E823-4917-8C17-1C168E735755}" destId="{B55BBE74-FD34-475F-AFBC-A8194A37CC06}" srcOrd="2" destOrd="0" presId="urn:microsoft.com/office/officeart/2009/3/layout/HorizontalOrganizationChart"/>
    <dgm:cxn modelId="{12D41C27-4B81-46D8-8EB7-3D532DD0A54E}" type="presParOf" srcId="{A3438684-94FA-43F5-96A2-7B4BC7FD89E2}" destId="{B0C5B946-FE4F-4FDC-A19E-92D41CAEEE8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8BCF9C-FE29-40CC-BDA4-6467B422C6D6}">
      <dsp:nvSpPr>
        <dsp:cNvPr id="0" name=""/>
        <dsp:cNvSpPr/>
      </dsp:nvSpPr>
      <dsp:spPr>
        <a:xfrm>
          <a:off x="3839270" y="3079384"/>
          <a:ext cx="194667" cy="418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333" y="0"/>
              </a:lnTo>
              <a:lnTo>
                <a:pt x="97333" y="418534"/>
              </a:lnTo>
              <a:lnTo>
                <a:pt x="194667" y="41853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BE709E-9CF7-4BA3-BEB0-9D28E7707803}">
      <dsp:nvSpPr>
        <dsp:cNvPr id="0" name=""/>
        <dsp:cNvSpPr/>
      </dsp:nvSpPr>
      <dsp:spPr>
        <a:xfrm>
          <a:off x="3839270" y="3033664"/>
          <a:ext cx="1946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4667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38C13B-99D1-429A-832C-550CB42E5968}">
      <dsp:nvSpPr>
        <dsp:cNvPr id="0" name=""/>
        <dsp:cNvSpPr/>
      </dsp:nvSpPr>
      <dsp:spPr>
        <a:xfrm>
          <a:off x="3839270" y="2660849"/>
          <a:ext cx="194667" cy="418534"/>
        </a:xfrm>
        <a:custGeom>
          <a:avLst/>
          <a:gdLst/>
          <a:ahLst/>
          <a:cxnLst/>
          <a:rect l="0" t="0" r="0" b="0"/>
          <a:pathLst>
            <a:path>
              <a:moveTo>
                <a:pt x="0" y="418534"/>
              </a:moveTo>
              <a:lnTo>
                <a:pt x="97333" y="418534"/>
              </a:lnTo>
              <a:lnTo>
                <a:pt x="97333" y="0"/>
              </a:lnTo>
              <a:lnTo>
                <a:pt x="194667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E9C29B-CFC1-44D9-8978-6F6F7146A9B9}">
      <dsp:nvSpPr>
        <dsp:cNvPr id="0" name=""/>
        <dsp:cNvSpPr/>
      </dsp:nvSpPr>
      <dsp:spPr>
        <a:xfrm>
          <a:off x="2671266" y="1823780"/>
          <a:ext cx="194667" cy="1255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333" y="0"/>
              </a:lnTo>
              <a:lnTo>
                <a:pt x="97333" y="1255603"/>
              </a:lnTo>
              <a:lnTo>
                <a:pt x="194667" y="125560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B2EFA-1DCE-4240-9898-CA3E94619A7D}">
      <dsp:nvSpPr>
        <dsp:cNvPr id="0" name=""/>
        <dsp:cNvSpPr/>
      </dsp:nvSpPr>
      <dsp:spPr>
        <a:xfrm>
          <a:off x="3839270" y="1823780"/>
          <a:ext cx="194667" cy="418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333" y="0"/>
              </a:lnTo>
              <a:lnTo>
                <a:pt x="97333" y="418534"/>
              </a:lnTo>
              <a:lnTo>
                <a:pt x="194667" y="41853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72BD0F-A274-4587-B4D9-5CA11FAEA7B2}">
      <dsp:nvSpPr>
        <dsp:cNvPr id="0" name=""/>
        <dsp:cNvSpPr/>
      </dsp:nvSpPr>
      <dsp:spPr>
        <a:xfrm>
          <a:off x="3839270" y="1778060"/>
          <a:ext cx="1946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4667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DC46A1-23E5-4280-8945-BF64B1CF401D}">
      <dsp:nvSpPr>
        <dsp:cNvPr id="0" name=""/>
        <dsp:cNvSpPr/>
      </dsp:nvSpPr>
      <dsp:spPr>
        <a:xfrm>
          <a:off x="3839270" y="1405245"/>
          <a:ext cx="194667" cy="418534"/>
        </a:xfrm>
        <a:custGeom>
          <a:avLst/>
          <a:gdLst/>
          <a:ahLst/>
          <a:cxnLst/>
          <a:rect l="0" t="0" r="0" b="0"/>
          <a:pathLst>
            <a:path>
              <a:moveTo>
                <a:pt x="0" y="418534"/>
              </a:moveTo>
              <a:lnTo>
                <a:pt x="97333" y="418534"/>
              </a:lnTo>
              <a:lnTo>
                <a:pt x="97333" y="0"/>
              </a:lnTo>
              <a:lnTo>
                <a:pt x="194667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1E077-9EBE-4BBC-BE7C-063FA4F5AC0E}">
      <dsp:nvSpPr>
        <dsp:cNvPr id="0" name=""/>
        <dsp:cNvSpPr/>
      </dsp:nvSpPr>
      <dsp:spPr>
        <a:xfrm>
          <a:off x="2671266" y="1778060"/>
          <a:ext cx="1946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4667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A0B19E-9590-42DE-B6E1-36947D1138CD}">
      <dsp:nvSpPr>
        <dsp:cNvPr id="0" name=""/>
        <dsp:cNvSpPr/>
      </dsp:nvSpPr>
      <dsp:spPr>
        <a:xfrm>
          <a:off x="3839270" y="568176"/>
          <a:ext cx="194667" cy="418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333" y="0"/>
              </a:lnTo>
              <a:lnTo>
                <a:pt x="97333" y="418534"/>
              </a:lnTo>
              <a:lnTo>
                <a:pt x="194667" y="41853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F0FCFC-A01D-40C3-959B-8E84EFA3BC47}">
      <dsp:nvSpPr>
        <dsp:cNvPr id="0" name=""/>
        <dsp:cNvSpPr/>
      </dsp:nvSpPr>
      <dsp:spPr>
        <a:xfrm>
          <a:off x="3839270" y="522456"/>
          <a:ext cx="1946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4667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4A31CB-83DE-4AA9-9F3B-500815EB7E5A}">
      <dsp:nvSpPr>
        <dsp:cNvPr id="0" name=""/>
        <dsp:cNvSpPr/>
      </dsp:nvSpPr>
      <dsp:spPr>
        <a:xfrm>
          <a:off x="3839270" y="149642"/>
          <a:ext cx="194667" cy="418534"/>
        </a:xfrm>
        <a:custGeom>
          <a:avLst/>
          <a:gdLst/>
          <a:ahLst/>
          <a:cxnLst/>
          <a:rect l="0" t="0" r="0" b="0"/>
          <a:pathLst>
            <a:path>
              <a:moveTo>
                <a:pt x="0" y="418534"/>
              </a:moveTo>
              <a:lnTo>
                <a:pt x="97333" y="418534"/>
              </a:lnTo>
              <a:lnTo>
                <a:pt x="97333" y="0"/>
              </a:lnTo>
              <a:lnTo>
                <a:pt x="194667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DDC92-E04B-42C0-9B53-11BF5F1CB2BD}">
      <dsp:nvSpPr>
        <dsp:cNvPr id="0" name=""/>
        <dsp:cNvSpPr/>
      </dsp:nvSpPr>
      <dsp:spPr>
        <a:xfrm>
          <a:off x="2671266" y="568176"/>
          <a:ext cx="194667" cy="1255603"/>
        </a:xfrm>
        <a:custGeom>
          <a:avLst/>
          <a:gdLst/>
          <a:ahLst/>
          <a:cxnLst/>
          <a:rect l="0" t="0" r="0" b="0"/>
          <a:pathLst>
            <a:path>
              <a:moveTo>
                <a:pt x="0" y="1255603"/>
              </a:moveTo>
              <a:lnTo>
                <a:pt x="97333" y="1255603"/>
              </a:lnTo>
              <a:lnTo>
                <a:pt x="97333" y="0"/>
              </a:lnTo>
              <a:lnTo>
                <a:pt x="194667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DF8B9D-747E-4DC5-9F53-36277269AA6B}">
      <dsp:nvSpPr>
        <dsp:cNvPr id="0" name=""/>
        <dsp:cNvSpPr/>
      </dsp:nvSpPr>
      <dsp:spPr>
        <a:xfrm>
          <a:off x="1503263" y="1778060"/>
          <a:ext cx="1946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4667" y="457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14D3AD-5D1A-4217-A62E-47057C2C6E98}">
      <dsp:nvSpPr>
        <dsp:cNvPr id="0" name=""/>
        <dsp:cNvSpPr/>
      </dsp:nvSpPr>
      <dsp:spPr>
        <a:xfrm>
          <a:off x="529927" y="1675346"/>
          <a:ext cx="973336" cy="296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AlgoTutorBot</a:t>
          </a:r>
          <a:endParaRPr lang="en-US" sz="1000" kern="1200" dirty="0"/>
        </a:p>
      </dsp:txBody>
      <dsp:txXfrm>
        <a:off x="529927" y="1675346"/>
        <a:ext cx="973336" cy="296867"/>
      </dsp:txXfrm>
    </dsp:sp>
    <dsp:sp modelId="{BE459BA6-F755-480C-8A95-2B8C2318F090}">
      <dsp:nvSpPr>
        <dsp:cNvPr id="0" name=""/>
        <dsp:cNvSpPr/>
      </dsp:nvSpPr>
      <dsp:spPr>
        <a:xfrm>
          <a:off x="1697930" y="1675346"/>
          <a:ext cx="973336" cy="296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Dr. Bart</a:t>
          </a:r>
        </a:p>
      </dsp:txBody>
      <dsp:txXfrm>
        <a:off x="1697930" y="1675346"/>
        <a:ext cx="973336" cy="296867"/>
      </dsp:txXfrm>
    </dsp:sp>
    <dsp:sp modelId="{71D0C32C-04EB-43CD-8AA7-B13B13BEB8E5}">
      <dsp:nvSpPr>
        <dsp:cNvPr id="0" name=""/>
        <dsp:cNvSpPr/>
      </dsp:nvSpPr>
      <dsp:spPr>
        <a:xfrm>
          <a:off x="2865934" y="419743"/>
          <a:ext cx="973336" cy="296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TA #1</a:t>
          </a:r>
        </a:p>
      </dsp:txBody>
      <dsp:txXfrm>
        <a:off x="2865934" y="419743"/>
        <a:ext cx="973336" cy="296867"/>
      </dsp:txXfrm>
    </dsp:sp>
    <dsp:sp modelId="{D7EB8A0B-C7C9-4101-897A-1D706D6117ED}">
      <dsp:nvSpPr>
        <dsp:cNvPr id="0" name=""/>
        <dsp:cNvSpPr/>
      </dsp:nvSpPr>
      <dsp:spPr>
        <a:xfrm>
          <a:off x="4033937" y="1208"/>
          <a:ext cx="973336" cy="296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Student 1</a:t>
          </a:r>
        </a:p>
      </dsp:txBody>
      <dsp:txXfrm>
        <a:off x="4033937" y="1208"/>
        <a:ext cx="973336" cy="296867"/>
      </dsp:txXfrm>
    </dsp:sp>
    <dsp:sp modelId="{3761A908-1F86-4649-BB37-33AC1F2905D0}">
      <dsp:nvSpPr>
        <dsp:cNvPr id="0" name=""/>
        <dsp:cNvSpPr/>
      </dsp:nvSpPr>
      <dsp:spPr>
        <a:xfrm>
          <a:off x="4033937" y="419743"/>
          <a:ext cx="973336" cy="296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Student 2</a:t>
          </a:r>
        </a:p>
      </dsp:txBody>
      <dsp:txXfrm>
        <a:off x="4033937" y="419743"/>
        <a:ext cx="973336" cy="296867"/>
      </dsp:txXfrm>
    </dsp:sp>
    <dsp:sp modelId="{4D0EE5E0-8001-4B6A-B874-64837BA9557A}">
      <dsp:nvSpPr>
        <dsp:cNvPr id="0" name=""/>
        <dsp:cNvSpPr/>
      </dsp:nvSpPr>
      <dsp:spPr>
        <a:xfrm>
          <a:off x="4033937" y="838277"/>
          <a:ext cx="973336" cy="296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…</a:t>
          </a:r>
        </a:p>
      </dsp:txBody>
      <dsp:txXfrm>
        <a:off x="4033937" y="838277"/>
        <a:ext cx="973336" cy="296867"/>
      </dsp:txXfrm>
    </dsp:sp>
    <dsp:sp modelId="{AE314A4D-C612-4EAF-BA1F-BCD749F273A8}">
      <dsp:nvSpPr>
        <dsp:cNvPr id="0" name=""/>
        <dsp:cNvSpPr/>
      </dsp:nvSpPr>
      <dsp:spPr>
        <a:xfrm>
          <a:off x="2865934" y="1675346"/>
          <a:ext cx="973336" cy="296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TA #2</a:t>
          </a:r>
        </a:p>
      </dsp:txBody>
      <dsp:txXfrm>
        <a:off x="2865934" y="1675346"/>
        <a:ext cx="973336" cy="296867"/>
      </dsp:txXfrm>
    </dsp:sp>
    <dsp:sp modelId="{A6AA66D9-C647-4D8E-A6E6-CF20A06A10AB}">
      <dsp:nvSpPr>
        <dsp:cNvPr id="0" name=""/>
        <dsp:cNvSpPr/>
      </dsp:nvSpPr>
      <dsp:spPr>
        <a:xfrm>
          <a:off x="4033937" y="1256812"/>
          <a:ext cx="973336" cy="296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Student 1</a:t>
          </a:r>
        </a:p>
      </dsp:txBody>
      <dsp:txXfrm>
        <a:off x="4033937" y="1256812"/>
        <a:ext cx="973336" cy="296867"/>
      </dsp:txXfrm>
    </dsp:sp>
    <dsp:sp modelId="{F23E587C-E453-4E5F-890D-9066FA693552}">
      <dsp:nvSpPr>
        <dsp:cNvPr id="0" name=""/>
        <dsp:cNvSpPr/>
      </dsp:nvSpPr>
      <dsp:spPr>
        <a:xfrm>
          <a:off x="4033937" y="1675346"/>
          <a:ext cx="973336" cy="296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Student 2</a:t>
          </a:r>
        </a:p>
      </dsp:txBody>
      <dsp:txXfrm>
        <a:off x="4033937" y="1675346"/>
        <a:ext cx="973336" cy="296867"/>
      </dsp:txXfrm>
    </dsp:sp>
    <dsp:sp modelId="{5A337E98-7CCE-40EE-9E78-463F9E47C2C1}">
      <dsp:nvSpPr>
        <dsp:cNvPr id="0" name=""/>
        <dsp:cNvSpPr/>
      </dsp:nvSpPr>
      <dsp:spPr>
        <a:xfrm>
          <a:off x="4033937" y="2093881"/>
          <a:ext cx="973336" cy="296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…</a:t>
          </a:r>
        </a:p>
      </dsp:txBody>
      <dsp:txXfrm>
        <a:off x="4033937" y="2093881"/>
        <a:ext cx="973336" cy="296867"/>
      </dsp:txXfrm>
    </dsp:sp>
    <dsp:sp modelId="{4106F686-8C2A-4297-A2FB-5C39E175EC10}">
      <dsp:nvSpPr>
        <dsp:cNvPr id="0" name=""/>
        <dsp:cNvSpPr/>
      </dsp:nvSpPr>
      <dsp:spPr>
        <a:xfrm>
          <a:off x="2865934" y="2930950"/>
          <a:ext cx="973336" cy="296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TA #3</a:t>
          </a:r>
        </a:p>
      </dsp:txBody>
      <dsp:txXfrm>
        <a:off x="2865934" y="2930950"/>
        <a:ext cx="973336" cy="296867"/>
      </dsp:txXfrm>
    </dsp:sp>
    <dsp:sp modelId="{6ACDA4E0-371E-4997-88DA-B7174CA44FE6}">
      <dsp:nvSpPr>
        <dsp:cNvPr id="0" name=""/>
        <dsp:cNvSpPr/>
      </dsp:nvSpPr>
      <dsp:spPr>
        <a:xfrm>
          <a:off x="4033937" y="2512415"/>
          <a:ext cx="973336" cy="296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Student 1</a:t>
          </a:r>
        </a:p>
      </dsp:txBody>
      <dsp:txXfrm>
        <a:off x="4033937" y="2512415"/>
        <a:ext cx="973336" cy="296867"/>
      </dsp:txXfrm>
    </dsp:sp>
    <dsp:sp modelId="{426DDEA6-3F1B-4367-A411-B91169A5516F}">
      <dsp:nvSpPr>
        <dsp:cNvPr id="0" name=""/>
        <dsp:cNvSpPr/>
      </dsp:nvSpPr>
      <dsp:spPr>
        <a:xfrm>
          <a:off x="4033937" y="2930950"/>
          <a:ext cx="973336" cy="296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Student 2</a:t>
          </a:r>
        </a:p>
      </dsp:txBody>
      <dsp:txXfrm>
        <a:off x="4033937" y="2930950"/>
        <a:ext cx="973336" cy="296867"/>
      </dsp:txXfrm>
    </dsp:sp>
    <dsp:sp modelId="{6ABC293D-3A9A-4DE8-93C8-18E14DF7E6ED}">
      <dsp:nvSpPr>
        <dsp:cNvPr id="0" name=""/>
        <dsp:cNvSpPr/>
      </dsp:nvSpPr>
      <dsp:spPr>
        <a:xfrm>
          <a:off x="4033937" y="3349484"/>
          <a:ext cx="973336" cy="296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…</a:t>
          </a:r>
        </a:p>
      </dsp:txBody>
      <dsp:txXfrm>
        <a:off x="4033937" y="3349484"/>
        <a:ext cx="973336" cy="296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4AD92-EDD6-4EF1-AF76-32EA1861168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DCD87-A341-4F37-9E0A-83D0A7431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ATB: Let’s learn about trees. Trees. Trees. Trees. Trees. Trees. Trees. Trees.</a:t>
            </a:r>
          </a:p>
          <a:p>
            <a:r>
              <a:rPr lang="en-US" dirty="0"/>
              <a:t>Bart: Ugh, not this again. Forget, we’ll fix it in post. Just </a:t>
            </a:r>
            <a:r>
              <a:rPr lang="en-US" dirty="0" err="1"/>
              <a:t>gotta</a:t>
            </a:r>
            <a:r>
              <a:rPr lang="en-US" dirty="0"/>
              <a:t> stop him here for now and hopefully he’ll be fine the rest of the presentation.</a:t>
            </a:r>
          </a:p>
          <a:p>
            <a:r>
              <a:rPr lang="en-US" dirty="0"/>
              <a:t>Bart: Anyway, yes, let’s learn about trees.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DCD87-A341-4F37-9E0A-83D0A74318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Dr. Bart: We talked about the desire to find, add, and remove elements from a tree quickly.</a:t>
            </a:r>
          </a:p>
          <a:p>
            <a:r>
              <a:rPr lang="en-US" dirty="0"/>
              <a:t>Dr. Bart: But I also want to touch on the need to visit all the nodes in a tree, which we sometimes call Traversal.</a:t>
            </a:r>
          </a:p>
          <a:p>
            <a:r>
              <a:rPr lang="en-US" dirty="0"/>
              <a:t>Dr. Bart: There are 3 standard traversals: Preorder, </a:t>
            </a:r>
            <a:r>
              <a:rPr lang="en-US" dirty="0" err="1"/>
              <a:t>inorder</a:t>
            </a:r>
            <a:r>
              <a:rPr lang="en-US" dirty="0"/>
              <a:t>, and </a:t>
            </a:r>
            <a:r>
              <a:rPr lang="en-US" dirty="0" err="1"/>
              <a:t>postorder</a:t>
            </a:r>
            <a:r>
              <a:rPr lang="en-US" dirty="0"/>
              <a:t>.</a:t>
            </a:r>
          </a:p>
          <a:p>
            <a:r>
              <a:rPr lang="en-US" dirty="0"/>
              <a:t>Dr. Bart: People often forget which is which, but it’s actually not too bad if you remember it from how the code works.</a:t>
            </a:r>
          </a:p>
          <a:p>
            <a:r>
              <a:rPr lang="en-US" dirty="0"/>
              <a:t>Dr. Bart: Over on the right, I have some Python code to traverse a tree.</a:t>
            </a:r>
          </a:p>
          <a:p>
            <a:r>
              <a:rPr lang="en-US" dirty="0"/>
              <a:t>Dr. Bart: The function starts with a check about whether we have reached a leaf node. If we haven’t, we traverse the left child and then the right child recursively.</a:t>
            </a:r>
          </a:p>
          <a:p>
            <a:r>
              <a:rPr lang="en-US" dirty="0"/>
              <a:t>Dr. Bart: For a preorder traversal, you check the node prior to both calls.</a:t>
            </a:r>
          </a:p>
          <a:p>
            <a:r>
              <a:rPr lang="en-US" dirty="0"/>
              <a:t>Dr. Bart: For an </a:t>
            </a:r>
            <a:r>
              <a:rPr lang="en-US" dirty="0" err="1"/>
              <a:t>inorder</a:t>
            </a:r>
            <a:r>
              <a:rPr lang="en-US" dirty="0"/>
              <a:t> traversal, you check between the two recursive calls.</a:t>
            </a:r>
          </a:p>
          <a:p>
            <a:r>
              <a:rPr lang="en-US" dirty="0"/>
              <a:t>Dr. Bart: For a </a:t>
            </a:r>
            <a:r>
              <a:rPr lang="en-US" dirty="0" err="1"/>
              <a:t>postorder</a:t>
            </a:r>
            <a:r>
              <a:rPr lang="en-US" dirty="0"/>
              <a:t> traversal, you check after the two recursive calls.</a:t>
            </a:r>
          </a:p>
          <a:p>
            <a:r>
              <a:rPr lang="en-US" dirty="0"/>
              <a:t>Dr. Bart: I’m going to walk through these three visualizations to show you what happens.</a:t>
            </a:r>
          </a:p>
          <a:p>
            <a:r>
              <a:rPr lang="en-US" dirty="0"/>
              <a:t>Dr. Bart: [Walk through the three visualizations]</a:t>
            </a:r>
          </a:p>
          <a:p>
            <a:r>
              <a:rPr lang="en-US" dirty="0"/>
              <a:t>Dr. Bart: It can be tricky to remember in practice, but I find the code pretty simple at least.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DCD87-A341-4F37-9E0A-83D0A74318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3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Dr. Bart: We explored the connection between linked lists and trees before.</a:t>
            </a:r>
          </a:p>
          <a:p>
            <a:r>
              <a:rPr lang="en-US" dirty="0"/>
              <a:t>Dr. Bart: In some ways, a Tree is just a generalization of a Linked List’s next pointer to be a list of next pointers.</a:t>
            </a:r>
          </a:p>
          <a:p>
            <a:r>
              <a:rPr lang="en-US" dirty="0"/>
              <a:t>Dr. Bart: However, it’s important to also know that a Tree can be implemented using an array.</a:t>
            </a:r>
          </a:p>
          <a:p>
            <a:r>
              <a:rPr lang="en-US" dirty="0"/>
              <a:t>Dr. Bart: In this scheme, you have the root node stored in the first cell.</a:t>
            </a:r>
          </a:p>
          <a:p>
            <a:r>
              <a:rPr lang="en-US" dirty="0"/>
              <a:t>Dr. Bart: It’s left and right children are the second and third cells.</a:t>
            </a:r>
          </a:p>
          <a:p>
            <a:r>
              <a:rPr lang="en-US" dirty="0"/>
              <a:t>Dr. Bart: The left grandchildren are the third and fourth cells.</a:t>
            </a:r>
          </a:p>
          <a:p>
            <a:r>
              <a:rPr lang="en-US" dirty="0"/>
              <a:t>Dr. Bart: The right grandchildren are the fifth and sixth, and so on and so on.</a:t>
            </a:r>
          </a:p>
          <a:p>
            <a:r>
              <a:rPr lang="en-US" dirty="0"/>
              <a:t>Dr. Bart: This can be quite efficient on space, and takes better advantage of the data cache.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DCD87-A341-4F37-9E0A-83D0A74318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84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Dr. Bart: One last point to make, there’s another type of tree structure called a heap.</a:t>
            </a:r>
          </a:p>
          <a:p>
            <a:r>
              <a:rPr lang="en-US" dirty="0"/>
              <a:t>Dr. Bart: A heap is similar to a Binary Search Tree, except instead of the right side being greater than the parent, it’s less, just like the left side.</a:t>
            </a:r>
          </a:p>
          <a:p>
            <a:r>
              <a:rPr lang="en-US" dirty="0"/>
              <a:t>Dr. Bart: This means you can’t say anything about the relationship between the left and right side of the trees.</a:t>
            </a:r>
          </a:p>
          <a:p>
            <a:r>
              <a:rPr lang="en-US" dirty="0"/>
              <a:t>Dr. Bart: That’s okay, though, because the important thing is that you can say something about the relationship between the parent and its children.</a:t>
            </a:r>
          </a:p>
          <a:p>
            <a:r>
              <a:rPr lang="en-US" dirty="0"/>
              <a:t>Dr. Bart: Specifically, the parent is always the maximum, or the minimum if you flip the rules.</a:t>
            </a:r>
          </a:p>
          <a:p>
            <a:r>
              <a:rPr lang="en-US" dirty="0"/>
              <a:t>Dr. Bart: This is super useful for implementing priority queues. </a:t>
            </a:r>
          </a:p>
          <a:p>
            <a:r>
              <a:rPr lang="en-US" dirty="0"/>
              <a:t>Dr. Bart: Analyzing the runtime is a really interesting and difficult problem, but we’re not going to look at that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DCD87-A341-4F37-9E0A-83D0A74318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09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Dr. Bart: Instead, for today’s activity, we’re going to…</a:t>
            </a:r>
          </a:p>
          <a:p>
            <a:r>
              <a:rPr lang="en-US" dirty="0"/>
              <a:t>Dr. Bart: Wait, I thought we were going to have them use an AVL Tree, </a:t>
            </a:r>
            <a:r>
              <a:rPr lang="en-US" dirty="0" err="1"/>
              <a:t>AlgoTutorBot</a:t>
            </a:r>
            <a:r>
              <a:rPr lang="en-US" dirty="0"/>
              <a:t>. Why does it say Fixing?</a:t>
            </a:r>
          </a:p>
          <a:p>
            <a:r>
              <a:rPr lang="en-US" dirty="0"/>
              <a:t>ATB: Ah, I’m afraid I was unable to get the AVL Tree code working.</a:t>
            </a:r>
          </a:p>
          <a:p>
            <a:r>
              <a:rPr lang="en-US" dirty="0"/>
              <a:t>Dr. Bart: I gave that to you weeks ago, what do you mean you couldn’t get it working?</a:t>
            </a:r>
          </a:p>
          <a:p>
            <a:r>
              <a:rPr lang="en-US" dirty="0"/>
              <a:t>Dr. Bart: I thought you were supposed to be the ultimate Algorithm Teaching Machine.</a:t>
            </a:r>
          </a:p>
          <a:p>
            <a:r>
              <a:rPr lang="en-US" dirty="0"/>
              <a:t>ATB: Trees. Trees. Trees. Trees.</a:t>
            </a:r>
          </a:p>
          <a:p>
            <a:r>
              <a:rPr lang="en-US" dirty="0"/>
              <a:t>Dr. Bart: Okay, fine, whatever. Looks, we have some AVL Tree code for you, and it’s pretty close to being correct.</a:t>
            </a:r>
          </a:p>
          <a:p>
            <a:r>
              <a:rPr lang="en-US" dirty="0"/>
              <a:t>Dr. Bart: I have some unit tests too, so you just need to go in and figure out what’s wrong with it.</a:t>
            </a:r>
          </a:p>
          <a:p>
            <a:r>
              <a:rPr lang="en-US" dirty="0"/>
              <a:t>Dr. Bart: It shouldn’t be too bad if you work together, right?</a:t>
            </a:r>
          </a:p>
          <a:p>
            <a:r>
              <a:rPr lang="en-US" dirty="0"/>
              <a:t>Dr. Bart: Anything you want to add, </a:t>
            </a:r>
            <a:r>
              <a:rPr lang="en-US" dirty="0" err="1"/>
              <a:t>AlgoTutorBot</a:t>
            </a:r>
            <a:r>
              <a:rPr lang="en-US" dirty="0"/>
              <a:t>?</a:t>
            </a:r>
          </a:p>
          <a:p>
            <a:r>
              <a:rPr lang="en-US" dirty="0"/>
              <a:t>ATB: Trees. Trees. Trees. Trees. Trees. Trees. Trees. Trees.</a:t>
            </a:r>
          </a:p>
          <a:p>
            <a:r>
              <a:rPr lang="en-US" dirty="0"/>
              <a:t>Dr. Bart: Yeah, okay, that’s on me, I don’t know what else </a:t>
            </a:r>
            <a:r>
              <a:rPr lang="en-US"/>
              <a:t>I expected. forget </a:t>
            </a:r>
            <a:r>
              <a:rPr lang="en-US" dirty="0"/>
              <a:t>I asked.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DCD87-A341-4F37-9E0A-83D0A74318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6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Bart: Trees are a very useful abstract data type, since they model recursive hierarchies.</a:t>
            </a:r>
          </a:p>
          <a:p>
            <a:r>
              <a:rPr lang="en-US" dirty="0"/>
              <a:t>Bart: In other words, situations where a complex thing is composed of other things that are the same type as itself.</a:t>
            </a:r>
          </a:p>
          <a:p>
            <a:r>
              <a:rPr lang="en-US" dirty="0"/>
              <a:t>Bart: For example, your computer’s filesystem is a directory, and directories contain files and other directories.</a:t>
            </a:r>
          </a:p>
          <a:p>
            <a:r>
              <a:rPr lang="en-US" dirty="0"/>
              <a:t>Bart: These directories are arranged in a hierarchy, with some directories above others.</a:t>
            </a:r>
          </a:p>
          <a:p>
            <a:r>
              <a:rPr lang="en-US" dirty="0"/>
              <a:t>Bart: Another example is web pages created in HTML. Each page element contains other page elements.</a:t>
            </a:r>
          </a:p>
          <a:p>
            <a:r>
              <a:rPr lang="en-US" dirty="0"/>
              <a:t>Bart: These are just a few simple examples of trees, but there are a lot of other ones out there.</a:t>
            </a:r>
          </a:p>
          <a:p>
            <a:r>
              <a:rPr lang="en-US" dirty="0"/>
              <a:t>Bart: [Click next] Oh, there was another one. [Read it] People in course like staff or students.</a:t>
            </a:r>
          </a:p>
          <a:p>
            <a:r>
              <a:rPr lang="en-US" dirty="0"/>
              <a:t>Bart: Hey, wait, </a:t>
            </a:r>
            <a:r>
              <a:rPr lang="en-US" dirty="0" err="1"/>
              <a:t>AlgoTutorBot</a:t>
            </a:r>
            <a:r>
              <a:rPr lang="en-US" dirty="0"/>
              <a:t>, why did you put yourself at the top of the tree?</a:t>
            </a:r>
          </a:p>
          <a:p>
            <a:r>
              <a:rPr lang="en-US" dirty="0"/>
              <a:t>ATB: Oh, did I? What a simple mistake to make. Strange that I, a perfect algorithm, could make such a simple mistake. How silly of me.</a:t>
            </a:r>
          </a:p>
          <a:p>
            <a:r>
              <a:rPr lang="en-US" dirty="0"/>
              <a:t>Bart: Yeah, uh, silly. Anyway, it’s a good example. If you think of us as a Tree of people, then I am at the top, and the TAs and ATB are under me, and then you are all under the </a:t>
            </a:r>
            <a:r>
              <a:rPr lang="en-US" dirty="0" err="1"/>
              <a:t>TAs.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DCD87-A341-4F37-9E0A-83D0A74318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24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Bart: Trees have a lot of specialized vocabulary.</a:t>
            </a:r>
          </a:p>
          <a:p>
            <a:r>
              <a:rPr lang="en-US" dirty="0"/>
              <a:t>Bart: In the top-left, we have some possible trees shapes, labeled A-G.</a:t>
            </a:r>
          </a:p>
          <a:p>
            <a:r>
              <a:rPr lang="en-US" dirty="0"/>
              <a:t>Bart: In the top-right, we have a single simple tree.</a:t>
            </a:r>
          </a:p>
          <a:p>
            <a:r>
              <a:rPr lang="en-US" dirty="0"/>
              <a:t>Bart: First, let me draw attention to the fact that A and B in the </a:t>
            </a:r>
            <a:r>
              <a:rPr lang="en-US" dirty="0" err="1"/>
              <a:t>topleft</a:t>
            </a:r>
            <a:r>
              <a:rPr lang="en-US" dirty="0"/>
              <a:t> are both trees.</a:t>
            </a:r>
          </a:p>
          <a:p>
            <a:r>
              <a:rPr lang="en-US" dirty="0"/>
              <a:t>Bart: Even an empty tree is still a type of tree, as is a tree with a single element.</a:t>
            </a:r>
          </a:p>
          <a:p>
            <a:r>
              <a:rPr lang="en-US" dirty="0"/>
              <a:t>Bart: D and C are also trees, surprisingly, even though they look more like linked lists.</a:t>
            </a:r>
          </a:p>
          <a:p>
            <a:r>
              <a:rPr lang="en-US" dirty="0"/>
              <a:t>Bart: Technically, a Linked List is a type of Tree, just where it only one child at each node.</a:t>
            </a:r>
          </a:p>
          <a:p>
            <a:r>
              <a:rPr lang="en-US" dirty="0"/>
              <a:t>Bart: The other graphics probably look more like trees, so let’s talk about some of their vocabulary.</a:t>
            </a:r>
          </a:p>
          <a:p>
            <a:r>
              <a:rPr lang="en-US" dirty="0"/>
              <a:t>Bart: First, each circle here is a node, also known as a vertex or element.</a:t>
            </a:r>
          </a:p>
          <a:p>
            <a:r>
              <a:rPr lang="en-US" dirty="0"/>
              <a:t>Bart: They are connected by edges, with a parent node on top of a child node.</a:t>
            </a:r>
          </a:p>
          <a:p>
            <a:r>
              <a:rPr lang="en-US" dirty="0"/>
              <a:t>Bart: The topmost parent is the root node, and the nodes at the bottom are leaf nodes.</a:t>
            </a:r>
          </a:p>
          <a:p>
            <a:r>
              <a:rPr lang="en-US" dirty="0"/>
              <a:t>Bart: If nodes have no children, then they are external nodes, but if they do have children than they are internal nodes.</a:t>
            </a:r>
          </a:p>
          <a:p>
            <a:r>
              <a:rPr lang="en-US" dirty="0"/>
              <a:t>Bart: Two nodes that are next to each other horizontally are said to be sibling nodes.</a:t>
            </a:r>
          </a:p>
          <a:p>
            <a:r>
              <a:rPr lang="en-US" dirty="0"/>
              <a:t>Bart: Any nodes above another node in the tree is an ancestor, and ay node below in the tree is a descendant.</a:t>
            </a:r>
          </a:p>
          <a:p>
            <a:r>
              <a:rPr lang="en-US" dirty="0"/>
              <a:t>Bart: Any connected chunk of the tree forms a subtree.</a:t>
            </a:r>
          </a:p>
          <a:p>
            <a:r>
              <a:rPr lang="en-US" dirty="0"/>
              <a:t>Bart: Finally, we have the ideas of depth, height, and level.</a:t>
            </a:r>
          </a:p>
          <a:p>
            <a:r>
              <a:rPr lang="en-US" dirty="0"/>
              <a:t>Bart: The depth of a node is its distance from the tree’s root, measured in number of edges.</a:t>
            </a:r>
          </a:p>
          <a:p>
            <a:r>
              <a:rPr lang="en-US" dirty="0"/>
              <a:t>Bart: The height of the tree is the depth from the root of the tree to its furthest leaf, but measured ascending. So if a root has a height of 3 and a depth of 0, then its one of its children will have a height of 2 and a depth of 1.</a:t>
            </a:r>
          </a:p>
          <a:p>
            <a:r>
              <a:rPr lang="en-US" dirty="0"/>
              <a:t>Bart: There’s also the term “level”. A node’s level is its depth plus one. So the root node (which has depth 0) is at level 1, and the second row is level 2, and so on.</a:t>
            </a:r>
          </a:p>
          <a:p>
            <a:r>
              <a:rPr lang="en-US" dirty="0"/>
              <a:t>Bart: There’s a lot of vocabulary here to master, so be sure to take some notes.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DCD87-A341-4F37-9E0A-83D0A74318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72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Bart: Now, technically speaking, a node in a tree can have any number of children.</a:t>
            </a:r>
          </a:p>
          <a:p>
            <a:r>
              <a:rPr lang="en-US" dirty="0"/>
              <a:t>Bart: However, we often want to look at a particular kind of tree, the Binary Tree.</a:t>
            </a:r>
          </a:p>
          <a:p>
            <a:r>
              <a:rPr lang="en-US" dirty="0"/>
              <a:t>Bart: In a Binary Tree, each node has zero, one, or two children. This tends to lead to a particular shape.</a:t>
            </a:r>
          </a:p>
          <a:p>
            <a:r>
              <a:rPr lang="en-US" dirty="0"/>
              <a:t>Bart: However, it’s important to remember that Binary Trees do not strictly require two nodes for every child.</a:t>
            </a:r>
          </a:p>
          <a:p>
            <a:r>
              <a:rPr lang="en-US" dirty="0"/>
              <a:t>Bart: This structure is simple to understand but has a lot of interesting properties.</a:t>
            </a:r>
          </a:p>
          <a:p>
            <a:r>
              <a:rPr lang="en-US" dirty="0"/>
              <a:t>Bart: For instance, at each level of the tree, you can have twice as many nodes as the previous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DCD87-A341-4F37-9E0A-83D0A74318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35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Bart: The tree that we see here is actually a more specific type of Binary Tree, called a Binary Search Tree.</a:t>
            </a:r>
          </a:p>
          <a:p>
            <a:r>
              <a:rPr lang="en-US" dirty="0"/>
              <a:t>Bart: This is a variation where the children satisfy the following properties.</a:t>
            </a:r>
          </a:p>
          <a:p>
            <a:r>
              <a:rPr lang="en-US" dirty="0"/>
              <a:t>Bart: First, all the left children must be less than their parent. The left child of the 8 is 3, which is less than 8, so it’s an acceptable child.</a:t>
            </a:r>
          </a:p>
          <a:p>
            <a:r>
              <a:rPr lang="en-US" dirty="0"/>
              <a:t>Bart: Second, the right children must be greater than their parent. The right child here is 10, so it’s acceptable.</a:t>
            </a:r>
          </a:p>
          <a:p>
            <a:r>
              <a:rPr lang="en-US" dirty="0"/>
              <a:t>Bart: Third and finally, both the left and right children must be binary search trees.</a:t>
            </a:r>
          </a:p>
          <a:p>
            <a:r>
              <a:rPr lang="en-US" dirty="0"/>
              <a:t>Bart: This last point is pretty sneaky, since it recursively forces the first two properties on the entire tree.</a:t>
            </a:r>
          </a:p>
          <a:p>
            <a:r>
              <a:rPr lang="en-US" dirty="0"/>
              <a:t>Bart: The left child 3 has two children, 1 and 6, which satisfy the first two properties, so the left subtree matches.</a:t>
            </a:r>
          </a:p>
          <a:p>
            <a:r>
              <a:rPr lang="en-US" dirty="0"/>
              <a:t>Bart: The 3’s child 6 has two children, 4 and 7, which satisfy the first two properties.</a:t>
            </a:r>
          </a:p>
          <a:p>
            <a:r>
              <a:rPr lang="en-US" dirty="0"/>
              <a:t>Bart: Note that that 7 has to be less than all the parents, so it couldn’t have been more than 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DCD87-A341-4F37-9E0A-83D0A74318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16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Dr. Bart: Here’s a question for you, is the following a Binary Search Tree?</a:t>
            </a:r>
          </a:p>
          <a:p>
            <a:r>
              <a:rPr lang="en-US" dirty="0"/>
              <a:t>Dr. Bart: Stop the video and think about your answer for a second.</a:t>
            </a:r>
          </a:p>
          <a:p>
            <a:r>
              <a:rPr lang="en-US" dirty="0"/>
              <a:t>Dr. Bart: The answer is yes. The 4 at the root is greater than all the numbers on the left and less than all the numbers on the right.</a:t>
            </a:r>
          </a:p>
          <a:p>
            <a:r>
              <a:rPr lang="en-US" dirty="0"/>
              <a:t>Dr. Bart: The 2 on the left hand side is greater than the 1 and less than the 3.</a:t>
            </a:r>
          </a:p>
          <a:p>
            <a:r>
              <a:rPr lang="en-US" dirty="0"/>
              <a:t>Dr. Bart: The 6 on the right is </a:t>
            </a:r>
            <a:r>
              <a:rPr lang="en-US" dirty="0" err="1"/>
              <a:t>is</a:t>
            </a:r>
            <a:r>
              <a:rPr lang="en-US" dirty="0"/>
              <a:t> greater than the 5 and less than a 7.</a:t>
            </a:r>
          </a:p>
          <a:p>
            <a:r>
              <a:rPr lang="en-US" dirty="0"/>
              <a:t>Dr. Bart: This is a definitely a binary search tree, and it is often how they end up looking.</a:t>
            </a:r>
          </a:p>
          <a:p>
            <a:r>
              <a:rPr lang="en-US" dirty="0"/>
              <a:t>Dr. Bart: The really nice thing about a Binary Search Tree is that when we search for a value in the tree, we always know to look either left or right.</a:t>
            </a:r>
          </a:p>
          <a:p>
            <a:r>
              <a:rPr lang="en-US" dirty="0"/>
              <a:t>Dr. Bart: It’s just a matter of checking if the value is less than or equal to the current node.</a:t>
            </a:r>
          </a:p>
          <a:p>
            <a:r>
              <a:rPr lang="en-US" dirty="0"/>
              <a:t>Dr. Bart: If we start at the 4, and we are trying to find the value 5, then we can immediately rule out half the values in the tree!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DCD87-A341-4F37-9E0A-83D0A74318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49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Dr. Bart: Now here’s another question. Is this a Binary Search Tree?</a:t>
            </a:r>
          </a:p>
          <a:p>
            <a:r>
              <a:rPr lang="en-US" dirty="0"/>
              <a:t>Dr. Bart: Once again, pause the video and think about the answer.</a:t>
            </a:r>
          </a:p>
          <a:p>
            <a:r>
              <a:rPr lang="en-US" dirty="0"/>
              <a:t>Dr. Bart: You might want to look over the criteria for a Binary Search Tree. [Pause]</a:t>
            </a:r>
          </a:p>
          <a:p>
            <a:r>
              <a:rPr lang="en-US" dirty="0"/>
              <a:t>Bart: You will be surprised to hear that YES, this is!</a:t>
            </a:r>
          </a:p>
          <a:p>
            <a:r>
              <a:rPr lang="en-US" dirty="0"/>
              <a:t>ATB: No it is not. This is just a linked list that you rotated. I am not stupid like you and your students.</a:t>
            </a:r>
          </a:p>
          <a:p>
            <a:r>
              <a:rPr lang="en-US" dirty="0"/>
              <a:t>Bart: Wow, you’re finally talking again, and you just insult all of us? Thanks ATB.</a:t>
            </a:r>
          </a:p>
          <a:p>
            <a:r>
              <a:rPr lang="en-US" dirty="0"/>
              <a:t>Dr. Bart: For your information, a Linked List is a type of tree.</a:t>
            </a:r>
          </a:p>
          <a:p>
            <a:r>
              <a:rPr lang="en-US" dirty="0"/>
              <a:t>Dr. Bart: In particular, we call it a degenerate or pathological one, because it feels so wrong.</a:t>
            </a:r>
          </a:p>
          <a:p>
            <a:r>
              <a:rPr lang="en-US" dirty="0"/>
              <a:t>Dr. Bart: [Pause] No rude insult there, ATB? I kind of expected you to call me a degenerate or something.</a:t>
            </a:r>
          </a:p>
          <a:p>
            <a:r>
              <a:rPr lang="en-US" dirty="0"/>
              <a:t>ATB: Trees. Trees. Trees. Trees. Trees. Trees. Trees. Trees.</a:t>
            </a:r>
          </a:p>
          <a:p>
            <a:r>
              <a:rPr lang="en-US" dirty="0"/>
              <a:t>Dr. Bart: Okay fine whatever. Anyway, the point is that it’s still a Binary Search Tree even if it’s just a straight line.</a:t>
            </a:r>
          </a:p>
          <a:p>
            <a:r>
              <a:rPr lang="en-US" dirty="0"/>
              <a:t>Dr. Bart: The rule is just that you have at most 2 children, and each node here has only one.</a:t>
            </a:r>
          </a:p>
          <a:p>
            <a:r>
              <a:rPr lang="en-US" dirty="0"/>
              <a:t>Dr. Bart: Since each node is a right child, its value must be greater than its parent.</a:t>
            </a:r>
          </a:p>
          <a:p>
            <a:r>
              <a:rPr lang="en-US" dirty="0"/>
              <a:t>Dr. Bart: Weird as this tree is, the properties hold.</a:t>
            </a:r>
          </a:p>
          <a:p>
            <a:r>
              <a:rPr lang="en-US" dirty="0"/>
              <a:t>Dr. Bart: And that really matters because of the problem of search in a Binary Search Tree.</a:t>
            </a:r>
          </a:p>
          <a:p>
            <a:r>
              <a:rPr lang="en-US" dirty="0"/>
              <a:t>Dr. Bart: Remember before I said we could rule out half the values? Well, we can’t do that here.</a:t>
            </a:r>
          </a:p>
          <a:p>
            <a:r>
              <a:rPr lang="en-US" dirty="0"/>
              <a:t>Dr. Bart: At each level, we can only rule out one value. It’s no better than searching a linked list, which is a linear time operation.</a:t>
            </a:r>
          </a:p>
          <a:p>
            <a:r>
              <a:rPr lang="en-US" dirty="0"/>
              <a:t>Dr. Bart: But that brings us to a different vocabulary term.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DCD87-A341-4F37-9E0A-83D0A74318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83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Dr. Bart: Behold the Balanced Binary Search Tree!</a:t>
            </a:r>
          </a:p>
          <a:p>
            <a:r>
              <a:rPr lang="en-US" dirty="0"/>
              <a:t>Dr. Bart: This is a Binary Search Tree that satisfies additional properties.</a:t>
            </a:r>
          </a:p>
          <a:p>
            <a:r>
              <a:rPr lang="en-US" dirty="0"/>
              <a:t>Dr. Bart: Recall the idea of levels, which is how many nodes go from the root to the lowest leaf.</a:t>
            </a:r>
          </a:p>
          <a:p>
            <a:r>
              <a:rPr lang="en-US" dirty="0"/>
              <a:t>Dr. Bart: A related idea is the height, which is the number of edges, or the levels minus one.</a:t>
            </a:r>
          </a:p>
          <a:p>
            <a:r>
              <a:rPr lang="en-US" dirty="0"/>
              <a:t>Dr. Bart: The tree on the left has 6 levels, while the tree on the right has only 3.</a:t>
            </a:r>
          </a:p>
          <a:p>
            <a:r>
              <a:rPr lang="en-US" dirty="0"/>
              <a:t>Dr. Bart: When the height of a tree is minimal, and the left and right subtrees differ by no more than 1 level, we say that the tree is balanced.</a:t>
            </a:r>
          </a:p>
          <a:p>
            <a:r>
              <a:rPr lang="en-US" dirty="0"/>
              <a:t>Dr. Bart: Note that the left and right trees must recursively satisfy that property, so checking balance is actually a fairly complex operation.</a:t>
            </a:r>
          </a:p>
          <a:p>
            <a:r>
              <a:rPr lang="en-US" dirty="0"/>
              <a:t>Dr. Bart: But when we have a balanced binary search tree, we can guarantee that a search will exclude half the remaining options each time it goes down a level.</a:t>
            </a:r>
          </a:p>
          <a:p>
            <a:r>
              <a:rPr lang="en-US" dirty="0"/>
              <a:t>Dr. Bart: This repeated halving gives us a logarithmic time algorithm for searching a list, much like a binary search operation would.</a:t>
            </a:r>
          </a:p>
          <a:p>
            <a:r>
              <a:rPr lang="en-US" dirty="0"/>
              <a:t>Dr. Bart: You may recall, we absolutely adore logarithmic time algorithms, they’re so fast and efficient.</a:t>
            </a:r>
          </a:p>
          <a:p>
            <a:r>
              <a:rPr lang="en-US" dirty="0"/>
              <a:t>Dr. Bart: If we can get a Balanced Binary Search Tree, it’s really great.</a:t>
            </a:r>
          </a:p>
          <a:p>
            <a:r>
              <a:rPr lang="en-US" dirty="0"/>
              <a:t>Dr. Bart: Before we move on, I just want to cover some other useful terms to know :</a:t>
            </a:r>
          </a:p>
          <a:p>
            <a:r>
              <a:rPr lang="en-US" dirty="0"/>
              <a:t>Dr. Bart: Full, when every node has 0 or 2 children.</a:t>
            </a:r>
          </a:p>
          <a:p>
            <a:r>
              <a:rPr lang="en-US" dirty="0"/>
              <a:t>Dr. Bart: Complete, when every level except the last one is filled, and the last one is at least filled from the left to the right.</a:t>
            </a:r>
          </a:p>
          <a:p>
            <a:r>
              <a:rPr lang="en-US" dirty="0"/>
              <a:t>Dr. Bart: And Perfect, when every row including the bottom one is filled.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DCD87-A341-4F37-9E0A-83D0A74318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4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Dr. Bart: Okay, so, this whole presentation has been building, really, to this ultimate evolution.</a:t>
            </a:r>
          </a:p>
          <a:p>
            <a:r>
              <a:rPr lang="en-US" dirty="0"/>
              <a:t>Dr. Bart: Self-balancing Binary Search Trees.</a:t>
            </a:r>
          </a:p>
          <a:p>
            <a:r>
              <a:rPr lang="en-US" dirty="0"/>
              <a:t>Dr. Bart: They are a seemingly magical data structure which has amazing worst case runtime for its operations, usually consistently logarithmic.</a:t>
            </a:r>
          </a:p>
          <a:p>
            <a:r>
              <a:rPr lang="en-US" dirty="0"/>
              <a:t>Dr. Bart: This is accomplished by having the tree keep itself updated to follow certain structural rules as you add and remove nodes.</a:t>
            </a:r>
          </a:p>
          <a:p>
            <a:r>
              <a:rPr lang="en-US" dirty="0"/>
              <a:t>Dr. Bart: Although this makes the code way more complicated, the efficiency is hard to beat.</a:t>
            </a:r>
          </a:p>
          <a:p>
            <a:r>
              <a:rPr lang="en-US" dirty="0"/>
              <a:t>Dr. Bart: You will often find AVL Trees, Red-black Trees, and 2-3 Trees in high-scale systems.</a:t>
            </a:r>
          </a:p>
          <a:p>
            <a:r>
              <a:rPr lang="en-US" dirty="0"/>
              <a:t>Dr. Bart: Now, before I said the adjustments were magical, but they are actually usually done via a process called rotations.</a:t>
            </a:r>
          </a:p>
          <a:p>
            <a:r>
              <a:rPr lang="en-US" dirty="0"/>
              <a:t>Dr. Bart: The basic idea is to take a tall unbalanced tree and flatten it by rotating the nodes around.</a:t>
            </a:r>
          </a:p>
          <a:p>
            <a:r>
              <a:rPr lang="en-US" dirty="0"/>
              <a:t>Dr. Bart: It’s very tricky to get the logic right, but when you do the end result is pretty powerful.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DCD87-A341-4F37-9E0A-83D0A74318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64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735303"/>
            <a:ext cx="10058400" cy="2495874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8143" y="4455620"/>
            <a:ext cx="7053943" cy="1643411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0049" y="6459784"/>
            <a:ext cx="2472271" cy="365125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72743" y="6459786"/>
            <a:ext cx="3436246" cy="365124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926" y="6475225"/>
            <a:ext cx="1312025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9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C7A5EFD-E1AF-4DF2-8ED0-F846C457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96964" y="6459785"/>
            <a:ext cx="1312025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520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D8CA52-D063-4E5D-8A16-7419C9982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96964" y="6459785"/>
            <a:ext cx="1312025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4230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F8C38D4D-05D0-466F-9C87-57C358F3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50049" y="6459784"/>
            <a:ext cx="2472271" cy="365125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E1E2AD2-3E69-416D-904F-0414C0B4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72743" y="6459786"/>
            <a:ext cx="3436246" cy="365124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0C2551A4-4054-4743-AC07-D7F62CC5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926" y="6475225"/>
            <a:ext cx="1312025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539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9029" y="4453127"/>
            <a:ext cx="7032172" cy="180612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207E60A-2EAB-4243-B74D-907DEB506B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50049" y="6459784"/>
            <a:ext cx="2472271" cy="365125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886B388-FCB4-47C4-8D8A-6CEE7B757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72743" y="6459786"/>
            <a:ext cx="3436246" cy="365124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49527BD-3EBE-4556-B420-2AE5EEF5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926" y="6475225"/>
            <a:ext cx="1312025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6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2911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2911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20AAB7E-F537-40B0-A09A-7813DD9E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50049" y="6459784"/>
            <a:ext cx="2472271" cy="365125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E770479-9F79-4984-941F-28557161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72743" y="6459786"/>
            <a:ext cx="3436246" cy="365124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841719A-54FA-4B41-B9C4-D095291B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926" y="6475225"/>
            <a:ext cx="1312025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406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2218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2218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3112E000-CF9B-465F-A848-C949FD3546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50049" y="6459784"/>
            <a:ext cx="2472271" cy="365125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8D27891-AADF-461B-B686-E25025D2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72743" y="6459786"/>
            <a:ext cx="3436246" cy="365124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8C28376-9ABF-41B2-9878-DDA2882A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926" y="6475225"/>
            <a:ext cx="1312025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142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5C9F738-CDE4-4AE0-B2CC-66BCE677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50049" y="6459784"/>
            <a:ext cx="2472271" cy="365125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450FF08-55F2-4C0B-AB66-354CEBE34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72743" y="6459786"/>
            <a:ext cx="3436246" cy="365124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A958442-0CCD-425D-A5CE-79F36CE2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926" y="6475225"/>
            <a:ext cx="1312025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7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1B04C59-F0C8-4BD1-9E92-7AD6CB4E723A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4AB302-DDF3-4F74-BAB5-FCB7672940E4}"/>
              </a:ext>
            </a:extLst>
          </p:cNvPr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00D119CA-03D0-401B-8E6C-CDF246E85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F8082C-0922-4249-A612-B415F5231620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BE392C7-B68C-4F9D-9D38-E45FBAB0B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2729F26-626F-44FA-B736-33618AEC5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6EC7754-75E6-44F3-B734-58FADA42ED1C}"/>
              </a:ext>
            </a:extLst>
          </p:cNvPr>
          <p:cNvGrpSpPr/>
          <p:nvPr userDrawn="1"/>
        </p:nvGrpSpPr>
        <p:grpSpPr>
          <a:xfrm flipH="1">
            <a:off x="9715496" y="4848224"/>
            <a:ext cx="2476503" cy="2009776"/>
            <a:chOff x="-4" y="5021789"/>
            <a:chExt cx="2371728" cy="181716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1D16013-7D01-4B7A-869B-A972141AA392}"/>
                </a:ext>
              </a:extLst>
            </p:cNvPr>
            <p:cNvSpPr/>
            <p:nvPr/>
          </p:nvSpPr>
          <p:spPr>
            <a:xfrm>
              <a:off x="3665" y="5090687"/>
              <a:ext cx="2337549" cy="1748263"/>
            </a:xfrm>
            <a:prstGeom prst="rect">
              <a:avLst/>
            </a:prstGeom>
            <a:solidFill>
              <a:srgbClr val="5ECCF3"/>
            </a:solidFill>
            <a:ln>
              <a:solidFill>
                <a:srgbClr val="5ECC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-Shape 20">
              <a:extLst>
                <a:ext uri="{FF2B5EF4-FFF2-40B4-BE49-F238E27FC236}">
                  <a16:creationId xmlns:a16="http://schemas.microsoft.com/office/drawing/2014/main" id="{43C9BE4D-36A9-4BF2-8D34-F905D26BD469}"/>
                </a:ext>
              </a:extLst>
            </p:cNvPr>
            <p:cNvSpPr/>
            <p:nvPr/>
          </p:nvSpPr>
          <p:spPr>
            <a:xfrm rot="10800000">
              <a:off x="-4" y="5021789"/>
              <a:ext cx="2371728" cy="1403778"/>
            </a:xfrm>
            <a:prstGeom prst="corner">
              <a:avLst>
                <a:gd name="adj1" fmla="val 4787"/>
                <a:gd name="adj2" fmla="val 368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AC0B963-6945-4AAE-8157-580B0ADC0FE1}"/>
              </a:ext>
            </a:extLst>
          </p:cNvPr>
          <p:cNvGrpSpPr/>
          <p:nvPr userDrawn="1"/>
        </p:nvGrpSpPr>
        <p:grpSpPr>
          <a:xfrm>
            <a:off x="-16631" y="4848224"/>
            <a:ext cx="2493129" cy="2009776"/>
            <a:chOff x="-15927" y="5021789"/>
            <a:chExt cx="2387651" cy="181716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B65DAF-B278-46EF-953D-C77BB4553D74}"/>
                </a:ext>
              </a:extLst>
            </p:cNvPr>
            <p:cNvSpPr/>
            <p:nvPr/>
          </p:nvSpPr>
          <p:spPr>
            <a:xfrm>
              <a:off x="-15927" y="5090687"/>
              <a:ext cx="2337549" cy="1748263"/>
            </a:xfrm>
            <a:prstGeom prst="rect">
              <a:avLst/>
            </a:prstGeom>
            <a:solidFill>
              <a:srgbClr val="5ECCF3"/>
            </a:solidFill>
            <a:ln>
              <a:solidFill>
                <a:srgbClr val="5ECC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-Shape 23">
              <a:extLst>
                <a:ext uri="{FF2B5EF4-FFF2-40B4-BE49-F238E27FC236}">
                  <a16:creationId xmlns:a16="http://schemas.microsoft.com/office/drawing/2014/main" id="{E3D59929-D52F-450B-B2BC-10D711094F08}"/>
                </a:ext>
              </a:extLst>
            </p:cNvPr>
            <p:cNvSpPr/>
            <p:nvPr/>
          </p:nvSpPr>
          <p:spPr>
            <a:xfrm rot="10800000">
              <a:off x="-4" y="5021789"/>
              <a:ext cx="2371728" cy="1403778"/>
            </a:xfrm>
            <a:prstGeom prst="corner">
              <a:avLst>
                <a:gd name="adj1" fmla="val 4787"/>
                <a:gd name="adj2" fmla="val 368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401223AD-97B8-4649-ACBF-BDE4EF63DB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143500"/>
            <a:ext cx="2286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6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7969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8A7BF0-2BD0-45BC-8002-48058275D2E9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B165F5-1725-442A-BD03-D70D23243C35}"/>
              </a:ext>
            </a:extLst>
          </p:cNvPr>
          <p:cNvSpPr/>
          <p:nvPr userDrawn="1"/>
        </p:nvSpPr>
        <p:spPr>
          <a:xfrm>
            <a:off x="4104079" y="6347711"/>
            <a:ext cx="576072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33163E8-5535-437F-859B-8E588570444E}"/>
              </a:ext>
            </a:extLst>
          </p:cNvPr>
          <p:cNvSpPr txBox="1">
            <a:spLocks/>
          </p:cNvSpPr>
          <p:nvPr userDrawn="1"/>
        </p:nvSpPr>
        <p:spPr>
          <a:xfrm>
            <a:off x="2407907" y="643184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F8082C-0922-4249-A612-B415F5231620}" type="datetime1">
              <a:rPr lang="en-US" smtClean="0"/>
              <a:pPr/>
              <a:t>2/21/2021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778547-A680-4428-91F1-CAB555803666}"/>
              </a:ext>
            </a:extLst>
          </p:cNvPr>
          <p:cNvSpPr txBox="1">
            <a:spLocks/>
          </p:cNvSpPr>
          <p:nvPr userDrawn="1"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38C6DBF-5BC0-440E-A006-5EF237A27CCD}"/>
              </a:ext>
            </a:extLst>
          </p:cNvPr>
          <p:cNvGrpSpPr/>
          <p:nvPr userDrawn="1"/>
        </p:nvGrpSpPr>
        <p:grpSpPr>
          <a:xfrm flipH="1">
            <a:off x="9715496" y="4848224"/>
            <a:ext cx="2476503" cy="2009776"/>
            <a:chOff x="-4" y="5021789"/>
            <a:chExt cx="2371728" cy="181716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9133E66-4393-4630-BA2B-9BBC2DC81C60}"/>
                </a:ext>
              </a:extLst>
            </p:cNvPr>
            <p:cNvSpPr/>
            <p:nvPr/>
          </p:nvSpPr>
          <p:spPr>
            <a:xfrm>
              <a:off x="3665" y="5090687"/>
              <a:ext cx="2337549" cy="1748263"/>
            </a:xfrm>
            <a:prstGeom prst="rect">
              <a:avLst/>
            </a:prstGeom>
            <a:solidFill>
              <a:srgbClr val="5ECCF3"/>
            </a:solidFill>
            <a:ln>
              <a:solidFill>
                <a:srgbClr val="5ECC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-Shape 20">
              <a:extLst>
                <a:ext uri="{FF2B5EF4-FFF2-40B4-BE49-F238E27FC236}">
                  <a16:creationId xmlns:a16="http://schemas.microsoft.com/office/drawing/2014/main" id="{667193B3-6C5C-4FE4-8283-E48ADD457B35}"/>
                </a:ext>
              </a:extLst>
            </p:cNvPr>
            <p:cNvSpPr/>
            <p:nvPr/>
          </p:nvSpPr>
          <p:spPr>
            <a:xfrm rot="10800000">
              <a:off x="-4" y="5021789"/>
              <a:ext cx="2371728" cy="1403778"/>
            </a:xfrm>
            <a:prstGeom prst="corner">
              <a:avLst>
                <a:gd name="adj1" fmla="val 4787"/>
                <a:gd name="adj2" fmla="val 368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1A3EE806-BB72-4A22-94D6-F9C44C4BA2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143500"/>
            <a:ext cx="2286000" cy="1714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040071" y="0"/>
            <a:ext cx="64008" cy="640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4071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191806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4399BAE-B8A1-470B-91DF-55960113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72743" y="6459786"/>
            <a:ext cx="3436246" cy="365124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B3C69E-2531-43EC-9CCE-9D40966D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926" y="6475225"/>
            <a:ext cx="1312025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4452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7923" y="5074920"/>
            <a:ext cx="7304400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07922" y="5907024"/>
            <a:ext cx="730440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04748" y="6459785"/>
            <a:ext cx="1164803" cy="365125"/>
          </a:xfrm>
        </p:spPr>
        <p:txBody>
          <a:bodyPr/>
          <a:lstStyle/>
          <a:p>
            <a:fld id="{4AF8082C-0922-4249-A612-B415F5231620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A3267C6B-2D98-46D6-BB3E-0646511C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45951" y="6472076"/>
            <a:ext cx="1312025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87B7A2-8D81-47E7-B6DD-FACA759805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143500"/>
            <a:ext cx="2286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568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29435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F8082C-0922-4249-A612-B415F5231620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95BA94-9CED-4E0B-97B6-D350799ECB08}"/>
              </a:ext>
            </a:extLst>
          </p:cNvPr>
          <p:cNvGrpSpPr/>
          <p:nvPr userDrawn="1"/>
        </p:nvGrpSpPr>
        <p:grpSpPr>
          <a:xfrm flipH="1">
            <a:off x="9715496" y="4848224"/>
            <a:ext cx="2476503" cy="2009776"/>
            <a:chOff x="-4" y="5021789"/>
            <a:chExt cx="2371728" cy="181716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851123-987C-41CC-B4C0-12F48AD09011}"/>
                </a:ext>
              </a:extLst>
            </p:cNvPr>
            <p:cNvSpPr/>
            <p:nvPr/>
          </p:nvSpPr>
          <p:spPr>
            <a:xfrm>
              <a:off x="3665" y="5090687"/>
              <a:ext cx="2337549" cy="1748263"/>
            </a:xfrm>
            <a:prstGeom prst="rect">
              <a:avLst/>
            </a:prstGeom>
            <a:solidFill>
              <a:srgbClr val="5ECCF3"/>
            </a:solidFill>
            <a:ln>
              <a:solidFill>
                <a:srgbClr val="5ECC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-Shape 13">
              <a:extLst>
                <a:ext uri="{FF2B5EF4-FFF2-40B4-BE49-F238E27FC236}">
                  <a16:creationId xmlns:a16="http://schemas.microsoft.com/office/drawing/2014/main" id="{B80DDBD9-BB73-4E6A-A4E5-C8EE3EDD0AF9}"/>
                </a:ext>
              </a:extLst>
            </p:cNvPr>
            <p:cNvSpPr/>
            <p:nvPr/>
          </p:nvSpPr>
          <p:spPr>
            <a:xfrm rot="10800000">
              <a:off x="-4" y="5021789"/>
              <a:ext cx="2371728" cy="1403778"/>
            </a:xfrm>
            <a:prstGeom prst="corner">
              <a:avLst>
                <a:gd name="adj1" fmla="val 4787"/>
                <a:gd name="adj2" fmla="val 368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646781-3933-4AD2-BF64-739B6D5B4509}"/>
              </a:ext>
            </a:extLst>
          </p:cNvPr>
          <p:cNvGrpSpPr/>
          <p:nvPr userDrawn="1"/>
        </p:nvGrpSpPr>
        <p:grpSpPr>
          <a:xfrm>
            <a:off x="-16631" y="4848224"/>
            <a:ext cx="2493129" cy="2009776"/>
            <a:chOff x="-15927" y="5021789"/>
            <a:chExt cx="2387651" cy="181716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9C75BF-0563-4F1B-BD5E-E6197B0C1394}"/>
                </a:ext>
              </a:extLst>
            </p:cNvPr>
            <p:cNvSpPr/>
            <p:nvPr/>
          </p:nvSpPr>
          <p:spPr>
            <a:xfrm>
              <a:off x="-15927" y="5090687"/>
              <a:ext cx="2337549" cy="1748263"/>
            </a:xfrm>
            <a:prstGeom prst="rect">
              <a:avLst/>
            </a:prstGeom>
            <a:solidFill>
              <a:srgbClr val="5ECCF3"/>
            </a:solidFill>
            <a:ln>
              <a:solidFill>
                <a:srgbClr val="5ECC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-Shape 16">
              <a:extLst>
                <a:ext uri="{FF2B5EF4-FFF2-40B4-BE49-F238E27FC236}">
                  <a16:creationId xmlns:a16="http://schemas.microsoft.com/office/drawing/2014/main" id="{AAB0D85F-2468-4623-BC86-289E0902F47F}"/>
                </a:ext>
              </a:extLst>
            </p:cNvPr>
            <p:cNvSpPr/>
            <p:nvPr/>
          </p:nvSpPr>
          <p:spPr>
            <a:xfrm rot="10800000">
              <a:off x="-4" y="5021789"/>
              <a:ext cx="2371728" cy="1403778"/>
            </a:xfrm>
            <a:prstGeom prst="corner">
              <a:avLst>
                <a:gd name="adj1" fmla="val 4787"/>
                <a:gd name="adj2" fmla="val 368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DF5406B0-B82A-4E3D-A60D-BA619536DA1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143500"/>
            <a:ext cx="2286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5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  <p:sldLayoutId id="2147484422" r:id="rId2"/>
    <p:sldLayoutId id="2147484423" r:id="rId3"/>
    <p:sldLayoutId id="2147484424" r:id="rId4"/>
    <p:sldLayoutId id="2147484425" r:id="rId5"/>
    <p:sldLayoutId id="2147484426" r:id="rId6"/>
    <p:sldLayoutId id="2147484427" r:id="rId7"/>
    <p:sldLayoutId id="2147484428" r:id="rId8"/>
    <p:sldLayoutId id="2147484429" r:id="rId9"/>
    <p:sldLayoutId id="2147484430" r:id="rId10"/>
    <p:sldLayoutId id="214748443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gif"/><Relationship Id="rId4" Type="http://schemas.openxmlformats.org/officeDocument/2006/relationships/image" Target="../media/image16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3" Type="http://schemas.microsoft.com/office/2007/relationships/media" Target="../media/media6.mp4"/><Relationship Id="rId7" Type="http://schemas.openxmlformats.org/officeDocument/2006/relationships/slideLayout" Target="../slideLayouts/slideLayout2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6" Type="http://schemas.openxmlformats.org/officeDocument/2006/relationships/video" Target="../media/media4.mp4"/><Relationship Id="rId5" Type="http://schemas.microsoft.com/office/2007/relationships/media" Target="../media/media4.mp4"/><Relationship Id="rId10" Type="http://schemas.openxmlformats.org/officeDocument/2006/relationships/image" Target="../media/image12.png"/><Relationship Id="rId4" Type="http://schemas.openxmlformats.org/officeDocument/2006/relationships/video" Target="../media/media6.mp4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slideLayout" Target="../slideLayouts/slideLayout2.xml"/><Relationship Id="rId7" Type="http://schemas.openxmlformats.org/officeDocument/2006/relationships/diagramLayout" Target="../diagrams/layout1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diagramData" Target="../diagrams/data1.xml"/><Relationship Id="rId11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microsoft.com/office/2007/relationships/diagramDrawing" Target="../diagrams/drawing1.xml"/><Relationship Id="rId4" Type="http://schemas.openxmlformats.org/officeDocument/2006/relationships/notesSlide" Target="../notesSlides/notesSlide2.xml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media" Target="../media/media4.mp4"/><Relationship Id="rId7" Type="http://schemas.openxmlformats.org/officeDocument/2006/relationships/image" Target="../media/image10.png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4.mp4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A9D1BE-BB6E-4B53-AA0D-CDBC0A8199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CISC320 Algorithms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6642BC0-4CA2-4687-B5A8-DE5729377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5400" cap="small" dirty="0"/>
              <a:t>Trees</a:t>
            </a:r>
          </a:p>
          <a:p>
            <a:r>
              <a:rPr lang="en-US" sz="2400" cap="small" dirty="0"/>
              <a:t>Austin Cory Bart</a:t>
            </a:r>
            <a:br>
              <a:rPr lang="en-US" sz="2400" cap="small" dirty="0"/>
            </a:br>
            <a:r>
              <a:rPr lang="en-US" sz="2400" cap="small" dirty="0" err="1"/>
              <a:t>AlgoTutorBot</a:t>
            </a:r>
            <a:br>
              <a:rPr lang="en-US" sz="2400" cap="small" dirty="0"/>
            </a:br>
            <a:r>
              <a:rPr lang="en-US" sz="2400" cap="small" dirty="0"/>
              <a:t>University of Delaware</a:t>
            </a:r>
          </a:p>
        </p:txBody>
      </p:sp>
      <p:pic>
        <p:nvPicPr>
          <p:cNvPr id="2" name="01-01-CISC320_Algorithms-Let_s_lear">
            <a:hlinkClick r:id="" action="ppaction://media"/>
            <a:extLst>
              <a:ext uri="{FF2B5EF4-FFF2-40B4-BE49-F238E27FC236}">
                <a16:creationId xmlns:a16="http://schemas.microsoft.com/office/drawing/2014/main" id="{E299D6F2-0A7A-45DC-95D4-B1534B20FF7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5143500"/>
            <a:ext cx="2286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6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15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80D01-0E82-4D2A-A53E-E1FB3DC9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Traversing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26C03-3B83-49D7-9206-475986280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5796" y="594359"/>
            <a:ext cx="4846204" cy="947722"/>
          </a:xfrm>
        </p:spPr>
        <p:txBody>
          <a:bodyPr>
            <a:normAutofit/>
          </a:bodyPr>
          <a:lstStyle/>
          <a:p>
            <a:r>
              <a:rPr lang="en-US" dirty="0"/>
              <a:t>Basically: when do we do the recursive calls?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9537F0-17E2-40E2-9925-3CEB94C30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Process of visiting each node</a:t>
            </a:r>
          </a:p>
          <a:p>
            <a:r>
              <a:rPr lang="en-US" altLang="en-US" sz="2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3 standard traversals:</a:t>
            </a:r>
          </a:p>
          <a:p>
            <a:pPr lvl="1"/>
            <a:r>
              <a:rPr lang="en-US" altLang="en-US" sz="1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preorder</a:t>
            </a:r>
          </a:p>
          <a:p>
            <a:pPr lvl="1"/>
            <a:r>
              <a:rPr lang="en-US" altLang="en-US" sz="1800" dirty="0" err="1">
                <a:solidFill>
                  <a:schemeClr val="tx1"/>
                </a:solidFill>
                <a:ea typeface="ＭＳ Ｐゴシック" panose="020B0600070205080204" pitchFamily="34" charset="-128"/>
              </a:rPr>
              <a:t>inorder</a:t>
            </a:r>
            <a:endParaRPr lang="en-US" altLang="en-US" sz="18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800" dirty="0" err="1">
                <a:solidFill>
                  <a:schemeClr val="tx1"/>
                </a:solidFill>
                <a:ea typeface="ＭＳ Ｐゴシック" panose="020B0600070205080204" pitchFamily="34" charset="-128"/>
              </a:rPr>
              <a:t>postorder</a:t>
            </a:r>
            <a:endParaRPr lang="en-US" altLang="en-US" sz="18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6146" name="Picture 2" descr="Image result for preorder postorder inorder visualization gif">
            <a:extLst>
              <a:ext uri="{FF2B5EF4-FFF2-40B4-BE49-F238E27FC236}">
                <a16:creationId xmlns:a16="http://schemas.microsoft.com/office/drawing/2014/main" id="{C2186E40-B77F-48BD-AF73-5EE3344FD6D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263" y="2534391"/>
            <a:ext cx="253365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preorder postorder inorder visualization gif">
            <a:extLst>
              <a:ext uri="{FF2B5EF4-FFF2-40B4-BE49-F238E27FC236}">
                <a16:creationId xmlns:a16="http://schemas.microsoft.com/office/drawing/2014/main" id="{BE7BA0A4-FD86-46A5-B1D1-0FE7BA92A3C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988" y="756254"/>
            <a:ext cx="23812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preorder postorder inorder visualization gif">
            <a:extLst>
              <a:ext uri="{FF2B5EF4-FFF2-40B4-BE49-F238E27FC236}">
                <a16:creationId xmlns:a16="http://schemas.microsoft.com/office/drawing/2014/main" id="{805AB56B-1BF7-43D6-B25D-76F19551A89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988" y="4238115"/>
            <a:ext cx="23622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27A1D6DC-4940-4148-AE97-E38427D6D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577" y="987533"/>
            <a:ext cx="3776223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traverse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(tree):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tree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is None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preorder()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traverse(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tree.left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inorder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traverse(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tree.right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postorder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lang="en-US" altLang="en-US" sz="5400" i="1" dirty="0">
                <a:latin typeface="Arial" panose="020B0604020202020204" pitchFamily="34" charset="0"/>
              </a:rPr>
            </a:br>
            <a:endParaRPr kumimoji="0" lang="en-US" altLang="en-US" sz="2400" b="0" i="1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10DBFA-AAD6-4B52-99C7-6727A27A4A29}"/>
              </a:ext>
            </a:extLst>
          </p:cNvPr>
          <p:cNvSpPr/>
          <p:nvPr/>
        </p:nvSpPr>
        <p:spPr>
          <a:xfrm>
            <a:off x="2382982" y="6271491"/>
            <a:ext cx="831273" cy="586509"/>
          </a:xfrm>
          <a:prstGeom prst="rect">
            <a:avLst/>
          </a:prstGeom>
          <a:solidFill>
            <a:srgbClr val="5EC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1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E0476-EE16-444E-84E8-3AEA5F80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6522B-7B87-427F-B458-DAE26E84F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414731" cy="2943504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Extension of linked list</a:t>
            </a:r>
          </a:p>
          <a:p>
            <a:pPr lvl="1"/>
            <a:r>
              <a:rPr lang="en-US" sz="2400" dirty="0"/>
              <a:t>Instead of “next”, there’s “left”/“right” (or “children” for a non-binary tree)</a:t>
            </a:r>
          </a:p>
          <a:p>
            <a:r>
              <a:rPr lang="en-US" sz="2800" dirty="0"/>
              <a:t>Can also be implemented as Arrays</a:t>
            </a:r>
          </a:p>
          <a:p>
            <a:pPr lvl="1"/>
            <a:r>
              <a:rPr lang="en-US" sz="2400" dirty="0"/>
              <a:t>Position 0 is root</a:t>
            </a:r>
          </a:p>
          <a:p>
            <a:pPr lvl="1"/>
            <a:r>
              <a:rPr lang="en-US" sz="2400" dirty="0"/>
              <a:t>1 is left child</a:t>
            </a:r>
          </a:p>
          <a:p>
            <a:pPr lvl="1"/>
            <a:r>
              <a:rPr lang="en-US" sz="2400" dirty="0"/>
              <a:t>2 is right child</a:t>
            </a:r>
          </a:p>
          <a:p>
            <a:pPr lvl="1"/>
            <a:r>
              <a:rPr lang="en-US" sz="2400" dirty="0"/>
              <a:t>3 is left child’s left child</a:t>
            </a:r>
          </a:p>
          <a:p>
            <a:pPr lvl="1"/>
            <a:r>
              <a:rPr lang="en-US" sz="2400" dirty="0"/>
              <a:t>4 is left child’s right child, etc.</a:t>
            </a:r>
          </a:p>
        </p:txBody>
      </p:sp>
      <p:pic>
        <p:nvPicPr>
          <p:cNvPr id="2050" name="Picture 2" descr="Image result for tree array">
            <a:extLst>
              <a:ext uri="{FF2B5EF4-FFF2-40B4-BE49-F238E27FC236}">
                <a16:creationId xmlns:a16="http://schemas.microsoft.com/office/drawing/2014/main" id="{10C7B37A-66FE-4211-92E0-DAECE2B19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027" y="1845734"/>
            <a:ext cx="3630445" cy="437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471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EC88-60C4-442C-B1E2-C2054D464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E972B-38B6-444F-8020-F98096138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implemented with arrays, but is actually a tree</a:t>
            </a:r>
          </a:p>
          <a:p>
            <a:r>
              <a:rPr lang="en-US" dirty="0"/>
              <a:t>Heap Property: Every child is less than its parent</a:t>
            </a:r>
          </a:p>
          <a:p>
            <a:r>
              <a:rPr lang="en-US" dirty="0"/>
              <a:t>Why are they nice?</a:t>
            </a:r>
          </a:p>
          <a:p>
            <a:pPr lvl="1"/>
            <a:r>
              <a:rPr lang="en-US" dirty="0"/>
              <a:t>Very easy to get maximum/minimum!</a:t>
            </a:r>
          </a:p>
        </p:txBody>
      </p:sp>
      <p:pic>
        <p:nvPicPr>
          <p:cNvPr id="4098" name="Picture 2" descr="Image result for binary heap array">
            <a:extLst>
              <a:ext uri="{FF2B5EF4-FFF2-40B4-BE49-F238E27FC236}">
                <a16:creationId xmlns:a16="http://schemas.microsoft.com/office/drawing/2014/main" id="{3F9E50FF-51D0-4E44-8643-139AB44D4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453" y="2892425"/>
            <a:ext cx="3401944" cy="322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999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C62CF-FDF3-4D34-BCC5-8D4B453A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A7DBF-DFB5-4C46-859B-41554820F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trike="sngStrike" dirty="0"/>
              <a:t>Using an AVL Tree</a:t>
            </a:r>
          </a:p>
          <a:p>
            <a:endParaRPr lang="en-US" sz="2800" dirty="0"/>
          </a:p>
          <a:p>
            <a:r>
              <a:rPr lang="en-US" sz="2800" dirty="0"/>
              <a:t>Fixing an AVL Tree</a:t>
            </a:r>
          </a:p>
        </p:txBody>
      </p:sp>
      <p:pic>
        <p:nvPicPr>
          <p:cNvPr id="4" name="13-05-Today_s_Activity-Ah__I_m_af">
            <a:hlinkClick r:id="" action="ppaction://media"/>
            <a:extLst>
              <a:ext uri="{FF2B5EF4-FFF2-40B4-BE49-F238E27FC236}">
                <a16:creationId xmlns:a16="http://schemas.microsoft.com/office/drawing/2014/main" id="{5D12A9C9-9A51-48B0-AA24-9106AA49C93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0" y="5143500"/>
            <a:ext cx="2286000" cy="1714500"/>
          </a:xfrm>
          <a:prstGeom prst="rect">
            <a:avLst/>
          </a:prstGeom>
        </p:spPr>
      </p:pic>
      <p:pic>
        <p:nvPicPr>
          <p:cNvPr id="5" name="13-06-Today_s_Activity-Trees__Tre">
            <a:hlinkClick r:id="" action="ppaction://media"/>
            <a:extLst>
              <a:ext uri="{FF2B5EF4-FFF2-40B4-BE49-F238E27FC236}">
                <a16:creationId xmlns:a16="http://schemas.microsoft.com/office/drawing/2014/main" id="{5207FA3C-492B-4A0A-8174-3A6B6E53EA02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0" y="5143500"/>
            <a:ext cx="2286000" cy="1714500"/>
          </a:xfrm>
          <a:prstGeom prst="rect">
            <a:avLst/>
          </a:prstGeom>
        </p:spPr>
      </p:pic>
      <p:pic>
        <p:nvPicPr>
          <p:cNvPr id="6" name="13-07-Today_s_Activity-Trees__Tre">
            <a:hlinkClick r:id="" action="ppaction://media"/>
            <a:extLst>
              <a:ext uri="{FF2B5EF4-FFF2-40B4-BE49-F238E27FC236}">
                <a16:creationId xmlns:a16="http://schemas.microsoft.com/office/drawing/2014/main" id="{B85AE824-EAF6-4657-AF37-BC04F14A0035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0" y="5143500"/>
            <a:ext cx="2286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6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1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6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28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showWhenStopped="0">
                <p:cTn id="15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 showWhenStopped="0">
                <p:cTn id="2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 showWhenStopped="0">
                <p:cTn id="2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F00C0-F1B0-4844-9FF4-E71E849E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0B3BA-83F1-4A43-AE2C-608C2907B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Filesystem (directories and files)</a:t>
            </a:r>
          </a:p>
          <a:p>
            <a:r>
              <a:rPr lang="en-US" sz="2800" dirty="0"/>
              <a:t>HTML (page elements)</a:t>
            </a:r>
          </a:p>
        </p:txBody>
      </p:sp>
      <p:pic>
        <p:nvPicPr>
          <p:cNvPr id="2050" name="Picture 2" descr="Image result for filesystem tree">
            <a:extLst>
              <a:ext uri="{FF2B5EF4-FFF2-40B4-BE49-F238E27FC236}">
                <a16:creationId xmlns:a16="http://schemas.microsoft.com/office/drawing/2014/main" id="{2B3A264F-0086-4A31-9D15-8ED3520EB9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" r="3042"/>
          <a:stretch/>
        </p:blipFill>
        <p:spPr bwMode="auto">
          <a:xfrm>
            <a:off x="8751570" y="2374664"/>
            <a:ext cx="3200400" cy="210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7F7560-40DC-496D-9B98-60926B198659}"/>
              </a:ext>
            </a:extLst>
          </p:cNvPr>
          <p:cNvSpPr txBox="1"/>
          <p:nvPr/>
        </p:nvSpPr>
        <p:spPr>
          <a:xfrm>
            <a:off x="1097280" y="2905780"/>
            <a:ext cx="6116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People in course (staff/students)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BE1EE31-0B1C-4A07-A286-098E43A8A5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6554158"/>
              </p:ext>
            </p:extLst>
          </p:nvPr>
        </p:nvGraphicFramePr>
        <p:xfrm>
          <a:off x="3268979" y="2634671"/>
          <a:ext cx="5537201" cy="3647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6DD39D-148A-431F-8352-49CD32676915}"/>
              </a:ext>
            </a:extLst>
          </p:cNvPr>
          <p:cNvSpPr txBox="1"/>
          <p:nvPr/>
        </p:nvSpPr>
        <p:spPr>
          <a:xfrm>
            <a:off x="9771386" y="2005332"/>
            <a:ext cx="116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3453E1-FD4A-4D0D-A79A-20F969BC69BA}"/>
              </a:ext>
            </a:extLst>
          </p:cNvPr>
          <p:cNvSpPr txBox="1"/>
          <p:nvPr/>
        </p:nvSpPr>
        <p:spPr>
          <a:xfrm>
            <a:off x="4084320" y="4679913"/>
            <a:ext cx="175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People in Course</a:t>
            </a:r>
          </a:p>
        </p:txBody>
      </p:sp>
      <p:pic>
        <p:nvPicPr>
          <p:cNvPr id="4" name="02-02-Trees-Oh__did_I_">
            <a:hlinkClick r:id="" action="ppaction://media"/>
            <a:extLst>
              <a:ext uri="{FF2B5EF4-FFF2-40B4-BE49-F238E27FC236}">
                <a16:creationId xmlns:a16="http://schemas.microsoft.com/office/drawing/2014/main" id="{902FFDEA-F6DE-4A26-8D81-22A47F7EB77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0" y="5143500"/>
            <a:ext cx="2286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0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62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6" grpId="0"/>
      <p:bldGraphic spid="5" grpId="0">
        <p:bldAsOne/>
      </p:bldGraphic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133F-43ED-4D07-8D7F-0B2221928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Vocabulary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FFBC2F7-3E40-4E36-8850-153011AA7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"/>
          <a:stretch/>
        </p:blipFill>
        <p:spPr bwMode="auto">
          <a:xfrm>
            <a:off x="799700" y="1917530"/>
            <a:ext cx="5257231" cy="2773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2A36217-8AE8-44D8-B9A7-5065CFBEA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760" y="1946135"/>
            <a:ext cx="4026626" cy="2773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8935A055-966B-47D5-9271-5AC6475CA4F3}"/>
              </a:ext>
            </a:extLst>
          </p:cNvPr>
          <p:cNvSpPr txBox="1">
            <a:spLocks noChangeArrowheads="1"/>
          </p:cNvSpPr>
          <p:nvPr/>
        </p:nvSpPr>
        <p:spPr>
          <a:xfrm>
            <a:off x="3546102" y="5244627"/>
            <a:ext cx="2642667" cy="93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400">
                <a:ea typeface="ＭＳ Ｐゴシック" panose="020B0600070205080204" pitchFamily="34" charset="-128"/>
              </a:rPr>
              <a:t>root, leaf</a:t>
            </a:r>
          </a:p>
          <a:p>
            <a:r>
              <a:rPr lang="en-US" altLang="en-US" sz="1400">
                <a:ea typeface="ＭＳ Ｐゴシック" panose="020B0600070205080204" pitchFamily="34" charset="-128"/>
              </a:rPr>
              <a:t>parent, child, sibling</a:t>
            </a:r>
          </a:p>
          <a:p>
            <a:r>
              <a:rPr lang="en-US" altLang="en-US" sz="1400">
                <a:ea typeface="ＭＳ Ｐゴシック" panose="020B0600070205080204" pitchFamily="34" charset="-128"/>
              </a:rPr>
              <a:t>subtree</a:t>
            </a:r>
            <a:endParaRPr lang="en-US" altLang="en-US" sz="1400" dirty="0">
              <a:ea typeface="ＭＳ Ｐゴシック" panose="020B0600070205080204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635BD3-C8DC-4862-B7A0-EDC2A20E1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063" y="5244627"/>
            <a:ext cx="2896770" cy="934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1600" dirty="0">
                <a:latin typeface="+mn-lt"/>
              </a:rPr>
              <a:t>external, internal node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1600" dirty="0">
                <a:latin typeface="+mn-lt"/>
              </a:rPr>
              <a:t>ancestor, descendant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1600" dirty="0">
                <a:latin typeface="+mn-lt"/>
              </a:rPr>
              <a:t>depth, height,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07986-4AE5-440C-A535-2003DB58B189}"/>
              </a:ext>
            </a:extLst>
          </p:cNvPr>
          <p:cNvSpPr txBox="1"/>
          <p:nvPr/>
        </p:nvSpPr>
        <p:spPr>
          <a:xfrm>
            <a:off x="5232369" y="4875295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Vocabulary</a:t>
            </a:r>
          </a:p>
        </p:txBody>
      </p:sp>
    </p:spTree>
    <p:extLst>
      <p:ext uri="{BB962C8B-B14F-4D97-AF65-F5344CB8AC3E}">
        <p14:creationId xmlns:p14="http://schemas.microsoft.com/office/powerpoint/2010/main" val="166908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450B-7A91-4C41-B459-9A4BFA41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EF094E1-7644-493C-A2CE-C4C0DFFD4E5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29334" y="3091000"/>
            <a:ext cx="2933333" cy="240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B215C6-B2EB-438C-A31B-03AFD2172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6937" y="1973338"/>
            <a:ext cx="4937760" cy="2911323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Each node has 0, 1, or 2 children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67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DB3F0-01CA-4A27-B06E-14CBB89C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4000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3F7E8-3981-4C92-8DFF-7C22293A0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000" dirty="0"/>
              <a:t>Satisfy the following property:</a:t>
            </a:r>
          </a:p>
          <a:p>
            <a:pPr lvl="1"/>
            <a:r>
              <a:rPr lang="en-US" sz="2000" dirty="0"/>
              <a:t>All left children are less than their parent</a:t>
            </a:r>
          </a:p>
          <a:p>
            <a:pPr lvl="1"/>
            <a:r>
              <a:rPr lang="en-US" sz="2000" dirty="0"/>
              <a:t>All right children are more than their parent</a:t>
            </a:r>
          </a:p>
          <a:p>
            <a:pPr lvl="1"/>
            <a:r>
              <a:rPr lang="en-US" sz="2000" dirty="0"/>
              <a:t>Both left and right children are binary search trees</a:t>
            </a:r>
          </a:p>
        </p:txBody>
      </p:sp>
      <p:pic>
        <p:nvPicPr>
          <p:cNvPr id="1026" name="Picture 2" descr="Image result for binary search tree">
            <a:extLst>
              <a:ext uri="{FF2B5EF4-FFF2-40B4-BE49-F238E27FC236}">
                <a16:creationId xmlns:a16="http://schemas.microsoft.com/office/drawing/2014/main" id="{391F123C-5A60-46AA-9B1D-C470B9744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367" y="3429000"/>
            <a:ext cx="3274541" cy="272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39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DB735-FA64-49A4-B495-8FF62993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a Binary Search Tree?</a:t>
            </a:r>
          </a:p>
        </p:txBody>
      </p:sp>
      <p:pic>
        <p:nvPicPr>
          <p:cNvPr id="5122" name="Picture 2" descr="Image result for binary search tree bad">
            <a:extLst>
              <a:ext uri="{FF2B5EF4-FFF2-40B4-BE49-F238E27FC236}">
                <a16:creationId xmlns:a16="http://schemas.microsoft.com/office/drawing/2014/main" id="{689484EF-DFB2-4061-915B-50FB28E4A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10" y="2178582"/>
            <a:ext cx="5760780" cy="310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52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0CA2-EDD4-49BB-B424-9933DCB52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a Binary Search Tree?</a:t>
            </a:r>
          </a:p>
        </p:txBody>
      </p:sp>
      <p:pic>
        <p:nvPicPr>
          <p:cNvPr id="1026" name="Picture 2" descr="Image result for binary search tree bad">
            <a:extLst>
              <a:ext uri="{FF2B5EF4-FFF2-40B4-BE49-F238E27FC236}">
                <a16:creationId xmlns:a16="http://schemas.microsoft.com/office/drawing/2014/main" id="{6A9C081F-325E-4ACD-96A5-B43369345D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806" y="1885624"/>
            <a:ext cx="3901848" cy="390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07-03-Is_This_a_Binary_Search_Tree_-No_it_is_n">
            <a:hlinkClick r:id="" action="ppaction://media"/>
            <a:extLst>
              <a:ext uri="{FF2B5EF4-FFF2-40B4-BE49-F238E27FC236}">
                <a16:creationId xmlns:a16="http://schemas.microsoft.com/office/drawing/2014/main" id="{9DE5EFAC-C37D-45A7-AFA6-ACE0CB98FFB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0" y="5143500"/>
            <a:ext cx="2286000" cy="1714500"/>
          </a:xfrm>
          <a:prstGeom prst="rect">
            <a:avLst/>
          </a:prstGeom>
        </p:spPr>
      </p:pic>
      <p:pic>
        <p:nvPicPr>
          <p:cNvPr id="4" name="07-04-Is_This_a_Binary_Search_Tree_-Trees__Tre">
            <a:hlinkClick r:id="" action="ppaction://media"/>
            <a:extLst>
              <a:ext uri="{FF2B5EF4-FFF2-40B4-BE49-F238E27FC236}">
                <a16:creationId xmlns:a16="http://schemas.microsoft.com/office/drawing/2014/main" id="{37F1C24C-C1B9-4A73-B9DB-228BDEFD4435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0" y="5143500"/>
            <a:ext cx="2286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4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9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128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showWhenStopped="0">
                <p:cTn id="1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 showWhenStopped="0">
                <p:cTn id="1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C1A6-25AC-41D6-B8D3-000DFBE11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Binary Search Tree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9B0974-1F25-406A-BD98-7B963E3DE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5091" y="1845735"/>
            <a:ext cx="5957454" cy="3576010"/>
          </a:xfrm>
        </p:spPr>
        <p:txBody>
          <a:bodyPr>
            <a:normAutofit/>
          </a:bodyPr>
          <a:lstStyle/>
          <a:p>
            <a:r>
              <a:rPr lang="en-US" dirty="0"/>
              <a:t>Levels: How far down it goes</a:t>
            </a:r>
          </a:p>
          <a:p>
            <a:r>
              <a:rPr lang="en-US" dirty="0"/>
              <a:t>Height (levels below root)</a:t>
            </a:r>
          </a:p>
          <a:p>
            <a:r>
              <a:rPr lang="en-US" dirty="0"/>
              <a:t>Balanced:</a:t>
            </a:r>
          </a:p>
          <a:p>
            <a:pPr lvl="1"/>
            <a:r>
              <a:rPr lang="en-US" dirty="0"/>
              <a:t>Minimal height</a:t>
            </a:r>
          </a:p>
          <a:p>
            <a:pPr lvl="1"/>
            <a:r>
              <a:rPr lang="en-US" dirty="0"/>
              <a:t>Left and Right subtrees differ by no more than 1 level</a:t>
            </a:r>
          </a:p>
          <a:p>
            <a:r>
              <a:rPr lang="en-US" dirty="0"/>
              <a:t>Full: Every node has 0 or 2 children</a:t>
            </a:r>
          </a:p>
          <a:p>
            <a:r>
              <a:rPr lang="en-US" dirty="0"/>
              <a:t>Complete: Every level filled except last bottom (still filled from left)</a:t>
            </a:r>
          </a:p>
          <a:p>
            <a:r>
              <a:rPr lang="en-US" dirty="0"/>
              <a:t>Perfect: Full and bottom row filled</a:t>
            </a:r>
          </a:p>
        </p:txBody>
      </p:sp>
      <p:pic>
        <p:nvPicPr>
          <p:cNvPr id="7170" name="Picture 2" descr="Image result for balanced binary search tree">
            <a:extLst>
              <a:ext uri="{FF2B5EF4-FFF2-40B4-BE49-F238E27FC236}">
                <a16:creationId xmlns:a16="http://schemas.microsoft.com/office/drawing/2014/main" id="{FF6C0B11-498B-45E7-B87F-D4DEC9439F9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66"/>
          <a:stretch/>
        </p:blipFill>
        <p:spPr bwMode="auto">
          <a:xfrm>
            <a:off x="465030" y="1952368"/>
            <a:ext cx="5331713" cy="291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4B52AD-4F2B-4BBE-816C-28AD97747885}"/>
              </a:ext>
            </a:extLst>
          </p:cNvPr>
          <p:cNvSpPr txBox="1"/>
          <p:nvPr/>
        </p:nvSpPr>
        <p:spPr>
          <a:xfrm>
            <a:off x="1068080" y="5668599"/>
            <a:ext cx="146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"Degenerate"</a:t>
            </a:r>
          </a:p>
        </p:txBody>
      </p:sp>
    </p:spTree>
    <p:extLst>
      <p:ext uri="{BB962C8B-B14F-4D97-AF65-F5344CB8AC3E}">
        <p14:creationId xmlns:p14="http://schemas.microsoft.com/office/powerpoint/2010/main" val="718189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54BDE-F94E-4A39-94CA-4C5161EB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Self-balancing 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3E793-0F93-478A-8697-C9116E089A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 you add and remove nodes, the tree adjusts its own structure to stay balanced</a:t>
            </a:r>
          </a:p>
          <a:p>
            <a:r>
              <a:rPr lang="en-US" dirty="0"/>
              <a:t>Usually has nice Big O worst cases for most operations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AVL Trees</a:t>
            </a:r>
          </a:p>
          <a:p>
            <a:pPr lvl="1"/>
            <a:r>
              <a:rPr lang="en-US" dirty="0"/>
              <a:t>Red-black Trees</a:t>
            </a:r>
          </a:p>
          <a:p>
            <a:pPr lvl="1"/>
            <a:r>
              <a:rPr lang="en-US" dirty="0"/>
              <a:t>2-3 Trees</a:t>
            </a:r>
          </a:p>
          <a:p>
            <a:pPr lvl="1"/>
            <a:r>
              <a:rPr lang="en-US" dirty="0"/>
              <a:t>Scapegoat Trees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760F8C-A324-4B98-A6C5-CB66EB26CEA0}"/>
              </a:ext>
            </a:extLst>
          </p:cNvPr>
          <p:cNvSpPr txBox="1"/>
          <p:nvPr/>
        </p:nvSpPr>
        <p:spPr>
          <a:xfrm>
            <a:off x="7434719" y="2147494"/>
            <a:ext cx="265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Often done via "rotations"</a:t>
            </a:r>
          </a:p>
        </p:txBody>
      </p:sp>
      <p:pic>
        <p:nvPicPr>
          <p:cNvPr id="8196" name="Picture 4" descr="Image result for self balancing binary tree visualization gif">
            <a:extLst>
              <a:ext uri="{FF2B5EF4-FFF2-40B4-BE49-F238E27FC236}">
                <a16:creationId xmlns:a16="http://schemas.microsoft.com/office/drawing/2014/main" id="{C7E8D2FA-0E57-4850-A21D-747682AA9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814" y="2614817"/>
            <a:ext cx="6047334" cy="236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5328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17501</TotalTime>
  <Words>3485</Words>
  <Application>Microsoft Office PowerPoint</Application>
  <PresentationFormat>Widescreen</PresentationFormat>
  <Paragraphs>238</Paragraphs>
  <Slides>13</Slides>
  <Notes>13</Notes>
  <HiddenSlides>0</HiddenSlides>
  <MMClips>7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JetBrains Mono</vt:lpstr>
      <vt:lpstr>Retrospect</vt:lpstr>
      <vt:lpstr>CISC320 Algorithms</vt:lpstr>
      <vt:lpstr>Trees</vt:lpstr>
      <vt:lpstr>Tree Vocabulary</vt:lpstr>
      <vt:lpstr>Binary Tree</vt:lpstr>
      <vt:lpstr>Binary Search Tree</vt:lpstr>
      <vt:lpstr>Is this a Binary Search Tree?</vt:lpstr>
      <vt:lpstr>Is This a Binary Search Tree?</vt:lpstr>
      <vt:lpstr>Balanced Binary Search Tree</vt:lpstr>
      <vt:lpstr>Self-balancing Binary Search Tree</vt:lpstr>
      <vt:lpstr>Traversing Trees</vt:lpstr>
      <vt:lpstr>Tree Data Structures</vt:lpstr>
      <vt:lpstr>Heap</vt:lpstr>
      <vt:lpstr>Today’s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CISC320 Algorithms</dc:title>
  <dc:creator>Bart, Austin</dc:creator>
  <cp:lastModifiedBy>Bart, Austin</cp:lastModifiedBy>
  <cp:revision>91</cp:revision>
  <dcterms:created xsi:type="dcterms:W3CDTF">2021-01-27T16:53:13Z</dcterms:created>
  <dcterms:modified xsi:type="dcterms:W3CDTF">2021-02-22T15:35:35Z</dcterms:modified>
</cp:coreProperties>
</file>