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5T16:12:09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517 1,'2'6,"0"-1,1 1,-1 0,1-1,0 0,0 0,1 0,0 0,0 0,0-1,7 7,-1 0,89 107,-6 4,101 174,-178-266,-1 2,-1 0,-2 0,-2 1,-1 0,-1 1,-2 0,-1 0,0 36,-4-21,-2 0,-2 0,-2 0,-3 0,-24 83,-3-35,-5-2,-56 99,-19 40,93-181,2 0,-20 89,20-39,5 0,5 2,3-1,6 1,16 148,-7-204,1 0,3 0,2-1,2-1,2 0,40 73,-25-64,2-2,3-2,2-2,77 78,-96-109,-8-8,-1 1,-1 0,15 21,-23-30,-1 1,0-1,0 1,0 0,-1 0,1 0,-1 0,0 0,0 0,0 0,-1 0,1 0,-1 0,0 1,0-1,-1 0,1 0,-3 7,-2 5,-1-1,-1-1,0 1,-1-1,-16 21,-58 64,46-58,-21 28,3 2,-79 136,110-163,1 2,3 1,1 0,3 1,2 0,-10 71,17-62,3 1,2 0,3-1,2 1,3-1,2 0,3-1,20 60,-13-53,38 146,-53-183,0 0,-1 1,-2-1,0 1,-2 0,-5 30,-3-14,-2-1,-2 0,-1 0,-26 50,-96 157,97-182,-6 11,-216 421,238-445,3 0,2 2,2 0,3 1,3 0,1 0,0 95,12-117,1 0,1 0,2-1,2 1,1-2,1 1,2-2,1 1,2-2,30 46,22 20,143 156,-108-137,-88-98,14 15,-1 1,-2 2,25 43,-45-68,-1 0,0 0,0 1,-1 0,-1 0,0 0,0 0,-1 0,-1 1,0-1,-1 0,0 1,-1-1,0 1,-6 22,-1-11,-1-1,0 0,-2 0,-19 29,-64 81,63-92,-35 46,-124 186,173-243,1 0,2 1,1 1,1 0,2 0,1 1,-8 56,16-67,0 0,2 0,0-1,2 1,0-1,1 1,11 30,8 11,34 66,18 44,-68-150,0 0,-1 0,-2 0,0 0,1 45,-7-47,0 0,-1 0,0 0,-12 34,-37 81,25-68,24-61,-27 71,-34 133,59-184,0-1,2 1,1 0,1 0,2 0,0 0,2 0,1 0,8 32,41 94,-30-90,21 85,-24-41,9 151,-17 115,-8-175,32 225,2-207,19 140,-51-291,-3 0,-2 0,-12 99,-12-14,4-31,-5 193,24-222,2 27,-5-1,-30 194,-7-73,35-191,2 0,3 1,5 53,-3-80,1-1,1 0,13 35,-8-32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CD89-8B7A-4D94-BF4D-30EED048F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7BF6B-A8F8-48E1-9AEC-4E40E5DD6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A526-4155-4035-A8CE-F0872EE7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0589-B1FB-42C8-A947-D7FC66E5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8BA0-8DFE-4693-A6A7-C1AB51D3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6334-2D64-49C7-A63A-9B317108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076B5-E04C-44B1-91B2-013E63642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559D-F74A-4E25-BC7A-40DD4E75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CDC4D-7D62-457B-9F4F-E9042CED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79FF-8F67-4DED-91D5-A4A023A9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75CBA-F8F9-4AE3-AB46-5615F8F01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13B41-14B7-46E9-84E9-BAEEDDF2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F867-9907-4C07-8010-22D087A3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5A100-F3D7-4656-946F-5E377B65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6851-A7A6-4B52-B6AE-35D4D0EB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09FF-1A30-4052-9B75-CADFCF3C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19EC-E1C9-422E-A6A1-19A61F6C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D7677-4D56-40BB-920E-F22D0088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14A05-209E-45D6-8BF2-1C045067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13D6-E4EE-4536-9C75-73CCE372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B54A-1BCA-42DB-89D9-C1ECDC70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4F212-6537-4A3D-8769-E1F9B7AA9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94EF-37DB-4F4B-B5A1-54CEB02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E1D7-93B0-4995-9779-FA2041CC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D2BA1-3741-433C-9883-01313A32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C15F-DFD4-4850-9072-45D5A8FF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261BB-9C97-4B84-90BD-6D5FB21C0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71AD-3ECB-481E-B6EE-25ECAD690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7B01-B5B6-47CF-A8CC-24B57D0D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712A8-5B28-4F63-BA52-46236B6C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EE4B-6111-46EC-AE6B-9F667C30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AF39-FE33-4888-9B5F-B2850B36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667C4-238D-4BD4-921D-DC47470D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508E4-3759-4B4D-85CB-0A66F75C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2AF42-15ED-4102-A6E4-2F872825B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A03D2-0EF8-41F4-9CD4-623C7B91A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2F52E-D72C-4DCA-BD7C-99DA0E0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E7DED-DA05-45BE-853C-96B2E3AC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2091C-E0C5-4570-B880-D52400CD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0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5EE6-753A-48E4-BD05-6AFB6E2C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BBB0C-597C-438C-A662-AD69182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AF607-85BA-448A-B699-3C60AAA3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F2883-AC57-4AA0-9F00-A97201B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9727A-9D1B-49D0-AFA7-718ACE42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9C37A-1F70-4EEB-B77B-89BEDB5C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DB89-C3F3-46E2-9B0F-3520EB40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4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2CC6-713A-4488-8667-90AE0E9E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26D8-B7EC-422F-B746-91988C43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BC7DE-527E-4FD4-BF0B-5F7900E6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00EF0-FC3F-4CB8-ACF1-AA488C45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7AE76-A9F5-4B7A-B79F-8155D3A0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03A69-12B6-474A-ADAB-5E52EB0F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9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3138-8577-4219-A211-67353160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A58B6-87C7-424D-A637-AC1C88464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E72E3-EEDE-4FB9-9F45-D3FAEEA6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7A5E-AFD4-41DB-99F8-593E25DC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345DA-301F-461E-9D31-BF78DA7F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66130-34A6-427C-BF5F-C9445D55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9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40289-8C40-43C2-BFA8-B149A508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2FAD-4E94-4446-9691-2ACCBE25C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E193-330C-48A2-A074-8F354B29F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2C3D-AF40-48F3-878B-7B25E671E83C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46EE-F79F-4E89-AFF8-139739D62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C1481-A9DA-4AF3-8CAD-724BF9796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DEB9-955E-4E80-9524-E2D4725C7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B979FD-31A2-4DCD-90A5-72896987C5E6}"/>
              </a:ext>
            </a:extLst>
          </p:cNvPr>
          <p:cNvSpPr/>
          <p:nvPr/>
        </p:nvSpPr>
        <p:spPr>
          <a:xfrm>
            <a:off x="2045530" y="3773014"/>
            <a:ext cx="1254058" cy="962297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scene3d>
            <a:camera prst="isometricOffAxis2Top"/>
            <a:lightRig rig="soft" dir="t"/>
          </a:scene3d>
          <a:sp3d extrusionH="1016000" prstMaterial="translucentPowder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420CA-672E-45F7-B2A4-B7142B3A66D5}"/>
              </a:ext>
            </a:extLst>
          </p:cNvPr>
          <p:cNvSpPr/>
          <p:nvPr/>
        </p:nvSpPr>
        <p:spPr>
          <a:xfrm>
            <a:off x="1778830" y="2334738"/>
            <a:ext cx="1787459" cy="1371601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scene3d>
            <a:camera prst="isometricOffAxis2Top"/>
            <a:lightRig rig="soft" dir="t"/>
          </a:scene3d>
          <a:sp3d extrusionH="1270000" prstMaterial="translucentPowder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A01B3-6443-427D-AE5B-5866A0956D5C}"/>
              </a:ext>
            </a:extLst>
          </p:cNvPr>
          <p:cNvSpPr/>
          <p:nvPr/>
        </p:nvSpPr>
        <p:spPr>
          <a:xfrm>
            <a:off x="1607380" y="210663"/>
            <a:ext cx="2333626" cy="1790701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scene3d>
            <a:camera prst="isometricOffAxis2Top"/>
            <a:lightRig rig="soft" dir="t"/>
          </a:scene3d>
          <a:sp3d extrusionH="2032000" prstMaterial="translucentPowder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F676ED-D7D7-45D1-B01C-FF6FB001E89D}"/>
              </a:ext>
            </a:extLst>
          </p:cNvPr>
          <p:cNvSpPr/>
          <p:nvPr/>
        </p:nvSpPr>
        <p:spPr>
          <a:xfrm>
            <a:off x="2517018" y="4887439"/>
            <a:ext cx="311081" cy="65722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scene3d>
            <a:camera prst="isometricOffAxis2Top"/>
            <a:lightRig rig="soft" dir="t"/>
          </a:scene3d>
          <a:sp3d extrusionH="508000" prstMaterial="translucentPowder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2789D6-8BF7-4B47-911C-CC44DB014946}"/>
              </a:ext>
            </a:extLst>
          </p:cNvPr>
          <p:cNvCxnSpPr/>
          <p:nvPr/>
        </p:nvCxnSpPr>
        <p:spPr>
          <a:xfrm flipV="1">
            <a:off x="1169231" y="601189"/>
            <a:ext cx="742950" cy="5048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72EEF0-2171-47B9-8D1F-5341DDB5069F}"/>
              </a:ext>
            </a:extLst>
          </p:cNvPr>
          <p:cNvCxnSpPr>
            <a:cxnSpLocks/>
          </p:cNvCxnSpPr>
          <p:nvPr/>
        </p:nvCxnSpPr>
        <p:spPr>
          <a:xfrm flipV="1">
            <a:off x="1169231" y="1244127"/>
            <a:ext cx="0" cy="18811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E2756A-9E4C-43AE-BAAA-8D502827FAA1}"/>
              </a:ext>
            </a:extLst>
          </p:cNvPr>
          <p:cNvCxnSpPr>
            <a:cxnSpLocks/>
          </p:cNvCxnSpPr>
          <p:nvPr/>
        </p:nvCxnSpPr>
        <p:spPr>
          <a:xfrm flipH="1" flipV="1">
            <a:off x="2255081" y="486891"/>
            <a:ext cx="2076450" cy="3667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89CCE9-8280-4836-8D32-7E1440BD917B}"/>
              </a:ext>
            </a:extLst>
          </p:cNvPr>
          <p:cNvSpPr/>
          <p:nvPr/>
        </p:nvSpPr>
        <p:spPr>
          <a:xfrm>
            <a:off x="10008548" y="54622"/>
            <a:ext cx="1152144" cy="181965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scene3d>
            <a:camera prst="isometricOffAxis2Top"/>
            <a:lightRig rig="soft" dir="t"/>
          </a:scene3d>
          <a:sp3d extrusionH="2032000" prstMaterial="translucentPowder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D28496-E764-48C2-8505-45B6F20D3262}"/>
                  </a:ext>
                </a:extLst>
              </p14:cNvPr>
              <p14:cNvContentPartPr/>
              <p14:nvPr/>
            </p14:nvContentPartPr>
            <p14:xfrm>
              <a:off x="4738230" y="580335"/>
              <a:ext cx="397800" cy="5804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D28496-E764-48C2-8505-45B6F20D3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0230" y="562695"/>
                <a:ext cx="433440" cy="58399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2809EE8-76D9-45EB-9E17-787867B1425B}"/>
              </a:ext>
            </a:extLst>
          </p:cNvPr>
          <p:cNvSpPr/>
          <p:nvPr/>
        </p:nvSpPr>
        <p:spPr>
          <a:xfrm>
            <a:off x="8593895" y="4459086"/>
            <a:ext cx="1819275" cy="114776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scene3d>
            <a:camera prst="isometricOffAxis2Right"/>
            <a:lightRig rig="soft" dir="t"/>
          </a:scene3d>
          <a:sp3d extrusionH="2032000" prstMaterial="translucentPowder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E080D3-0AAF-4A9C-BC51-70C17771454E}"/>
              </a:ext>
            </a:extLst>
          </p:cNvPr>
          <p:cNvSpPr/>
          <p:nvPr/>
        </p:nvSpPr>
        <p:spPr>
          <a:xfrm>
            <a:off x="6050286" y="390569"/>
            <a:ext cx="1819275" cy="114776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scene3d>
            <a:camera prst="isometricOffAxis2Top"/>
            <a:lightRig rig="soft" dir="t"/>
          </a:scene3d>
          <a:sp3d extrusionH="2032000" prstMaterial="translucentPowder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5F652B18-058E-497C-86A5-D9EADA8BBC6D}"/>
              </a:ext>
            </a:extLst>
          </p:cNvPr>
          <p:cNvSpPr/>
          <p:nvPr/>
        </p:nvSpPr>
        <p:spPr>
          <a:xfrm rot="2631234">
            <a:off x="8531233" y="509593"/>
            <a:ext cx="704850" cy="68947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D7A38CBD-E03F-49F5-ABDD-161FAACB2327}"/>
              </a:ext>
            </a:extLst>
          </p:cNvPr>
          <p:cNvSpPr/>
          <p:nvPr/>
        </p:nvSpPr>
        <p:spPr>
          <a:xfrm rot="9895205">
            <a:off x="10060745" y="3509932"/>
            <a:ext cx="704850" cy="68947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FC3F7F25-AFC3-41B5-82D0-51F8B62E802C}"/>
              </a:ext>
            </a:extLst>
          </p:cNvPr>
          <p:cNvSpPr/>
          <p:nvPr/>
        </p:nvSpPr>
        <p:spPr>
          <a:xfrm rot="18255577">
            <a:off x="6441786" y="3746351"/>
            <a:ext cx="704850" cy="689475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4080A0-D370-48AC-BEED-8FEB7B45C132}"/>
              </a:ext>
            </a:extLst>
          </p:cNvPr>
          <p:cNvSpPr txBox="1"/>
          <p:nvPr/>
        </p:nvSpPr>
        <p:spPr>
          <a:xfrm>
            <a:off x="873956" y="315439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9D87E-B8D9-48BE-B869-5DE134A86DE6}"/>
              </a:ext>
            </a:extLst>
          </p:cNvPr>
          <p:cNvSpPr txBox="1"/>
          <p:nvPr/>
        </p:nvSpPr>
        <p:spPr>
          <a:xfrm>
            <a:off x="2894392" y="24400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3AA018-856B-46C9-83B9-7C0EDE9DB1A9}"/>
              </a:ext>
            </a:extLst>
          </p:cNvPr>
          <p:cNvSpPr txBox="1"/>
          <p:nvPr/>
        </p:nvSpPr>
        <p:spPr>
          <a:xfrm>
            <a:off x="397288" y="1965406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81C9DE-3FA2-4978-AB0B-F65F7FCE8BE7}"/>
              </a:ext>
            </a:extLst>
          </p:cNvPr>
          <p:cNvSpPr txBox="1"/>
          <p:nvPr/>
        </p:nvSpPr>
        <p:spPr>
          <a:xfrm>
            <a:off x="8390679" y="12596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A1BEB5-60DD-43F9-99E0-479BD33A3786}"/>
              </a:ext>
            </a:extLst>
          </p:cNvPr>
          <p:cNvSpPr txBox="1"/>
          <p:nvPr/>
        </p:nvSpPr>
        <p:spPr>
          <a:xfrm>
            <a:off x="10843148" y="3781734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A9BF69-FA11-41D9-86E6-013D72E2E9DF}"/>
              </a:ext>
            </a:extLst>
          </p:cNvPr>
          <p:cNvSpPr txBox="1"/>
          <p:nvPr/>
        </p:nvSpPr>
        <p:spPr>
          <a:xfrm>
            <a:off x="5441805" y="3882996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6920E-4CB4-466C-A795-F1F5B2537D09}"/>
              </a:ext>
            </a:extLst>
          </p:cNvPr>
          <p:cNvSpPr txBox="1"/>
          <p:nvPr/>
        </p:nvSpPr>
        <p:spPr>
          <a:xfrm>
            <a:off x="798744" y="6042496"/>
            <a:ext cx="3677440" cy="65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Rooms’ base must be bigger than the base of the room below them.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5CE98F-1FCB-4372-8345-F4B99005CCB0}"/>
              </a:ext>
            </a:extLst>
          </p:cNvPr>
          <p:cNvSpPr txBox="1"/>
          <p:nvPr/>
        </p:nvSpPr>
        <p:spPr>
          <a:xfrm>
            <a:off x="6755175" y="5986621"/>
            <a:ext cx="36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Rooms can be rotated so a different base is used.</a:t>
            </a:r>
          </a:p>
        </p:txBody>
      </p:sp>
    </p:spTree>
    <p:extLst>
      <p:ext uri="{BB962C8B-B14F-4D97-AF65-F5344CB8AC3E}">
        <p14:creationId xmlns:p14="http://schemas.microsoft.com/office/powerpoint/2010/main" val="276120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Cory Bart</dc:creator>
  <cp:lastModifiedBy>Austin Cory Bart</cp:lastModifiedBy>
  <cp:revision>6</cp:revision>
  <dcterms:created xsi:type="dcterms:W3CDTF">2021-04-15T16:04:43Z</dcterms:created>
  <dcterms:modified xsi:type="dcterms:W3CDTF">2021-04-20T18:20:25Z</dcterms:modified>
</cp:coreProperties>
</file>