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0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35303"/>
            <a:ext cx="10058400" cy="249587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8143" y="4455620"/>
            <a:ext cx="7053943" cy="164341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C7A5EFD-E1AF-4DF2-8ED0-F846C457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8CA52-D063-4E5D-8A16-7419C99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23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8C38D4D-05D0-466F-9C87-57C358F3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E1E2AD2-3E69-416D-904F-0414C0B4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C2551A4-4054-4743-AC07-D7F62CC5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3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29" y="4453127"/>
            <a:ext cx="7032172" cy="180612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207E60A-2EAB-4243-B74D-907DEB50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86B388-FCB4-47C4-8D8A-6CEE7B7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9527BD-3EBE-4556-B420-2AE5EEF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291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911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20AAB7E-F537-40B0-A09A-7813DD9E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E770479-9F79-4984-941F-2855716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41719A-54FA-4B41-B9C4-D09529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06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112E000-CF9B-465F-A848-C949FD3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D27891-AADF-461B-B686-E25025D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C28376-9ABF-41B2-9878-DDA2882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4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C9F738-CDE4-4AE0-B2CC-66BCE677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50FF08-55F2-4C0B-AB66-354CEBE3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958442-0CCD-425D-A5CE-79F36CE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B04C59-F0C8-4BD1-9E92-7AD6CB4E723A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AB302-DDF3-4F74-BAB5-FCB7672940E4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0D119CA-03D0-401B-8E6C-CDF246E85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E392C7-B68C-4F9D-9D38-E45FBAB0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2729F26-626F-44FA-B736-33618AEC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EC7754-75E6-44F3-B734-58FADA42ED1C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16013-7D01-4B7A-869B-A972141AA392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43C9BE4D-36A9-4BF2-8D34-F905D26BD46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C0B963-6945-4AAE-8157-580B0ADC0FE1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B65DAF-B278-46EF-953D-C77BB4553D7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E3D59929-D52F-450B-B2BC-10D711094F08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01223AD-97B8-4649-ACBF-BDE4EF63D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796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8A7BF0-2BD0-45BC-8002-48058275D2E9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B165F5-1725-442A-BD03-D70D23243C35}"/>
              </a:ext>
            </a:extLst>
          </p:cNvPr>
          <p:cNvSpPr/>
          <p:nvPr userDrawn="1"/>
        </p:nvSpPr>
        <p:spPr>
          <a:xfrm>
            <a:off x="4104079" y="6347711"/>
            <a:ext cx="576072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33163E8-5535-437F-859B-8E588570444E}"/>
              </a:ext>
            </a:extLst>
          </p:cNvPr>
          <p:cNvSpPr txBox="1">
            <a:spLocks/>
          </p:cNvSpPr>
          <p:nvPr userDrawn="1"/>
        </p:nvSpPr>
        <p:spPr>
          <a:xfrm>
            <a:off x="2407907" y="643184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F8082C-0922-4249-A612-B415F5231620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778547-A680-4428-91F1-CAB555803666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C6DBF-5BC0-440E-A006-5EF237A27CCD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133E66-4393-4630-BA2B-9BBC2DC81C60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667193B3-6C5C-4FE4-8283-E48ADD457B35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A3EE806-BB72-4A22-94D6-F9C44C4BA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40071" y="0"/>
            <a:ext cx="64008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07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19180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399BAE-B8A1-470B-91DF-55960113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B3C69E-2531-43EC-9CCE-9D40966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44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23" y="5074920"/>
            <a:ext cx="7304400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7922" y="5907024"/>
            <a:ext cx="730440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4748" y="6459785"/>
            <a:ext cx="1164803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3267C6B-2D98-46D6-BB3E-0646511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5951" y="6472076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87B7A2-8D81-47E7-B6DD-FACA759805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68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294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95BA94-9CED-4E0B-97B6-D350799ECB08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851123-987C-41CC-B4C0-12F48AD09011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B80DDBD9-BB73-4E6A-A4E5-C8EE3EDD0AF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646781-3933-4AD2-BF64-739B6D5B4509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9C75BF-0563-4F1B-BD5E-E6197B0C139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AAB0D85F-2468-4623-BC86-289E0902F47F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F5406B0-B82A-4E3D-A60D-BA619536DA1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video" Target="../media/media1.mp4"/><Relationship Id="rId7" Type="http://schemas.openxmlformats.org/officeDocument/2006/relationships/video" Target="../media/media3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microsoft.com/office/2007/relationships/media" Target="../media/media3.mp4"/><Relationship Id="rId11" Type="http://schemas.openxmlformats.org/officeDocument/2006/relationships/image" Target="../media/image4.png"/><Relationship Id="rId5" Type="http://schemas.openxmlformats.org/officeDocument/2006/relationships/video" Target="../media/media2.mp4"/><Relationship Id="rId10" Type="http://schemas.openxmlformats.org/officeDocument/2006/relationships/image" Target="../media/image3.png"/><Relationship Id="rId4" Type="http://schemas.microsoft.com/office/2007/relationships/media" Target="../media/media2.mp4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9D1BE-BB6E-4B53-AA0D-CDBC0A819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CISC320 Algorithms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642BC0-4CA2-4687-B5A8-DE5729377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cap="small" dirty="0"/>
              <a:t>Topic</a:t>
            </a:r>
          </a:p>
          <a:p>
            <a:r>
              <a:rPr lang="en-US" sz="2400" cap="small" dirty="0"/>
              <a:t>Austin Cory Bart</a:t>
            </a:r>
            <a:br>
              <a:rPr lang="en-US" sz="2400" cap="small" dirty="0"/>
            </a:br>
            <a:r>
              <a:rPr lang="en-US" sz="2400" cap="small" dirty="0" err="1"/>
              <a:t>AlgoTutorBot</a:t>
            </a:r>
            <a:br>
              <a:rPr lang="en-US" sz="2400" cap="small" dirty="0"/>
            </a:br>
            <a:r>
              <a:rPr lang="en-US" sz="2400" cap="small" dirty="0"/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336876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2AFF-7878-44A7-A8CA-78C30D7B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5442-734C-4A28-A8FD-77329EE8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Instance</a:t>
            </a:r>
          </a:p>
          <a:p>
            <a:r>
              <a:rPr lang="en-US" dirty="0"/>
              <a:t>One more thing</a:t>
            </a:r>
          </a:p>
        </p:txBody>
      </p:sp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AB3EC84A-8B26-4852-AD22-F86A0E91088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5" name="test2">
            <a:hlinkClick r:id="" action="ppaction://media"/>
            <a:extLst>
              <a:ext uri="{FF2B5EF4-FFF2-40B4-BE49-F238E27FC236}">
                <a16:creationId xmlns:a16="http://schemas.microsoft.com/office/drawing/2014/main" id="{24FB0396-A67B-4B64-84BE-4149E17994B5}"/>
              </a:ext>
            </a:extLst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6" name="Video 5">
            <a:hlinkClick r:id="" action="ppaction://media"/>
            <a:extLst>
              <a:ext uri="{FF2B5EF4-FFF2-40B4-BE49-F238E27FC236}">
                <a16:creationId xmlns:a16="http://schemas.microsoft.com/office/drawing/2014/main" id="{2525A50B-8E9C-4636-A0AF-2E1B0E7E40E4}"/>
              </a:ext>
            </a:extLst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99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33"/>
    </mc:Choice>
    <mc:Fallback>
      <p:transition spd="slow" advTm="10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8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72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 showWhenStopped="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896" objId="4"/>
        <p14:stopEvt time="4715" objId="4"/>
        <p14:playEvt time="6111" objId="5"/>
        <p14:stopEvt time="8832" objId="5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95F5-95BD-4EB5-B178-3D58A0ED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4EF-2AA8-45B9-9A60-CCAF9C86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64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.2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8992</TotalTime>
  <Words>21</Words>
  <Application>Microsoft Office PowerPoint</Application>
  <PresentationFormat>Widescreen</PresentationFormat>
  <Paragraphs>10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CISC320 Algorithms</vt:lpstr>
      <vt:lpstr>Terminology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CISC320 Algorithms</dc:title>
  <dc:creator>Bart, Austin</dc:creator>
  <cp:lastModifiedBy>Bart, Austin</cp:lastModifiedBy>
  <cp:revision>27</cp:revision>
  <dcterms:created xsi:type="dcterms:W3CDTF">2021-01-27T16:53:13Z</dcterms:created>
  <dcterms:modified xsi:type="dcterms:W3CDTF">2021-02-02T22:51:57Z</dcterms:modified>
</cp:coreProperties>
</file>