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F9F"/>
    <a:srgbClr val="C5D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21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3A77-851C-4027-B57E-65855C596880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525-6E4A-4804-A1CE-360A768F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295400" y="3505200"/>
            <a:ext cx="6629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800" dirty="0" smtClean="0"/>
              <a:t>State i+1</a:t>
            </a:r>
            <a:endParaRPr lang="en-US" sz="800" dirty="0"/>
          </a:p>
        </p:txBody>
      </p:sp>
      <p:sp>
        <p:nvSpPr>
          <p:cNvPr id="54" name="Rounded Rectangle 53"/>
          <p:cNvSpPr/>
          <p:nvPr/>
        </p:nvSpPr>
        <p:spPr>
          <a:xfrm>
            <a:off x="1295400" y="685800"/>
            <a:ext cx="5444324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800" dirty="0" smtClean="0"/>
              <a:t>State i</a:t>
            </a:r>
            <a:endParaRPr lang="en-US" sz="800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914400"/>
            <a:ext cx="2590800" cy="1066800"/>
          </a:xfrm>
          <a:prstGeom prst="roundRect">
            <a:avLst/>
          </a:prstGeom>
          <a:solidFill>
            <a:srgbClr val="C5D8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 1</a:t>
            </a: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47800" y="1175540"/>
            <a:ext cx="2400300" cy="729460"/>
            <a:chOff x="2456290" y="4495800"/>
            <a:chExt cx="2400300" cy="729460"/>
          </a:xfrm>
        </p:grpSpPr>
        <p:grpSp>
          <p:nvGrpSpPr>
            <p:cNvPr id="13" name="Group 12"/>
            <p:cNvGrpSpPr/>
            <p:nvPr/>
          </p:nvGrpSpPr>
          <p:grpSpPr>
            <a:xfrm>
              <a:off x="2456290" y="4495800"/>
              <a:ext cx="838200" cy="729460"/>
              <a:chOff x="2456290" y="4495800"/>
              <a:chExt cx="838200" cy="72946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456290" y="4495800"/>
                <a:ext cx="838200" cy="72946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Primaries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528514" y="4720072"/>
                <a:ext cx="613575" cy="44553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Health</a:t>
                </a:r>
              </a:p>
              <a:p>
                <a:pPr algn="ctr"/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36566" y="4495800"/>
              <a:ext cx="1520024" cy="729460"/>
              <a:chOff x="3336566" y="4495800"/>
              <a:chExt cx="1520024" cy="72946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336566" y="4495800"/>
                <a:ext cx="1520024" cy="72946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Secondaries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446890" y="4720072"/>
                <a:ext cx="609599" cy="4455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Attack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132690" y="4720072"/>
                <a:ext cx="685799" cy="4455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Defense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1371600" y="3886200"/>
            <a:ext cx="3124200" cy="1600200"/>
          </a:xfrm>
          <a:prstGeom prst="roundRect">
            <a:avLst/>
          </a:prstGeom>
          <a:solidFill>
            <a:srgbClr val="C5D8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 1</a:t>
            </a: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47800" y="4267200"/>
            <a:ext cx="2971800" cy="1143000"/>
            <a:chOff x="2456290" y="4495800"/>
            <a:chExt cx="2971800" cy="1143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456290" y="4495800"/>
              <a:ext cx="990600" cy="1143000"/>
              <a:chOff x="2456290" y="4495800"/>
              <a:chExt cx="990600" cy="1143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2456290" y="4495800"/>
                <a:ext cx="990600" cy="1143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Primaries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28515" y="4800600"/>
                <a:ext cx="846151" cy="762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Health</a:t>
                </a:r>
              </a:p>
              <a:p>
                <a:pPr algn="ctr"/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15139" y="4495800"/>
              <a:ext cx="1912951" cy="1143000"/>
              <a:chOff x="3515139" y="4495800"/>
              <a:chExt cx="1912951" cy="1143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515139" y="4495800"/>
                <a:ext cx="1912951" cy="114300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Secondaries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591339" y="4783372"/>
                <a:ext cx="846151" cy="77922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Attack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505739" y="4783372"/>
                <a:ext cx="846151" cy="77922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Defense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39" name="Rounded Rectangle 38"/>
          <p:cNvSpPr/>
          <p:nvPr/>
        </p:nvSpPr>
        <p:spPr>
          <a:xfrm>
            <a:off x="4648200" y="3886200"/>
            <a:ext cx="3124200" cy="1600200"/>
          </a:xfrm>
          <a:prstGeom prst="roundRect">
            <a:avLst/>
          </a:prstGeom>
          <a:solidFill>
            <a:srgbClr val="D99F9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 2</a:t>
            </a: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724400" y="4267200"/>
            <a:ext cx="2971800" cy="1143000"/>
            <a:chOff x="2456290" y="4495800"/>
            <a:chExt cx="2971800" cy="1143000"/>
          </a:xfrm>
        </p:grpSpPr>
        <p:grpSp>
          <p:nvGrpSpPr>
            <p:cNvPr id="41" name="Group 40"/>
            <p:cNvGrpSpPr/>
            <p:nvPr/>
          </p:nvGrpSpPr>
          <p:grpSpPr>
            <a:xfrm>
              <a:off x="2456290" y="4495800"/>
              <a:ext cx="990600" cy="1143000"/>
              <a:chOff x="2456290" y="4495800"/>
              <a:chExt cx="990600" cy="11430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456290" y="4495800"/>
                <a:ext cx="990600" cy="11430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Primaries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28515" y="4800600"/>
                <a:ext cx="846151" cy="7620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Health</a:t>
                </a:r>
              </a:p>
              <a:p>
                <a:pPr algn="ctr"/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b="1" dirty="0" smtClean="0">
                    <a:latin typeface="Courier New" pitchFamily="49" charset="0"/>
                    <a:cs typeface="Courier New" pitchFamily="49" charset="0"/>
                  </a:rPr>
                  <a:t>70</a:t>
                </a:r>
                <a:endParaRPr lang="en-US" sz="8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15139" y="4495800"/>
              <a:ext cx="1912951" cy="1143000"/>
              <a:chOff x="3515139" y="4495800"/>
              <a:chExt cx="1912951" cy="11430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515139" y="4495800"/>
                <a:ext cx="1912951" cy="1143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Secondaries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591339" y="4783372"/>
                <a:ext cx="846151" cy="779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Attack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505739" y="4783372"/>
                <a:ext cx="846151" cy="7792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Defense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49" name="Down Arrow Callout 48"/>
          <p:cNvSpPr/>
          <p:nvPr/>
        </p:nvSpPr>
        <p:spPr>
          <a:xfrm>
            <a:off x="1866900" y="2819400"/>
            <a:ext cx="5410200" cy="6096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Player 1 uses a move to affect Player 2’s Health</a:t>
            </a:r>
            <a:endParaRPr lang="en-US" sz="800" dirty="0"/>
          </a:p>
        </p:txBody>
      </p:sp>
      <p:sp>
        <p:nvSpPr>
          <p:cNvPr id="50" name="Freeform 49"/>
          <p:cNvSpPr/>
          <p:nvPr/>
        </p:nvSpPr>
        <p:spPr>
          <a:xfrm>
            <a:off x="4903381" y="4908699"/>
            <a:ext cx="637953" cy="451358"/>
          </a:xfrm>
          <a:custGeom>
            <a:avLst/>
            <a:gdLst>
              <a:gd name="connsiteX0" fmla="*/ 446567 w 637953"/>
              <a:gd name="connsiteY0" fmla="*/ 446568 h 451358"/>
              <a:gd name="connsiteX1" fmla="*/ 446567 w 637953"/>
              <a:gd name="connsiteY1" fmla="*/ 446568 h 451358"/>
              <a:gd name="connsiteX2" fmla="*/ 159488 w 637953"/>
              <a:gd name="connsiteY2" fmla="*/ 425303 h 451358"/>
              <a:gd name="connsiteX3" fmla="*/ 127590 w 637953"/>
              <a:gd name="connsiteY3" fmla="*/ 414670 h 451358"/>
              <a:gd name="connsiteX4" fmla="*/ 63795 w 637953"/>
              <a:gd name="connsiteY4" fmla="*/ 372140 h 451358"/>
              <a:gd name="connsiteX5" fmla="*/ 31897 w 637953"/>
              <a:gd name="connsiteY5" fmla="*/ 329610 h 451358"/>
              <a:gd name="connsiteX6" fmla="*/ 10632 w 637953"/>
              <a:gd name="connsiteY6" fmla="*/ 265814 h 451358"/>
              <a:gd name="connsiteX7" fmla="*/ 0 w 637953"/>
              <a:gd name="connsiteY7" fmla="*/ 233917 h 451358"/>
              <a:gd name="connsiteX8" fmla="*/ 10632 w 637953"/>
              <a:gd name="connsiteY8" fmla="*/ 159489 h 451358"/>
              <a:gd name="connsiteX9" fmla="*/ 42530 w 637953"/>
              <a:gd name="connsiteY9" fmla="*/ 85061 h 451358"/>
              <a:gd name="connsiteX10" fmla="*/ 116958 w 637953"/>
              <a:gd name="connsiteY10" fmla="*/ 42530 h 451358"/>
              <a:gd name="connsiteX11" fmla="*/ 212651 w 637953"/>
              <a:gd name="connsiteY11" fmla="*/ 10633 h 451358"/>
              <a:gd name="connsiteX12" fmla="*/ 244548 w 637953"/>
              <a:gd name="connsiteY12" fmla="*/ 0 h 451358"/>
              <a:gd name="connsiteX13" fmla="*/ 393404 w 637953"/>
              <a:gd name="connsiteY13" fmla="*/ 10633 h 451358"/>
              <a:gd name="connsiteX14" fmla="*/ 435935 w 637953"/>
              <a:gd name="connsiteY14" fmla="*/ 31898 h 451358"/>
              <a:gd name="connsiteX15" fmla="*/ 467832 w 637953"/>
              <a:gd name="connsiteY15" fmla="*/ 42530 h 451358"/>
              <a:gd name="connsiteX16" fmla="*/ 531628 w 637953"/>
              <a:gd name="connsiteY16" fmla="*/ 85061 h 451358"/>
              <a:gd name="connsiteX17" fmla="*/ 574158 w 637953"/>
              <a:gd name="connsiteY17" fmla="*/ 148856 h 451358"/>
              <a:gd name="connsiteX18" fmla="*/ 606055 w 637953"/>
              <a:gd name="connsiteY18" fmla="*/ 223284 h 451358"/>
              <a:gd name="connsiteX19" fmla="*/ 627321 w 637953"/>
              <a:gd name="connsiteY19" fmla="*/ 287079 h 451358"/>
              <a:gd name="connsiteX20" fmla="*/ 637953 w 637953"/>
              <a:gd name="connsiteY20" fmla="*/ 318977 h 451358"/>
              <a:gd name="connsiteX21" fmla="*/ 627321 w 637953"/>
              <a:gd name="connsiteY21" fmla="*/ 372140 h 451358"/>
              <a:gd name="connsiteX22" fmla="*/ 574158 w 637953"/>
              <a:gd name="connsiteY22" fmla="*/ 414670 h 451358"/>
              <a:gd name="connsiteX23" fmla="*/ 542260 w 637953"/>
              <a:gd name="connsiteY23" fmla="*/ 425303 h 451358"/>
              <a:gd name="connsiteX24" fmla="*/ 446567 w 637953"/>
              <a:gd name="connsiteY24" fmla="*/ 446568 h 45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7953" h="451358">
                <a:moveTo>
                  <a:pt x="446567" y="446568"/>
                </a:moveTo>
                <a:lnTo>
                  <a:pt x="446567" y="446568"/>
                </a:lnTo>
                <a:cubicBezTo>
                  <a:pt x="350874" y="439480"/>
                  <a:pt x="254967" y="434851"/>
                  <a:pt x="159488" y="425303"/>
                </a:cubicBezTo>
                <a:cubicBezTo>
                  <a:pt x="148336" y="424188"/>
                  <a:pt x="137387" y="420113"/>
                  <a:pt x="127590" y="414670"/>
                </a:cubicBezTo>
                <a:cubicBezTo>
                  <a:pt x="105249" y="402258"/>
                  <a:pt x="79130" y="392586"/>
                  <a:pt x="63795" y="372140"/>
                </a:cubicBezTo>
                <a:lnTo>
                  <a:pt x="31897" y="329610"/>
                </a:lnTo>
                <a:lnTo>
                  <a:pt x="10632" y="265814"/>
                </a:lnTo>
                <a:lnTo>
                  <a:pt x="0" y="233917"/>
                </a:lnTo>
                <a:cubicBezTo>
                  <a:pt x="3544" y="209108"/>
                  <a:pt x="6149" y="184146"/>
                  <a:pt x="10632" y="159489"/>
                </a:cubicBezTo>
                <a:cubicBezTo>
                  <a:pt x="16055" y="129665"/>
                  <a:pt x="20425" y="107165"/>
                  <a:pt x="42530" y="85061"/>
                </a:cubicBezTo>
                <a:cubicBezTo>
                  <a:pt x="55316" y="72275"/>
                  <a:pt x="103062" y="48089"/>
                  <a:pt x="116958" y="42530"/>
                </a:cubicBezTo>
                <a:cubicBezTo>
                  <a:pt x="116991" y="42517"/>
                  <a:pt x="196685" y="15955"/>
                  <a:pt x="212651" y="10633"/>
                </a:cubicBezTo>
                <a:lnTo>
                  <a:pt x="244548" y="0"/>
                </a:lnTo>
                <a:cubicBezTo>
                  <a:pt x="294167" y="3544"/>
                  <a:pt x="344336" y="2455"/>
                  <a:pt x="393404" y="10633"/>
                </a:cubicBezTo>
                <a:cubicBezTo>
                  <a:pt x="409039" y="13239"/>
                  <a:pt x="421366" y="25654"/>
                  <a:pt x="435935" y="31898"/>
                </a:cubicBezTo>
                <a:cubicBezTo>
                  <a:pt x="446236" y="36313"/>
                  <a:pt x="457200" y="38986"/>
                  <a:pt x="467832" y="42530"/>
                </a:cubicBezTo>
                <a:cubicBezTo>
                  <a:pt x="489097" y="56707"/>
                  <a:pt x="517451" y="63796"/>
                  <a:pt x="531628" y="85061"/>
                </a:cubicBezTo>
                <a:lnTo>
                  <a:pt x="574158" y="148856"/>
                </a:lnTo>
                <a:cubicBezTo>
                  <a:pt x="608372" y="251503"/>
                  <a:pt x="553517" y="91941"/>
                  <a:pt x="606055" y="223284"/>
                </a:cubicBezTo>
                <a:cubicBezTo>
                  <a:pt x="614380" y="244096"/>
                  <a:pt x="620233" y="265814"/>
                  <a:pt x="627321" y="287079"/>
                </a:cubicBezTo>
                <a:lnTo>
                  <a:pt x="637953" y="318977"/>
                </a:lnTo>
                <a:cubicBezTo>
                  <a:pt x="634409" y="336698"/>
                  <a:pt x="634440" y="355529"/>
                  <a:pt x="627321" y="372140"/>
                </a:cubicBezTo>
                <a:cubicBezTo>
                  <a:pt x="621927" y="384725"/>
                  <a:pt x="582645" y="410426"/>
                  <a:pt x="574158" y="414670"/>
                </a:cubicBezTo>
                <a:cubicBezTo>
                  <a:pt x="564133" y="419682"/>
                  <a:pt x="552057" y="419860"/>
                  <a:pt x="542260" y="425303"/>
                </a:cubicBezTo>
                <a:cubicBezTo>
                  <a:pt x="462167" y="469799"/>
                  <a:pt x="462516" y="443024"/>
                  <a:pt x="446567" y="446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Rounded Rectangle 63"/>
          <p:cNvSpPr/>
          <p:nvPr/>
        </p:nvSpPr>
        <p:spPr>
          <a:xfrm>
            <a:off x="4038600" y="914400"/>
            <a:ext cx="2590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 1</a:t>
            </a: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14800" y="1188240"/>
            <a:ext cx="2400300" cy="729460"/>
            <a:chOff x="2456290" y="4495800"/>
            <a:chExt cx="2400300" cy="729460"/>
          </a:xfrm>
        </p:grpSpPr>
        <p:grpSp>
          <p:nvGrpSpPr>
            <p:cNvPr id="57" name="Group 56"/>
            <p:cNvGrpSpPr/>
            <p:nvPr/>
          </p:nvGrpSpPr>
          <p:grpSpPr>
            <a:xfrm>
              <a:off x="2456290" y="4495800"/>
              <a:ext cx="838200" cy="729460"/>
              <a:chOff x="2456290" y="4495800"/>
              <a:chExt cx="838200" cy="72946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456290" y="4495800"/>
                <a:ext cx="838200" cy="72946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Primaries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28514" y="4720072"/>
                <a:ext cx="613575" cy="44553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Health</a:t>
                </a:r>
              </a:p>
              <a:p>
                <a:pPr algn="ctr"/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336566" y="4495800"/>
              <a:ext cx="1520024" cy="729460"/>
              <a:chOff x="3336566" y="4495800"/>
              <a:chExt cx="1520024" cy="72946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336566" y="4495800"/>
                <a:ext cx="1520024" cy="72946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Secondaries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446890" y="4720072"/>
                <a:ext cx="609599" cy="4455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Attack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132690" y="4720072"/>
                <a:ext cx="685799" cy="4455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Defense</a:t>
                </a:r>
              </a:p>
              <a:p>
                <a:pPr algn="ctr"/>
                <a:endParaRPr lang="en-US" sz="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800" dirty="0" smtClean="0">
                    <a:latin typeface="Courier New" pitchFamily="49" charset="0"/>
                    <a:cs typeface="Courier New" pitchFamily="49" charset="0"/>
                  </a:rPr>
                  <a:t>10</a:t>
                </a:r>
                <a:endParaRPr lang="en-US" sz="8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50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Austin Cory Bart</cp:lastModifiedBy>
  <cp:revision>4</cp:revision>
  <dcterms:created xsi:type="dcterms:W3CDTF">2013-05-13T10:26:09Z</dcterms:created>
  <dcterms:modified xsi:type="dcterms:W3CDTF">2013-05-13T12:03:29Z</dcterms:modified>
</cp:coreProperties>
</file>