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67" r:id="rId4"/>
    <p:sldId id="271" r:id="rId5"/>
    <p:sldId id="268" r:id="rId6"/>
    <p:sldId id="269" r:id="rId7"/>
    <p:sldId id="263" r:id="rId8"/>
    <p:sldId id="260" r:id="rId9"/>
    <p:sldId id="259" r:id="rId10"/>
    <p:sldId id="261" r:id="rId11"/>
    <p:sldId id="264" r:id="rId12"/>
    <p:sldId id="262" r:id="rId13"/>
    <p:sldId id="270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/>
            <a:t>Time</a:t>
          </a:r>
          <a:endParaRPr lang="en-US" sz="2800" dirty="0"/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/>
            <a:t>Inefficiency</a:t>
          </a:r>
          <a:endParaRPr lang="en-US" dirty="0"/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/>
            <a:t>Tricky</a:t>
          </a:r>
          <a:endParaRPr lang="en-US" sz="2800" dirty="0"/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/>
            <a:t>Modifiers</a:t>
          </a:r>
          <a:endParaRPr lang="en-US" dirty="0"/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/>
            <a:t>Battle Victory</a:t>
          </a:r>
          <a:endParaRPr lang="en-US" dirty="0"/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/>
            <a:t>Move Usage</a:t>
          </a:r>
          <a:endParaRPr lang="en-US" dirty="0"/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/>
            <a:t>Move Utility</a:t>
          </a:r>
          <a:endParaRPr lang="en-US" dirty="0"/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/>
            <a:t>Mutations</a:t>
          </a:r>
          <a:endParaRPr lang="en-US" dirty="0"/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/>
            <a:t>Crossovers</a:t>
          </a:r>
          <a:endParaRPr lang="en-US" dirty="0"/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/>
            <a:t>Genetic Algorithm</a:t>
          </a:r>
          <a:endParaRPr lang="en-US" dirty="0"/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</dgm:pt>
    <dgm:pt modelId="{C1ADA0F0-265D-419D-A249-F9FA2F8A0141}" type="pres">
      <dgm:prSet presAssocID="{8A303A92-A358-4254-9537-8514B391899B}" presName="sibTransLast" presStyleLbl="sibTrans2D1" presStyleIdx="1" presStyleCnt="2"/>
      <dgm:spPr/>
    </dgm:pt>
    <dgm:pt modelId="{3ABE7F5A-ABF6-4034-801F-98A20B36A7C7}" type="pres">
      <dgm:prSet presAssocID="{8A303A92-A358-4254-9537-8514B391899B}" presName="connectorText" presStyleLbl="sibTrans2D1" presStyleIdx="1" presStyleCnt="2"/>
      <dgm:spPr/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/>
            <a:t>Trees</a:t>
          </a:r>
          <a:endParaRPr lang="en-US" dirty="0"/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</a:t>
          </a:r>
          <a:endParaRPr lang="en-US" sz="2800" kern="1200" dirty="0"/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Inefficiency</a:t>
          </a:r>
          <a:endParaRPr lang="en-US" sz="2400" kern="1200" dirty="0"/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Tricky</a:t>
          </a:r>
          <a:endParaRPr lang="en-US" sz="2800" kern="1200" dirty="0"/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Modifiers</a:t>
          </a:r>
          <a:endParaRPr lang="en-US" sz="3000" kern="1200" dirty="0"/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Battle Victory</a:t>
          </a:r>
          <a:endParaRPr lang="en-US" sz="4000" kern="1200" dirty="0"/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Move Usage</a:t>
          </a:r>
          <a:endParaRPr lang="en-US" sz="4000" kern="1200" dirty="0"/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Move Utility</a:t>
          </a:r>
          <a:endParaRPr lang="en-US" sz="4000" kern="1200" dirty="0"/>
        </a:p>
      </dsp:txBody>
      <dsp:txXfrm>
        <a:off x="8019644" y="990192"/>
        <a:ext cx="1561327" cy="1561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Mutations</a:t>
          </a:r>
          <a:endParaRPr lang="en-US" sz="1600" kern="1200" dirty="0"/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Crossovers</a:t>
          </a:r>
          <a:endParaRPr lang="en-US" sz="1600" kern="1200" dirty="0"/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Genetic Algorithm</a:t>
          </a:r>
          <a:endParaRPr lang="en-US" sz="3500" kern="1200" dirty="0"/>
        </a:p>
      </dsp:txBody>
      <dsp:txXfrm>
        <a:off x="5072967" y="857658"/>
        <a:ext cx="1826394" cy="1826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50662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50662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837668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837668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/>
            <a:t>Trees</a:t>
          </a:r>
          <a:endParaRPr lang="en-US" sz="4200" kern="1200" dirty="0"/>
        </a:p>
      </dsp:txBody>
      <dsp:txXfrm>
        <a:off x="3169919" y="837668"/>
        <a:ext cx="6736080" cy="857587"/>
      </dsp:txXfrm>
    </dsp:sp>
    <dsp:sp modelId="{69D26DB6-0A8F-40A4-BF46-6BC0D9481DB8}">
      <dsp:nvSpPr>
        <dsp:cNvPr id="0" name=""/>
        <dsp:cNvSpPr/>
      </dsp:nvSpPr>
      <dsp:spPr>
        <a:xfrm>
          <a:off x="0" y="1859449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59449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/>
            <a:t>Vectors</a:t>
          </a:r>
          <a:endParaRPr lang="en-US" sz="4200" kern="1200" dirty="0"/>
        </a:p>
      </dsp:txBody>
      <dsp:txXfrm>
        <a:off x="3169919" y="1846456"/>
        <a:ext cx="6736080" cy="85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2 - 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VECTOR.MUTATION</a:t>
            </a:r>
          </a:p>
          <a:p>
            <a:pPr lvl="1"/>
            <a:r>
              <a:rPr lang="en-US" dirty="0" smtClean="0"/>
              <a:t>Change the coefficient of a given attribute by some small amount</a:t>
            </a:r>
          </a:p>
          <a:p>
            <a:pPr lvl="1"/>
            <a:r>
              <a:rPr lang="en-US" dirty="0" smtClean="0"/>
              <a:t>Allows for finer tuning and changes</a:t>
            </a:r>
            <a:endParaRPr lang="en-US" dirty="0" smtClean="0"/>
          </a:p>
          <a:p>
            <a:r>
              <a:rPr lang="en-US" dirty="0" smtClean="0"/>
              <a:t>VECTOR.CROSS_OVER</a:t>
            </a:r>
          </a:p>
          <a:p>
            <a:pPr lvl="1"/>
            <a:r>
              <a:rPr lang="en-US" dirty="0" smtClean="0"/>
              <a:t>Find the average of a coefficient given a shared modifier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Coming up with a good formula for a system which relies on attributes and modifiers can be tricky and time consuming</a:t>
            </a:r>
          </a:p>
          <a:p>
            <a:r>
              <a:rPr lang="en-US" dirty="0" smtClean="0"/>
              <a:t>The most direct example is an RPG style game with various moves that effect things like health, defense and attack</a:t>
            </a:r>
          </a:p>
          <a:p>
            <a:r>
              <a:rPr lang="en-US" dirty="0" smtClean="0"/>
              <a:t>Often times, may not be done right or not enough time is spent making it better than it could be due to cost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Final Fantasy </a:t>
            </a:r>
            <a:r>
              <a:rPr lang="en-US" dirty="0" smtClean="0"/>
              <a:t>VIII (draw magic attack) </a:t>
            </a:r>
            <a:r>
              <a:rPr lang="en-US" dirty="0"/>
              <a:t>and Eternal </a:t>
            </a:r>
            <a:r>
              <a:rPr lang="en-US" dirty="0" smtClean="0"/>
              <a:t>Sonata (4 moves, can use 2 at only certain points)</a:t>
            </a:r>
          </a:p>
        </p:txBody>
      </p:sp>
    </p:spTree>
    <p:extLst>
      <p:ext uri="{BB962C8B-B14F-4D97-AF65-F5344CB8AC3E}">
        <p14:creationId xmlns:p14="http://schemas.microsoft.com/office/powerpoint/2010/main" val="228418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system that creates moves based on effective usability</a:t>
            </a:r>
          </a:p>
          <a:p>
            <a:r>
              <a:rPr lang="en-US" dirty="0" smtClean="0"/>
              <a:t>To do this, we propose a system that takes in certain criteria, performs a large set of simulations on the moves to determine effectiveness, and then uses a genetic algorithm to improve these moves</a:t>
            </a:r>
          </a:p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Function Trees</a:t>
            </a:r>
          </a:p>
          <a:p>
            <a:pPr lvl="1"/>
            <a:r>
              <a:rPr lang="en-US" dirty="0" smtClean="0"/>
              <a:t>Linear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7825135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141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993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734992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97894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1 - Function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TREE.CROSS_OVER</a:t>
            </a:r>
            <a:endParaRPr lang="en-US" dirty="0" smtClean="0"/>
          </a:p>
          <a:p>
            <a:pPr lvl="1"/>
            <a:r>
              <a:rPr lang="en-US" dirty="0"/>
              <a:t>Self-Configuring Genetic Programming Algorithm with Modified Uniform Crossover (2012</a:t>
            </a:r>
            <a:r>
              <a:rPr lang="en-US" dirty="0" smtClean="0"/>
              <a:t>) [this reference needs to be done properly]</a:t>
            </a:r>
            <a:endParaRPr lang="en-US" dirty="0"/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dirty="0" smtClean="0"/>
              <a:t>TREE.MUTATION</a:t>
            </a:r>
            <a:endParaRPr lang="en-US" dirty="0" smtClean="0"/>
          </a:p>
          <a:p>
            <a:pPr lvl="1"/>
            <a:r>
              <a:rPr lang="en-US" dirty="0" smtClean="0"/>
              <a:t>Mutate interior nodes of the tree, either by replacing a node with a child node or by replacing the node with a different type</a:t>
            </a:r>
          </a:p>
          <a:p>
            <a:pPr lvl="2"/>
            <a:r>
              <a:rPr lang="en-US" dirty="0" smtClean="0"/>
              <a:t>Ex. change a subtraction node to an addition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9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tree.cross_over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tree.mutation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3394</TotalTime>
  <Words>298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Attribute Learning System</vt:lpstr>
      <vt:lpstr>What’s the problem?</vt:lpstr>
      <vt:lpstr>Possible Solution and design</vt:lpstr>
      <vt:lpstr>Utility Calculation</vt:lpstr>
      <vt:lpstr>Looking at Genetics</vt:lpstr>
      <vt:lpstr>Genetic Types</vt:lpstr>
      <vt:lpstr>Method 1 - Function Trees</vt:lpstr>
      <vt:lpstr>tree.cross_over</vt:lpstr>
      <vt:lpstr>tree.mutation</vt:lpstr>
      <vt:lpstr>Method 2 - Linear Transformations</vt:lpstr>
      <vt:lpstr>Final Discussion</vt:lpstr>
      <vt:lpstr>Things That Did Not Work</vt:lpstr>
      <vt:lpstr>The End.</vt:lpstr>
      <vt:lpstr>What’s the problem?</vt:lpstr>
      <vt:lpstr>Possible Solution and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K. Alnajar</cp:lastModifiedBy>
  <cp:revision>27</cp:revision>
  <dcterms:created xsi:type="dcterms:W3CDTF">2013-05-03T19:09:57Z</dcterms:created>
  <dcterms:modified xsi:type="dcterms:W3CDTF">2013-05-06T03:56:58Z</dcterms:modified>
</cp:coreProperties>
</file>