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67" r:id="rId4"/>
    <p:sldId id="271" r:id="rId5"/>
    <p:sldId id="268" r:id="rId6"/>
    <p:sldId id="269" r:id="rId7"/>
    <p:sldId id="260" r:id="rId8"/>
    <p:sldId id="272" r:id="rId9"/>
    <p:sldId id="264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FBC516-3024-4A3A-90F3-B1B4E3570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8647-DD62-4FAB-B0F8-46A96A9F1391}">
      <dgm:prSet phldrT="[Text]"/>
      <dgm:spPr/>
      <dgm:t>
        <a:bodyPr/>
        <a:lstStyle/>
        <a:p>
          <a:r>
            <a:rPr lang="en-US" dirty="0" smtClean="0"/>
            <a:t>VECTOR.MUTATION</a:t>
          </a:r>
          <a:endParaRPr lang="en-US" dirty="0"/>
        </a:p>
      </dgm:t>
    </dgm:pt>
    <dgm:pt modelId="{72251C2D-8C2F-4334-97B8-86F4C538EAC3}" type="parTrans" cxnId="{93B490E6-0977-4FAA-9CDC-633EEA3F78D1}">
      <dgm:prSet/>
      <dgm:spPr/>
      <dgm:t>
        <a:bodyPr/>
        <a:lstStyle/>
        <a:p>
          <a:endParaRPr lang="en-US"/>
        </a:p>
      </dgm:t>
    </dgm:pt>
    <dgm:pt modelId="{8D813638-8576-49E4-B03E-128AEC920EB5}" type="sibTrans" cxnId="{93B490E6-0977-4FAA-9CDC-633EEA3F78D1}">
      <dgm:prSet/>
      <dgm:spPr/>
      <dgm:t>
        <a:bodyPr/>
        <a:lstStyle/>
        <a:p>
          <a:endParaRPr lang="en-US"/>
        </a:p>
      </dgm:t>
    </dgm:pt>
    <dgm:pt modelId="{2153685B-4FA0-490C-8771-027D12E44CE4}">
      <dgm:prSet phldrT="[Text]"/>
      <dgm:spPr/>
      <dgm:t>
        <a:bodyPr/>
        <a:lstStyle/>
        <a:p>
          <a:r>
            <a:rPr lang="en-US" dirty="0" smtClean="0"/>
            <a:t>Change the coefficient of a given attribute by some small amount</a:t>
          </a:r>
          <a:endParaRPr lang="en-US" dirty="0"/>
        </a:p>
      </dgm:t>
    </dgm:pt>
    <dgm:pt modelId="{637CAA1D-9ECE-45F5-8514-BCFDBD4DEB6A}" type="parTrans" cxnId="{275C477E-A56A-4068-A10A-3ADBE5A69EB7}">
      <dgm:prSet/>
      <dgm:spPr/>
      <dgm:t>
        <a:bodyPr/>
        <a:lstStyle/>
        <a:p>
          <a:endParaRPr lang="en-US"/>
        </a:p>
      </dgm:t>
    </dgm:pt>
    <dgm:pt modelId="{03A3E634-C78F-47E6-9F46-3DDF14BC652D}" type="sibTrans" cxnId="{275C477E-A56A-4068-A10A-3ADBE5A69EB7}">
      <dgm:prSet/>
      <dgm:spPr/>
      <dgm:t>
        <a:bodyPr/>
        <a:lstStyle/>
        <a:p>
          <a:endParaRPr lang="en-US"/>
        </a:p>
      </dgm:t>
    </dgm:pt>
    <dgm:pt modelId="{99D3DB37-D869-48C7-958E-F75345F88BAE}">
      <dgm:prSet phldrT="[Text]"/>
      <dgm:spPr/>
      <dgm:t>
        <a:bodyPr/>
        <a:lstStyle/>
        <a:p>
          <a:r>
            <a:rPr lang="en-US" dirty="0" smtClean="0"/>
            <a:t>VECTOR.CROSS_OVER</a:t>
          </a:r>
          <a:endParaRPr lang="en-US" dirty="0"/>
        </a:p>
      </dgm:t>
    </dgm:pt>
    <dgm:pt modelId="{DDB95B7A-416E-45AD-AF7F-0CD35F9A3DB3}" type="parTrans" cxnId="{9FB386C6-827A-4B33-AF00-80B3545CFE43}">
      <dgm:prSet/>
      <dgm:spPr/>
      <dgm:t>
        <a:bodyPr/>
        <a:lstStyle/>
        <a:p>
          <a:endParaRPr lang="en-US"/>
        </a:p>
      </dgm:t>
    </dgm:pt>
    <dgm:pt modelId="{9D5C9501-400D-4CDB-8935-EF27875748E8}" type="sibTrans" cxnId="{9FB386C6-827A-4B33-AF00-80B3545CFE43}">
      <dgm:prSet/>
      <dgm:spPr/>
      <dgm:t>
        <a:bodyPr/>
        <a:lstStyle/>
        <a:p>
          <a:endParaRPr lang="en-US"/>
        </a:p>
      </dgm:t>
    </dgm:pt>
    <dgm:pt modelId="{023F8C9B-0B3C-4DA7-8B1C-1D322A245669}">
      <dgm:prSet phldrT="[Text]"/>
      <dgm:spPr/>
      <dgm:t>
        <a:bodyPr/>
        <a:lstStyle/>
        <a:p>
          <a:r>
            <a:rPr lang="en-US" dirty="0" smtClean="0"/>
            <a:t>Find the average of a coefficient given a shared modifier</a:t>
          </a:r>
          <a:endParaRPr lang="en-US" dirty="0"/>
        </a:p>
      </dgm:t>
    </dgm:pt>
    <dgm:pt modelId="{37101F50-7151-4C92-8EE5-3D1F5D400181}" type="parTrans" cxnId="{7A9E09A9-829D-4DF9-AC15-F8A120939A24}">
      <dgm:prSet/>
      <dgm:spPr/>
      <dgm:t>
        <a:bodyPr/>
        <a:lstStyle/>
        <a:p>
          <a:endParaRPr lang="en-US"/>
        </a:p>
      </dgm:t>
    </dgm:pt>
    <dgm:pt modelId="{91707080-576E-4ACF-88D9-156C2E75AC49}" type="sibTrans" cxnId="{7A9E09A9-829D-4DF9-AC15-F8A120939A24}">
      <dgm:prSet/>
      <dgm:spPr/>
      <dgm:t>
        <a:bodyPr/>
        <a:lstStyle/>
        <a:p>
          <a:endParaRPr lang="en-US"/>
        </a:p>
      </dgm:t>
    </dgm:pt>
    <dgm:pt modelId="{FF4947F8-9D2A-4818-9603-1386B04C542F}">
      <dgm:prSet/>
      <dgm:spPr/>
      <dgm:t>
        <a:bodyPr/>
        <a:lstStyle/>
        <a:p>
          <a:r>
            <a:rPr lang="en-US" dirty="0" smtClean="0"/>
            <a:t>Allows for finer tuning and changes</a:t>
          </a:r>
        </a:p>
      </dgm:t>
    </dgm:pt>
    <dgm:pt modelId="{62F5B30F-12E1-4DAD-BFD4-C74249273CB6}" type="parTrans" cxnId="{6BC811DA-9F92-4830-9E08-3EAAE71DC6C1}">
      <dgm:prSet/>
      <dgm:spPr/>
      <dgm:t>
        <a:bodyPr/>
        <a:lstStyle/>
        <a:p>
          <a:endParaRPr lang="en-US"/>
        </a:p>
      </dgm:t>
    </dgm:pt>
    <dgm:pt modelId="{A065254C-FF79-4922-80E9-8512237F1158}" type="sibTrans" cxnId="{6BC811DA-9F92-4830-9E08-3EAAE71DC6C1}">
      <dgm:prSet/>
      <dgm:spPr/>
      <dgm:t>
        <a:bodyPr/>
        <a:lstStyle/>
        <a:p>
          <a:endParaRPr lang="en-US"/>
        </a:p>
      </dgm:t>
    </dgm:pt>
    <dgm:pt modelId="{9E48DA92-F7C9-476A-8199-C1264B0770B0}" type="pres">
      <dgm:prSet presAssocID="{F6FBC516-3024-4A3A-90F3-B1B4E3570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6E62-ECAB-4437-AEB3-4A4E65CA14A3}" type="pres">
      <dgm:prSet presAssocID="{72BC8647-DD62-4FAB-B0F8-46A96A9F139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1101-C155-4C72-8F3E-0B4A7B231CFA}" type="pres">
      <dgm:prSet presAssocID="{72BC8647-DD62-4FAB-B0F8-46A96A9F13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0F5B-CDD7-435F-876C-695E29093293}" type="pres">
      <dgm:prSet presAssocID="{99D3DB37-D869-48C7-958E-F75345F88B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9EFF-E573-415F-B91A-1B6232FF36DA}" type="pres">
      <dgm:prSet presAssocID="{99D3DB37-D869-48C7-958E-F75345F88B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3C9CD-8CBB-4F29-9AE2-1A2B8E8AC4B0}" type="presOf" srcId="{F6FBC516-3024-4A3A-90F3-B1B4E35705BE}" destId="{9E48DA92-F7C9-476A-8199-C1264B0770B0}" srcOrd="0" destOrd="0" presId="urn:microsoft.com/office/officeart/2005/8/layout/vList2"/>
    <dgm:cxn modelId="{325F3E0D-8F60-4027-81B7-ACB221769B86}" type="presOf" srcId="{2153685B-4FA0-490C-8771-027D12E44CE4}" destId="{89AF1101-C155-4C72-8F3E-0B4A7B231CFA}" srcOrd="0" destOrd="0" presId="urn:microsoft.com/office/officeart/2005/8/layout/vList2"/>
    <dgm:cxn modelId="{08D6760F-6093-4A44-B7B6-79F682E7F730}" type="presOf" srcId="{023F8C9B-0B3C-4DA7-8B1C-1D322A245669}" destId="{31039EFF-E573-415F-B91A-1B6232FF36DA}" srcOrd="0" destOrd="0" presId="urn:microsoft.com/office/officeart/2005/8/layout/vList2"/>
    <dgm:cxn modelId="{275C477E-A56A-4068-A10A-3ADBE5A69EB7}" srcId="{72BC8647-DD62-4FAB-B0F8-46A96A9F1391}" destId="{2153685B-4FA0-490C-8771-027D12E44CE4}" srcOrd="0" destOrd="0" parTransId="{637CAA1D-9ECE-45F5-8514-BCFDBD4DEB6A}" sibTransId="{03A3E634-C78F-47E6-9F46-3DDF14BC652D}"/>
    <dgm:cxn modelId="{2A4A6B21-FFAE-4032-BD01-B6205C876F48}" type="presOf" srcId="{99D3DB37-D869-48C7-958E-F75345F88BAE}" destId="{5A9A0F5B-CDD7-435F-876C-695E29093293}" srcOrd="0" destOrd="0" presId="urn:microsoft.com/office/officeart/2005/8/layout/vList2"/>
    <dgm:cxn modelId="{7A9E09A9-829D-4DF9-AC15-F8A120939A24}" srcId="{99D3DB37-D869-48C7-958E-F75345F88BAE}" destId="{023F8C9B-0B3C-4DA7-8B1C-1D322A245669}" srcOrd="0" destOrd="0" parTransId="{37101F50-7151-4C92-8EE5-3D1F5D400181}" sibTransId="{91707080-576E-4ACF-88D9-156C2E75AC49}"/>
    <dgm:cxn modelId="{93B490E6-0977-4FAA-9CDC-633EEA3F78D1}" srcId="{F6FBC516-3024-4A3A-90F3-B1B4E35705BE}" destId="{72BC8647-DD62-4FAB-B0F8-46A96A9F1391}" srcOrd="0" destOrd="0" parTransId="{72251C2D-8C2F-4334-97B8-86F4C538EAC3}" sibTransId="{8D813638-8576-49E4-B03E-128AEC920EB5}"/>
    <dgm:cxn modelId="{9FB386C6-827A-4B33-AF00-80B3545CFE43}" srcId="{F6FBC516-3024-4A3A-90F3-B1B4E35705BE}" destId="{99D3DB37-D869-48C7-958E-F75345F88BAE}" srcOrd="1" destOrd="0" parTransId="{DDB95B7A-416E-45AD-AF7F-0CD35F9A3DB3}" sibTransId="{9D5C9501-400D-4CDB-8935-EF27875748E8}"/>
    <dgm:cxn modelId="{AFAA4C4B-9C4D-464A-9F94-F9017A9B8A6E}" type="presOf" srcId="{FF4947F8-9D2A-4818-9603-1386B04C542F}" destId="{89AF1101-C155-4C72-8F3E-0B4A7B231CFA}" srcOrd="0" destOrd="1" presId="urn:microsoft.com/office/officeart/2005/8/layout/vList2"/>
    <dgm:cxn modelId="{6BC811DA-9F92-4830-9E08-3EAAE71DC6C1}" srcId="{72BC8647-DD62-4FAB-B0F8-46A96A9F1391}" destId="{FF4947F8-9D2A-4818-9603-1386B04C542F}" srcOrd="1" destOrd="0" parTransId="{62F5B30F-12E1-4DAD-BFD4-C74249273CB6}" sibTransId="{A065254C-FF79-4922-80E9-8512237F1158}"/>
    <dgm:cxn modelId="{5D698028-8736-4D1F-A30A-442C617A29A3}" type="presOf" srcId="{72BC8647-DD62-4FAB-B0F8-46A96A9F1391}" destId="{42A06E62-ECAB-4437-AEB3-4A4E65CA14A3}" srcOrd="0" destOrd="0" presId="urn:microsoft.com/office/officeart/2005/8/layout/vList2"/>
    <dgm:cxn modelId="{1825ADEE-0B0F-4383-9402-2D796FDCAE8D}" type="presParOf" srcId="{9E48DA92-F7C9-476A-8199-C1264B0770B0}" destId="{42A06E62-ECAB-4437-AEB3-4A4E65CA14A3}" srcOrd="0" destOrd="0" presId="urn:microsoft.com/office/officeart/2005/8/layout/vList2"/>
    <dgm:cxn modelId="{419780C7-2460-4AA5-B94C-22106C85A347}" type="presParOf" srcId="{9E48DA92-F7C9-476A-8199-C1264B0770B0}" destId="{89AF1101-C155-4C72-8F3E-0B4A7B231CFA}" srcOrd="1" destOrd="0" presId="urn:microsoft.com/office/officeart/2005/8/layout/vList2"/>
    <dgm:cxn modelId="{500BEA1A-B4BB-431C-B0A3-3C16D2A61F3C}" type="presParOf" srcId="{9E48DA92-F7C9-476A-8199-C1264B0770B0}" destId="{5A9A0F5B-CDD7-435F-876C-695E29093293}" srcOrd="2" destOrd="0" presId="urn:microsoft.com/office/officeart/2005/8/layout/vList2"/>
    <dgm:cxn modelId="{35E1B542-BAF4-45AF-BCC1-2D6863F100C5}" type="presParOf" srcId="{9E48DA92-F7C9-476A-8199-C1264B0770B0}" destId="{31039EFF-E573-415F-B91A-1B6232FF36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4CAAE3-CF74-584E-8C95-7A6F4069177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54FE-0D03-5B4F-87FF-1A17121F9A10}">
      <dgm:prSet phldrT="[Text]"/>
      <dgm:spPr/>
      <dgm:t>
        <a:bodyPr/>
        <a:lstStyle/>
        <a:p>
          <a:r>
            <a:rPr lang="en-US" dirty="0" smtClean="0"/>
            <a:t>“Mirroring” Moves</a:t>
          </a:r>
          <a:endParaRPr lang="en-US" dirty="0"/>
        </a:p>
      </dgm:t>
    </dgm:pt>
    <dgm:pt modelId="{A8B3E386-3BB9-054A-886A-9AD41430E382}" type="parTrans" cxnId="{3DB12D10-05DC-2840-A63E-881EA1E79DF7}">
      <dgm:prSet/>
      <dgm:spPr/>
      <dgm:t>
        <a:bodyPr/>
        <a:lstStyle/>
        <a:p>
          <a:endParaRPr lang="en-US"/>
        </a:p>
      </dgm:t>
    </dgm:pt>
    <dgm:pt modelId="{30DE7F51-4C58-3D47-83B5-57E42691413D}" type="sibTrans" cxnId="{3DB12D10-05DC-2840-A63E-881EA1E79DF7}">
      <dgm:prSet/>
      <dgm:spPr/>
      <dgm:t>
        <a:bodyPr/>
        <a:lstStyle/>
        <a:p>
          <a:endParaRPr lang="en-US"/>
        </a:p>
      </dgm:t>
    </dgm:pt>
    <dgm:pt modelId="{657E3DC8-E406-F848-BB38-064196CA6FFA}">
      <dgm:prSet phldrT="[Text]"/>
      <dgm:spPr/>
      <dgm:t>
        <a:bodyPr/>
        <a:lstStyle/>
        <a:p>
          <a:r>
            <a:rPr lang="en-US" dirty="0" smtClean="0"/>
            <a:t>Identical moves for players in simulation showed little improvement</a:t>
          </a:r>
          <a:endParaRPr lang="en-US" dirty="0"/>
        </a:p>
      </dgm:t>
    </dgm:pt>
    <dgm:pt modelId="{423B1AEF-16BE-2C4B-8B1C-05B9DEC8AEAE}" type="parTrans" cxnId="{2AB72C9A-24F7-594D-A390-6C222E478D98}">
      <dgm:prSet/>
      <dgm:spPr/>
      <dgm:t>
        <a:bodyPr/>
        <a:lstStyle/>
        <a:p>
          <a:endParaRPr lang="en-US"/>
        </a:p>
      </dgm:t>
    </dgm:pt>
    <dgm:pt modelId="{A132F381-F132-F74E-9196-7B08C8F2A0FA}" type="sibTrans" cxnId="{2AB72C9A-24F7-594D-A390-6C222E478D98}">
      <dgm:prSet/>
      <dgm:spPr/>
      <dgm:t>
        <a:bodyPr/>
        <a:lstStyle/>
        <a:p>
          <a:endParaRPr lang="en-US"/>
        </a:p>
      </dgm:t>
    </dgm:pt>
    <dgm:pt modelId="{6A9DC40A-03CF-BF4B-90DE-19874CC847DA}">
      <dgm:prSet phldrT="[Text]"/>
      <dgm:spPr/>
      <dgm:t>
        <a:bodyPr/>
        <a:lstStyle/>
        <a:p>
          <a:r>
            <a:rPr lang="en-US" dirty="0" smtClean="0"/>
            <a:t>Confusing Utilities</a:t>
          </a:r>
          <a:endParaRPr lang="en-US" dirty="0"/>
        </a:p>
      </dgm:t>
    </dgm:pt>
    <dgm:pt modelId="{48BA8083-56A8-354E-B061-2EF8D10CB480}" type="parTrans" cxnId="{0D57F77B-317C-984C-A7E3-2F1F5D6FF7A4}">
      <dgm:prSet/>
      <dgm:spPr/>
      <dgm:t>
        <a:bodyPr/>
        <a:lstStyle/>
        <a:p>
          <a:endParaRPr lang="en-US"/>
        </a:p>
      </dgm:t>
    </dgm:pt>
    <dgm:pt modelId="{261AF7F1-ACCE-CE4F-8FFE-16E838AAC834}" type="sibTrans" cxnId="{0D57F77B-317C-984C-A7E3-2F1F5D6FF7A4}">
      <dgm:prSet/>
      <dgm:spPr/>
      <dgm:t>
        <a:bodyPr/>
        <a:lstStyle/>
        <a:p>
          <a:endParaRPr lang="en-US"/>
        </a:p>
      </dgm:t>
    </dgm:pt>
    <dgm:pt modelId="{EF6425D8-CEE8-B345-A0AC-0AFEC112478A}">
      <dgm:prSet phldrT="[Text]"/>
      <dgm:spPr/>
      <dgm:t>
        <a:bodyPr/>
        <a:lstStyle/>
        <a:p>
          <a:r>
            <a:rPr lang="en-US" dirty="0" smtClean="0"/>
            <a:t>Tried many combinations and calculations of criteria for determining utility of moves</a:t>
          </a:r>
          <a:endParaRPr lang="en-US" dirty="0"/>
        </a:p>
      </dgm:t>
    </dgm:pt>
    <dgm:pt modelId="{CA40B620-90CA-6846-80AB-3BEBF18335DF}" type="parTrans" cxnId="{B6FEDC6F-4FED-5E4C-9CFA-D15EB7FA93DF}">
      <dgm:prSet/>
      <dgm:spPr/>
      <dgm:t>
        <a:bodyPr/>
        <a:lstStyle/>
        <a:p>
          <a:endParaRPr lang="en-US"/>
        </a:p>
      </dgm:t>
    </dgm:pt>
    <dgm:pt modelId="{43289615-894A-D84A-86B9-CFACA620504E}" type="sibTrans" cxnId="{B6FEDC6F-4FED-5E4C-9CFA-D15EB7FA93DF}">
      <dgm:prSet/>
      <dgm:spPr/>
      <dgm:t>
        <a:bodyPr/>
        <a:lstStyle/>
        <a:p>
          <a:endParaRPr lang="en-US"/>
        </a:p>
      </dgm:t>
    </dgm:pt>
    <dgm:pt modelId="{ABD1E94A-29EA-B947-87B1-09274A817005}">
      <dgm:prSet phldrT="[Text]"/>
      <dgm:spPr/>
      <dgm:t>
        <a:bodyPr/>
        <a:lstStyle/>
        <a:p>
          <a:r>
            <a:rPr lang="en-US" dirty="0" smtClean="0"/>
            <a:t>Move Merging</a:t>
          </a:r>
          <a:endParaRPr lang="en-US" dirty="0"/>
        </a:p>
      </dgm:t>
    </dgm:pt>
    <dgm:pt modelId="{CBC4CB99-142A-764A-B9D6-3D8AB078EFD6}" type="parTrans" cxnId="{CD67A401-F4BF-A54F-91F6-31B79B24C015}">
      <dgm:prSet/>
      <dgm:spPr/>
      <dgm:t>
        <a:bodyPr/>
        <a:lstStyle/>
        <a:p>
          <a:endParaRPr lang="en-US"/>
        </a:p>
      </dgm:t>
    </dgm:pt>
    <dgm:pt modelId="{8BF6F9E8-EFF6-A74E-AD24-CD68FA9105E5}" type="sibTrans" cxnId="{CD67A401-F4BF-A54F-91F6-31B79B24C015}">
      <dgm:prSet/>
      <dgm:spPr/>
      <dgm:t>
        <a:bodyPr/>
        <a:lstStyle/>
        <a:p>
          <a:endParaRPr lang="en-US"/>
        </a:p>
      </dgm:t>
    </dgm:pt>
    <dgm:pt modelId="{95ABD4B4-BCCF-E748-A83E-6507A476ED8B}">
      <dgm:prSet phldrT="[Text]"/>
      <dgm:spPr/>
      <dgm:t>
        <a:bodyPr/>
        <a:lstStyle/>
        <a:p>
          <a:r>
            <a:rPr lang="en-US" dirty="0" smtClean="0"/>
            <a:t>Challenge of crossing over moves with different features</a:t>
          </a:r>
          <a:endParaRPr lang="en-US" dirty="0"/>
        </a:p>
      </dgm:t>
    </dgm:pt>
    <dgm:pt modelId="{E657B5A0-CA6C-DD45-93C2-7F3F809EF983}" type="parTrans" cxnId="{4F90CF5A-C7AF-DB47-8090-DDE144B85AC9}">
      <dgm:prSet/>
      <dgm:spPr/>
      <dgm:t>
        <a:bodyPr/>
        <a:lstStyle/>
        <a:p>
          <a:endParaRPr lang="en-US"/>
        </a:p>
      </dgm:t>
    </dgm:pt>
    <dgm:pt modelId="{9CD5C568-9CA1-8E43-A9CB-89E1F1969A7F}" type="sibTrans" cxnId="{4F90CF5A-C7AF-DB47-8090-DDE144B85AC9}">
      <dgm:prSet/>
      <dgm:spPr/>
      <dgm:t>
        <a:bodyPr/>
        <a:lstStyle/>
        <a:p>
          <a:endParaRPr lang="en-US"/>
        </a:p>
      </dgm:t>
    </dgm:pt>
    <dgm:pt modelId="{2B15A9A9-FD49-C646-9221-2E61402E2FE5}" type="pres">
      <dgm:prSet presAssocID="{754CAAE3-CF74-584E-8C95-7A6F40691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AC3DF-00BC-4C45-81E5-DD63522FE1CD}" type="pres">
      <dgm:prSet presAssocID="{743E54FE-0D03-5B4F-87FF-1A17121F9A10}" presName="linNode" presStyleCnt="0"/>
      <dgm:spPr/>
    </dgm:pt>
    <dgm:pt modelId="{F790263E-F01D-C045-81F8-8C0D9CD84403}" type="pres">
      <dgm:prSet presAssocID="{743E54FE-0D03-5B4F-87FF-1A17121F9A1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86709-DF53-294A-A984-2A28804F6176}" type="pres">
      <dgm:prSet presAssocID="{743E54FE-0D03-5B4F-87FF-1A17121F9A1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64FF1-8AAD-DA40-BAA0-FE434DC61DA9}" type="pres">
      <dgm:prSet presAssocID="{30DE7F51-4C58-3D47-83B5-57E42691413D}" presName="sp" presStyleCnt="0"/>
      <dgm:spPr/>
    </dgm:pt>
    <dgm:pt modelId="{E625D8E3-A7E2-2C46-A5BE-ADADB10264B3}" type="pres">
      <dgm:prSet presAssocID="{6A9DC40A-03CF-BF4B-90DE-19874CC847DA}" presName="linNode" presStyleCnt="0"/>
      <dgm:spPr/>
    </dgm:pt>
    <dgm:pt modelId="{C3DB0C0C-4E72-4241-B94E-B92460E30CCC}" type="pres">
      <dgm:prSet presAssocID="{6A9DC40A-03CF-BF4B-90DE-19874CC847D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E727E-8398-764E-82E0-0082065512FE}" type="pres">
      <dgm:prSet presAssocID="{6A9DC40A-03CF-BF4B-90DE-19874CC847D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5F400-F0BD-2345-96B8-AC9E6A41A9F2}" type="pres">
      <dgm:prSet presAssocID="{261AF7F1-ACCE-CE4F-8FFE-16E838AAC834}" presName="sp" presStyleCnt="0"/>
      <dgm:spPr/>
    </dgm:pt>
    <dgm:pt modelId="{543397C7-5AE1-C342-BC1A-DA59FCCAF66A}" type="pres">
      <dgm:prSet presAssocID="{ABD1E94A-29EA-B947-87B1-09274A817005}" presName="linNode" presStyleCnt="0"/>
      <dgm:spPr/>
    </dgm:pt>
    <dgm:pt modelId="{C72445FC-DBB3-D444-8DE7-E23469EADDB3}" type="pres">
      <dgm:prSet presAssocID="{ABD1E94A-29EA-B947-87B1-09274A8170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906E3-AD23-4B40-8BF9-924A014BB477}" type="pres">
      <dgm:prSet presAssocID="{ABD1E94A-29EA-B947-87B1-09274A8170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FC1D-CCD5-2747-BCEA-E4773FBBFB5F}" type="presOf" srcId="{ABD1E94A-29EA-B947-87B1-09274A817005}" destId="{C72445FC-DBB3-D444-8DE7-E23469EADDB3}" srcOrd="0" destOrd="0" presId="urn:microsoft.com/office/officeart/2005/8/layout/vList5"/>
    <dgm:cxn modelId="{0D57F77B-317C-984C-A7E3-2F1F5D6FF7A4}" srcId="{754CAAE3-CF74-584E-8C95-7A6F40691779}" destId="{6A9DC40A-03CF-BF4B-90DE-19874CC847DA}" srcOrd="1" destOrd="0" parTransId="{48BA8083-56A8-354E-B061-2EF8D10CB480}" sibTransId="{261AF7F1-ACCE-CE4F-8FFE-16E838AAC834}"/>
    <dgm:cxn modelId="{305037DC-6B1E-0E4A-A821-5C9220BE7F48}" type="presOf" srcId="{657E3DC8-E406-F848-BB38-064196CA6FFA}" destId="{85086709-DF53-294A-A984-2A28804F6176}" srcOrd="0" destOrd="0" presId="urn:microsoft.com/office/officeart/2005/8/layout/vList5"/>
    <dgm:cxn modelId="{C5832AC3-1A4D-4541-9279-DD665E6913A6}" type="presOf" srcId="{95ABD4B4-BCCF-E748-A83E-6507A476ED8B}" destId="{E63906E3-AD23-4B40-8BF9-924A014BB477}" srcOrd="0" destOrd="0" presId="urn:microsoft.com/office/officeart/2005/8/layout/vList5"/>
    <dgm:cxn modelId="{B6FEDC6F-4FED-5E4C-9CFA-D15EB7FA93DF}" srcId="{6A9DC40A-03CF-BF4B-90DE-19874CC847DA}" destId="{EF6425D8-CEE8-B345-A0AC-0AFEC112478A}" srcOrd="0" destOrd="0" parTransId="{CA40B620-90CA-6846-80AB-3BEBF18335DF}" sibTransId="{43289615-894A-D84A-86B9-CFACA620504E}"/>
    <dgm:cxn modelId="{4F90CF5A-C7AF-DB47-8090-DDE144B85AC9}" srcId="{ABD1E94A-29EA-B947-87B1-09274A817005}" destId="{95ABD4B4-BCCF-E748-A83E-6507A476ED8B}" srcOrd="0" destOrd="0" parTransId="{E657B5A0-CA6C-DD45-93C2-7F3F809EF983}" sibTransId="{9CD5C568-9CA1-8E43-A9CB-89E1F1969A7F}"/>
    <dgm:cxn modelId="{9EBBBFD9-A03E-6941-A224-0BA7DAC2AA2D}" type="presOf" srcId="{743E54FE-0D03-5B4F-87FF-1A17121F9A10}" destId="{F790263E-F01D-C045-81F8-8C0D9CD84403}" srcOrd="0" destOrd="0" presId="urn:microsoft.com/office/officeart/2005/8/layout/vList5"/>
    <dgm:cxn modelId="{A37AF398-87A3-A74D-953D-B1AC647B75BA}" type="presOf" srcId="{EF6425D8-CEE8-B345-A0AC-0AFEC112478A}" destId="{A5EE727E-8398-764E-82E0-0082065512FE}" srcOrd="0" destOrd="0" presId="urn:microsoft.com/office/officeart/2005/8/layout/vList5"/>
    <dgm:cxn modelId="{3DB12D10-05DC-2840-A63E-881EA1E79DF7}" srcId="{754CAAE3-CF74-584E-8C95-7A6F40691779}" destId="{743E54FE-0D03-5B4F-87FF-1A17121F9A10}" srcOrd="0" destOrd="0" parTransId="{A8B3E386-3BB9-054A-886A-9AD41430E382}" sibTransId="{30DE7F51-4C58-3D47-83B5-57E42691413D}"/>
    <dgm:cxn modelId="{B1797499-1282-3C48-BB3B-ECCBB026D235}" type="presOf" srcId="{754CAAE3-CF74-584E-8C95-7A6F40691779}" destId="{2B15A9A9-FD49-C646-9221-2E61402E2FE5}" srcOrd="0" destOrd="0" presId="urn:microsoft.com/office/officeart/2005/8/layout/vList5"/>
    <dgm:cxn modelId="{227F5405-7B9B-4848-9557-0A44827CBFF1}" type="presOf" srcId="{6A9DC40A-03CF-BF4B-90DE-19874CC847DA}" destId="{C3DB0C0C-4E72-4241-B94E-B92460E30CCC}" srcOrd="0" destOrd="0" presId="urn:microsoft.com/office/officeart/2005/8/layout/vList5"/>
    <dgm:cxn modelId="{2AB72C9A-24F7-594D-A390-6C222E478D98}" srcId="{743E54FE-0D03-5B4F-87FF-1A17121F9A10}" destId="{657E3DC8-E406-F848-BB38-064196CA6FFA}" srcOrd="0" destOrd="0" parTransId="{423B1AEF-16BE-2C4B-8B1C-05B9DEC8AEAE}" sibTransId="{A132F381-F132-F74E-9196-7B08C8F2A0FA}"/>
    <dgm:cxn modelId="{CD67A401-F4BF-A54F-91F6-31B79B24C015}" srcId="{754CAAE3-CF74-584E-8C95-7A6F40691779}" destId="{ABD1E94A-29EA-B947-87B1-09274A817005}" srcOrd="2" destOrd="0" parTransId="{CBC4CB99-142A-764A-B9D6-3D8AB078EFD6}" sibTransId="{8BF6F9E8-EFF6-A74E-AD24-CD68FA9105E5}"/>
    <dgm:cxn modelId="{45BF9BCE-6BBC-BF44-956D-F1037B3AFB42}" type="presParOf" srcId="{2B15A9A9-FD49-C646-9221-2E61402E2FE5}" destId="{80AAC3DF-00BC-4C45-81E5-DD63522FE1CD}" srcOrd="0" destOrd="0" presId="urn:microsoft.com/office/officeart/2005/8/layout/vList5"/>
    <dgm:cxn modelId="{47D812DF-F94C-9941-A18B-DBC3EEFEC0C5}" type="presParOf" srcId="{80AAC3DF-00BC-4C45-81E5-DD63522FE1CD}" destId="{F790263E-F01D-C045-81F8-8C0D9CD84403}" srcOrd="0" destOrd="0" presId="urn:microsoft.com/office/officeart/2005/8/layout/vList5"/>
    <dgm:cxn modelId="{F0834D7D-EAFD-9D45-A437-380C4B5D5246}" type="presParOf" srcId="{80AAC3DF-00BC-4C45-81E5-DD63522FE1CD}" destId="{85086709-DF53-294A-A984-2A28804F6176}" srcOrd="1" destOrd="0" presId="urn:microsoft.com/office/officeart/2005/8/layout/vList5"/>
    <dgm:cxn modelId="{9638620B-2A35-F345-BD86-6EC5B1AADF44}" type="presParOf" srcId="{2B15A9A9-FD49-C646-9221-2E61402E2FE5}" destId="{8C064FF1-8AAD-DA40-BAA0-FE434DC61DA9}" srcOrd="1" destOrd="0" presId="urn:microsoft.com/office/officeart/2005/8/layout/vList5"/>
    <dgm:cxn modelId="{F0837D34-B91D-4E49-8437-230EE282DC06}" type="presParOf" srcId="{2B15A9A9-FD49-C646-9221-2E61402E2FE5}" destId="{E625D8E3-A7E2-2C46-A5BE-ADADB10264B3}" srcOrd="2" destOrd="0" presId="urn:microsoft.com/office/officeart/2005/8/layout/vList5"/>
    <dgm:cxn modelId="{14FCA0F9-48BF-7640-A0CA-7AA52AA77914}" type="presParOf" srcId="{E625D8E3-A7E2-2C46-A5BE-ADADB10264B3}" destId="{C3DB0C0C-4E72-4241-B94E-B92460E30CCC}" srcOrd="0" destOrd="0" presId="urn:microsoft.com/office/officeart/2005/8/layout/vList5"/>
    <dgm:cxn modelId="{8DCA611D-573B-D548-A2F1-22DE5E321B95}" type="presParOf" srcId="{E625D8E3-A7E2-2C46-A5BE-ADADB10264B3}" destId="{A5EE727E-8398-764E-82E0-0082065512FE}" srcOrd="1" destOrd="0" presId="urn:microsoft.com/office/officeart/2005/8/layout/vList5"/>
    <dgm:cxn modelId="{F486A330-BD84-AB4B-B774-80A0E4C321E1}" type="presParOf" srcId="{2B15A9A9-FD49-C646-9221-2E61402E2FE5}" destId="{AAA5F400-F0BD-2345-96B8-AC9E6A41A9F2}" srcOrd="3" destOrd="0" presId="urn:microsoft.com/office/officeart/2005/8/layout/vList5"/>
    <dgm:cxn modelId="{942C8A50-A595-CC44-8A0F-CF48741A0649}" type="presParOf" srcId="{2B15A9A9-FD49-C646-9221-2E61402E2FE5}" destId="{543397C7-5AE1-C342-BC1A-DA59FCCAF66A}" srcOrd="4" destOrd="0" presId="urn:microsoft.com/office/officeart/2005/8/layout/vList5"/>
    <dgm:cxn modelId="{A25CB6F2-523C-BD49-A678-FD77A5DA65FC}" type="presParOf" srcId="{543397C7-5AE1-C342-BC1A-DA59FCCAF66A}" destId="{C72445FC-DBB3-D444-8DE7-E23469EADDB3}" srcOrd="0" destOrd="0" presId="urn:microsoft.com/office/officeart/2005/8/layout/vList5"/>
    <dgm:cxn modelId="{FC409A75-961C-F74A-A13C-50F071D8B0FA}" type="presParOf" srcId="{543397C7-5AE1-C342-BC1A-DA59FCCAF66A}" destId="{E63906E3-AD23-4B40-8BF9-924A014BB4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Genetic Algorithm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24674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24674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785693"/>
          <a:ext cx="495300" cy="909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785693"/>
          <a:ext cx="6736080" cy="90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785693"/>
        <a:ext cx="6736080" cy="909562"/>
      </dsp:txXfrm>
    </dsp:sp>
    <dsp:sp modelId="{69D26DB6-0A8F-40A4-BF46-6BC0D9481DB8}">
      <dsp:nvSpPr>
        <dsp:cNvPr id="0" name=""/>
        <dsp:cNvSpPr/>
      </dsp:nvSpPr>
      <dsp:spPr>
        <a:xfrm>
          <a:off x="0" y="1885437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85437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909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909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9095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6E62-ECAB-4437-AEB3-4A4E65CA14A3}">
      <dsp:nvSpPr>
        <dsp:cNvPr id="0" name=""/>
        <dsp:cNvSpPr/>
      </dsp:nvSpPr>
      <dsp:spPr>
        <a:xfrm>
          <a:off x="0" y="179712"/>
          <a:ext cx="990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VECTOR.MUTATION</a:t>
          </a:r>
          <a:endParaRPr lang="en-US" sz="3500" kern="1200" dirty="0"/>
        </a:p>
      </dsp:txBody>
      <dsp:txXfrm>
        <a:off x="40980" y="220692"/>
        <a:ext cx="9824040" cy="757514"/>
      </dsp:txXfrm>
    </dsp:sp>
    <dsp:sp modelId="{89AF1101-C155-4C72-8F3E-0B4A7B231CFA}">
      <dsp:nvSpPr>
        <dsp:cNvPr id="0" name=""/>
        <dsp:cNvSpPr/>
      </dsp:nvSpPr>
      <dsp:spPr>
        <a:xfrm>
          <a:off x="0" y="1019187"/>
          <a:ext cx="9906000" cy="92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Change the coefficient of a given attribute by some small amount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Allows for finer tuning and changes</a:t>
          </a:r>
        </a:p>
      </dsp:txBody>
      <dsp:txXfrm>
        <a:off x="0" y="1019187"/>
        <a:ext cx="9906000" cy="923737"/>
      </dsp:txXfrm>
    </dsp:sp>
    <dsp:sp modelId="{5A9A0F5B-CDD7-435F-876C-695E29093293}">
      <dsp:nvSpPr>
        <dsp:cNvPr id="0" name=""/>
        <dsp:cNvSpPr/>
      </dsp:nvSpPr>
      <dsp:spPr>
        <a:xfrm>
          <a:off x="0" y="1942924"/>
          <a:ext cx="9906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VECTOR.CROSS_OVER</a:t>
          </a:r>
          <a:endParaRPr lang="en-US" sz="3500" kern="1200" dirty="0"/>
        </a:p>
      </dsp:txBody>
      <dsp:txXfrm>
        <a:off x="40980" y="1983904"/>
        <a:ext cx="9824040" cy="757514"/>
      </dsp:txXfrm>
    </dsp:sp>
    <dsp:sp modelId="{31039EFF-E573-415F-B91A-1B6232FF36DA}">
      <dsp:nvSpPr>
        <dsp:cNvPr id="0" name=""/>
        <dsp:cNvSpPr/>
      </dsp:nvSpPr>
      <dsp:spPr>
        <a:xfrm>
          <a:off x="0" y="2782399"/>
          <a:ext cx="9906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Find the average of a coefficient given a shared modifier</a:t>
          </a:r>
          <a:endParaRPr lang="en-US" sz="2700" kern="1200" dirty="0"/>
        </a:p>
      </dsp:txBody>
      <dsp:txXfrm>
        <a:off x="0" y="2782399"/>
        <a:ext cx="9906000" cy="579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6709-DF53-294A-A984-2A28804F6176}">
      <dsp:nvSpPr>
        <dsp:cNvPr id="0" name=""/>
        <dsp:cNvSpPr/>
      </dsp:nvSpPr>
      <dsp:spPr>
        <a:xfrm rot="5400000">
          <a:off x="6279530" y="-2597503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Identical moves for players in simulation showed little improvement</a:t>
          </a:r>
          <a:endParaRPr lang="en-US" sz="2600" kern="1200" dirty="0"/>
        </a:p>
      </dsp:txBody>
      <dsp:txXfrm rot="-5400000">
        <a:off x="3566160" y="160441"/>
        <a:ext cx="6295265" cy="823950"/>
      </dsp:txXfrm>
    </dsp:sp>
    <dsp:sp modelId="{F790263E-F01D-C045-81F8-8C0D9CD84403}">
      <dsp:nvSpPr>
        <dsp:cNvPr id="0" name=""/>
        <dsp:cNvSpPr/>
      </dsp:nvSpPr>
      <dsp:spPr>
        <a:xfrm>
          <a:off x="0" y="1729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“Mirroring” Moves</a:t>
          </a:r>
          <a:endParaRPr lang="en-US" sz="3400" kern="1200" dirty="0"/>
        </a:p>
      </dsp:txBody>
      <dsp:txXfrm>
        <a:off x="55717" y="57446"/>
        <a:ext cx="3454725" cy="1029938"/>
      </dsp:txXfrm>
    </dsp:sp>
    <dsp:sp modelId="{A5EE727E-8398-764E-82E0-0082065512FE}">
      <dsp:nvSpPr>
        <dsp:cNvPr id="0" name=""/>
        <dsp:cNvSpPr/>
      </dsp:nvSpPr>
      <dsp:spPr>
        <a:xfrm rot="5400000">
          <a:off x="6279530" y="-1399062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Tried many combinations and calculations of criteria for determining utility of moves</a:t>
          </a:r>
          <a:endParaRPr lang="en-US" sz="2600" kern="1200" dirty="0"/>
        </a:p>
      </dsp:txBody>
      <dsp:txXfrm rot="-5400000">
        <a:off x="3566160" y="1358882"/>
        <a:ext cx="6295265" cy="823950"/>
      </dsp:txXfrm>
    </dsp:sp>
    <dsp:sp modelId="{C3DB0C0C-4E72-4241-B94E-B92460E30CCC}">
      <dsp:nvSpPr>
        <dsp:cNvPr id="0" name=""/>
        <dsp:cNvSpPr/>
      </dsp:nvSpPr>
      <dsp:spPr>
        <a:xfrm>
          <a:off x="0" y="1200170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Confusing Utilities</a:t>
          </a:r>
          <a:endParaRPr lang="en-US" sz="3400" kern="1200" dirty="0"/>
        </a:p>
      </dsp:txBody>
      <dsp:txXfrm>
        <a:off x="55717" y="1255887"/>
        <a:ext cx="3454725" cy="1029938"/>
      </dsp:txXfrm>
    </dsp:sp>
    <dsp:sp modelId="{E63906E3-AD23-4B40-8BF9-924A014BB477}">
      <dsp:nvSpPr>
        <dsp:cNvPr id="0" name=""/>
        <dsp:cNvSpPr/>
      </dsp:nvSpPr>
      <dsp:spPr>
        <a:xfrm rot="5400000">
          <a:off x="6279530" y="-200621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Challenge of crossing over moves with different features</a:t>
          </a:r>
          <a:endParaRPr lang="en-US" sz="2600" kern="1200" dirty="0"/>
        </a:p>
      </dsp:txBody>
      <dsp:txXfrm rot="-5400000">
        <a:off x="3566160" y="2557323"/>
        <a:ext cx="6295265" cy="823950"/>
      </dsp:txXfrm>
    </dsp:sp>
    <dsp:sp modelId="{C72445FC-DBB3-D444-8DE7-E23469EADDB3}">
      <dsp:nvSpPr>
        <dsp:cNvPr id="0" name=""/>
        <dsp:cNvSpPr/>
      </dsp:nvSpPr>
      <dsp:spPr>
        <a:xfrm>
          <a:off x="0" y="2398611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Move Merging</a:t>
          </a:r>
          <a:endParaRPr lang="en-US" sz="3400" kern="1200" dirty="0"/>
        </a:p>
      </dsp:txBody>
      <dsp:txXfrm>
        <a:off x="55717" y="2454328"/>
        <a:ext cx="3454725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4659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leaf nodes and parents of leaf nodes of the tree, either by replacing a node with a child node or by replacing the node with a different type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2 - Linear Transformations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3250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6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findings indicate that there seems to be some good results from these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3487</TotalTime>
  <Words>251</Words>
  <Application>Microsoft Macintosh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Attribute Learning System</vt:lpstr>
      <vt:lpstr>What’s the problem?</vt:lpstr>
      <vt:lpstr>Possible Solution and design</vt:lpstr>
      <vt:lpstr>Utility Calculation</vt:lpstr>
      <vt:lpstr>Looking at Genetics</vt:lpstr>
      <vt:lpstr>Genetic Types</vt:lpstr>
      <vt:lpstr>Method 1 –  function Tress</vt:lpstr>
      <vt:lpstr>Method 2 - Linear Transformations</vt:lpstr>
      <vt:lpstr>Results</vt:lpstr>
      <vt:lpstr>Things That Did Not Work</vt:lpstr>
      <vt:lpstr>The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Kinetic Alnajar</cp:lastModifiedBy>
  <cp:revision>39</cp:revision>
  <dcterms:created xsi:type="dcterms:W3CDTF">2013-05-03T19:09:57Z</dcterms:created>
  <dcterms:modified xsi:type="dcterms:W3CDTF">2013-05-06T07:04:31Z</dcterms:modified>
</cp:coreProperties>
</file>