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Coming up with a good formula for a system which relies on attributes and modifiers can be tricky and time consuming</a:t>
            </a:r>
          </a:p>
          <a:p>
            <a:r>
              <a:rPr lang="en-US" dirty="0" smtClean="0"/>
              <a:t>The most direct example is an RPG style game with various moves that effect things like health, defense and attack</a:t>
            </a:r>
          </a:p>
          <a:p>
            <a:r>
              <a:rPr lang="en-US" dirty="0" smtClean="0"/>
              <a:t>Often times, may not be done right or not enough time is spent making it better than it could be due to cost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Final Fantasy </a:t>
            </a:r>
            <a:r>
              <a:rPr lang="en-US" dirty="0" smtClean="0"/>
              <a:t>VIII (draw magic attack) </a:t>
            </a:r>
            <a:r>
              <a:rPr lang="en-US" dirty="0"/>
              <a:t>and Eternal </a:t>
            </a:r>
            <a:r>
              <a:rPr lang="en-US" dirty="0" smtClean="0"/>
              <a:t>Sonata (4 moves, can use 2 at only certain points)</a:t>
            </a:r>
          </a:p>
        </p:txBody>
      </p:sp>
    </p:spTree>
    <p:extLst>
      <p:ext uri="{BB962C8B-B14F-4D97-AF65-F5344CB8AC3E}">
        <p14:creationId xmlns:p14="http://schemas.microsoft.com/office/powerpoint/2010/main" val="228418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system that creates moves based on effective usability</a:t>
            </a:r>
          </a:p>
          <a:p>
            <a:r>
              <a:rPr lang="en-US" dirty="0" smtClean="0"/>
              <a:t>To do this, we propose a system that takes in certain criteria, performs a large set of simulations on the moves to determine effectiveness, and then uses a genetic algorithm to improve these moves</a:t>
            </a:r>
          </a:p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Function Trees</a:t>
            </a:r>
          </a:p>
          <a:p>
            <a:pPr lvl="1"/>
            <a:r>
              <a:rPr lang="en-US" dirty="0" smtClean="0"/>
              <a:t>Linear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1 - Function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tree.cross_over</a:t>
            </a:r>
            <a:endParaRPr lang="en-US" dirty="0" smtClean="0"/>
          </a:p>
          <a:p>
            <a:pPr lvl="1"/>
            <a:r>
              <a:rPr lang="en-US" dirty="0"/>
              <a:t>Self-Configuring Genetic Programming Algorithm with Modified Uniform Crossover (2012</a:t>
            </a:r>
            <a:r>
              <a:rPr lang="en-US" dirty="0" smtClean="0"/>
              <a:t>) [this reference needs to be done properly]</a:t>
            </a:r>
            <a:endParaRPr lang="en-US" dirty="0"/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dirty="0" err="1" smtClean="0"/>
              <a:t>tree.mutation</a:t>
            </a:r>
            <a:endParaRPr lang="en-US" dirty="0" smtClean="0"/>
          </a:p>
          <a:p>
            <a:pPr lvl="1"/>
            <a:r>
              <a:rPr lang="en-US" dirty="0" smtClean="0"/>
              <a:t>Mutate interior nodes of the tree, either by replacing a node with a child node or by replacing the node with a different type</a:t>
            </a:r>
          </a:p>
          <a:p>
            <a:pPr lvl="2"/>
            <a:r>
              <a:rPr lang="en-US" dirty="0" smtClean="0"/>
              <a:t>Ex. change a subtraction node to an addition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9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tree.cross_over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tree.mutation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2 - 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VECTOR.MUTATION</a:t>
            </a:r>
          </a:p>
          <a:p>
            <a:r>
              <a:rPr lang="en-US" dirty="0" smtClean="0"/>
              <a:t>VECTOR.CROSS_OVER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373</TotalTime>
  <Words>231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Attribute Learning System</vt:lpstr>
      <vt:lpstr>What’s the problem?</vt:lpstr>
      <vt:lpstr>Possible Solution and design</vt:lpstr>
      <vt:lpstr>Method 1 - Function Trees</vt:lpstr>
      <vt:lpstr>tree.cross_over</vt:lpstr>
      <vt:lpstr>tree.mutation</vt:lpstr>
      <vt:lpstr>Method 2 - Linear Transformations</vt:lpstr>
      <vt:lpstr>Things That Did Not Work</vt:lpstr>
      <vt:lpstr>Final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K. Alnajar</cp:lastModifiedBy>
  <cp:revision>21</cp:revision>
  <dcterms:created xsi:type="dcterms:W3CDTF">2013-05-03T19:09:57Z</dcterms:created>
  <dcterms:modified xsi:type="dcterms:W3CDTF">2013-05-04T01:29:50Z</dcterms:modified>
</cp:coreProperties>
</file>