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5" r:id="rId3"/>
    <p:sldId id="267" r:id="rId4"/>
    <p:sldId id="271" r:id="rId5"/>
    <p:sldId id="268" r:id="rId6"/>
    <p:sldId id="269" r:id="rId7"/>
    <p:sldId id="260" r:id="rId8"/>
    <p:sldId id="261" r:id="rId9"/>
    <p:sldId id="264" r:id="rId10"/>
    <p:sldId id="262" r:id="rId11"/>
    <p:sldId id="270" r:id="rId12"/>
    <p:sldId id="25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13736B-B955-4F3E-96EE-8A125299FFE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7E3E90-9118-46D8-AFBD-823CAADAFE92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Time</a:t>
          </a:r>
          <a:endParaRPr lang="en-US" sz="2800" dirty="0">
            <a:solidFill>
              <a:schemeClr val="bg1"/>
            </a:solidFill>
          </a:endParaRPr>
        </a:p>
      </dgm:t>
    </dgm:pt>
    <dgm:pt modelId="{95FB31FE-898E-47E0-A0FA-DBF9BB124552}" type="parTrans" cxnId="{8053E6C5-FE0E-4184-BDAC-2349EABB520E}">
      <dgm:prSet/>
      <dgm:spPr/>
      <dgm:t>
        <a:bodyPr/>
        <a:lstStyle/>
        <a:p>
          <a:endParaRPr lang="en-US"/>
        </a:p>
      </dgm:t>
    </dgm:pt>
    <dgm:pt modelId="{87C99127-AF20-49AE-9B4B-FC9B692B521D}" type="sibTrans" cxnId="{8053E6C5-FE0E-4184-BDAC-2349EABB520E}">
      <dgm:prSet/>
      <dgm:spPr/>
      <dgm:t>
        <a:bodyPr/>
        <a:lstStyle/>
        <a:p>
          <a:endParaRPr lang="en-US"/>
        </a:p>
      </dgm:t>
    </dgm:pt>
    <dgm:pt modelId="{FBE0F82D-F3B0-47B8-84F4-039C8737665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Inefficiency</a:t>
          </a:r>
          <a:endParaRPr lang="en-US" dirty="0">
            <a:solidFill>
              <a:schemeClr val="bg1"/>
            </a:solidFill>
          </a:endParaRPr>
        </a:p>
      </dgm:t>
    </dgm:pt>
    <dgm:pt modelId="{3A98CA01-A125-4570-9775-879CCA1CC7CE}" type="parTrans" cxnId="{7743A919-CD7A-4E67-9FFA-961941C23A0D}">
      <dgm:prSet/>
      <dgm:spPr/>
      <dgm:t>
        <a:bodyPr/>
        <a:lstStyle/>
        <a:p>
          <a:endParaRPr lang="en-US"/>
        </a:p>
      </dgm:t>
    </dgm:pt>
    <dgm:pt modelId="{FA460287-38FC-4AFD-A9CF-0A38D6E3A03E}" type="sibTrans" cxnId="{7743A919-CD7A-4E67-9FFA-961941C23A0D}">
      <dgm:prSet/>
      <dgm:spPr/>
      <dgm:t>
        <a:bodyPr/>
        <a:lstStyle/>
        <a:p>
          <a:endParaRPr lang="en-US"/>
        </a:p>
      </dgm:t>
    </dgm:pt>
    <dgm:pt modelId="{CD5F730A-B58D-47A6-828E-EDC0E5D26417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Tricky</a:t>
          </a:r>
          <a:endParaRPr lang="en-US" sz="2800" dirty="0">
            <a:solidFill>
              <a:schemeClr val="bg1"/>
            </a:solidFill>
          </a:endParaRPr>
        </a:p>
      </dgm:t>
    </dgm:pt>
    <dgm:pt modelId="{80EFE616-42C2-4EF1-86EC-289E3BA0ADBB}" type="parTrans" cxnId="{65276458-1781-409A-9904-A64840BA4FDE}">
      <dgm:prSet/>
      <dgm:spPr/>
      <dgm:t>
        <a:bodyPr/>
        <a:lstStyle/>
        <a:p>
          <a:endParaRPr lang="en-US"/>
        </a:p>
      </dgm:t>
    </dgm:pt>
    <dgm:pt modelId="{ACC98A97-CACE-4AA0-9C54-FC7006A67E85}" type="sibTrans" cxnId="{65276458-1781-409A-9904-A64840BA4FDE}">
      <dgm:prSet/>
      <dgm:spPr/>
      <dgm:t>
        <a:bodyPr/>
        <a:lstStyle/>
        <a:p>
          <a:endParaRPr lang="en-US"/>
        </a:p>
      </dgm:t>
    </dgm:pt>
    <dgm:pt modelId="{D5D6F422-1EBA-402A-8A86-685B047ED0D2}" type="pres">
      <dgm:prSet presAssocID="{0013736B-B955-4F3E-96EE-8A125299FFE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6D52250-772E-4773-AEF1-DE89F18F723E}" type="pres">
      <dgm:prSet presAssocID="{297E3E90-9118-46D8-AFBD-823CAADAFE92}" presName="composite" presStyleCnt="0"/>
      <dgm:spPr/>
    </dgm:pt>
    <dgm:pt modelId="{373433D2-0F2B-41F5-BA94-67BE2B93662B}" type="pres">
      <dgm:prSet presAssocID="{297E3E90-9118-46D8-AFBD-823CAADAFE92}" presName="Parent1" presStyleLbl="node1" presStyleIdx="0" presStyleCnt="6" custAng="0" custLinFactNeighborX="28490" custLinFactNeighborY="46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CF54A-7668-4D38-84B8-99CC6B66D9BA}" type="pres">
      <dgm:prSet presAssocID="{297E3E90-9118-46D8-AFBD-823CAADAFE9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19A65-1199-495B-ACFB-FDD8B7015C2C}" type="pres">
      <dgm:prSet presAssocID="{297E3E90-9118-46D8-AFBD-823CAADAFE92}" presName="BalanceSpacing" presStyleCnt="0"/>
      <dgm:spPr/>
    </dgm:pt>
    <dgm:pt modelId="{80ECDA83-F4FC-40D4-A537-DC34177AE56B}" type="pres">
      <dgm:prSet presAssocID="{297E3E90-9118-46D8-AFBD-823CAADAFE92}" presName="BalanceSpacing1" presStyleCnt="0"/>
      <dgm:spPr/>
    </dgm:pt>
    <dgm:pt modelId="{C9C648E9-2AAF-42B8-84EB-0AB73F73F7D3}" type="pres">
      <dgm:prSet presAssocID="{87C99127-AF20-49AE-9B4B-FC9B692B521D}" presName="Accent1Text" presStyleLbl="node1" presStyleIdx="1" presStyleCnt="6" custAng="464211" custLinFactNeighborX="-32667" custLinFactNeighborY="5422"/>
      <dgm:spPr/>
      <dgm:t>
        <a:bodyPr/>
        <a:lstStyle/>
        <a:p>
          <a:endParaRPr lang="en-US"/>
        </a:p>
      </dgm:t>
    </dgm:pt>
    <dgm:pt modelId="{636ACE84-079A-4AA9-9DC7-AF09BE5C668C}" type="pres">
      <dgm:prSet presAssocID="{87C99127-AF20-49AE-9B4B-FC9B692B521D}" presName="spaceBetweenRectangles" presStyleCnt="0"/>
      <dgm:spPr/>
    </dgm:pt>
    <dgm:pt modelId="{CB5B2C14-30B5-4AD0-9818-E2E5348A0932}" type="pres">
      <dgm:prSet presAssocID="{FBE0F82D-F3B0-47B8-84F4-039C87376656}" presName="composite" presStyleCnt="0"/>
      <dgm:spPr/>
    </dgm:pt>
    <dgm:pt modelId="{41E7AD60-532D-4159-901A-DA72FF241A90}" type="pres">
      <dgm:prSet presAssocID="{FBE0F82D-F3B0-47B8-84F4-039C87376656}" presName="Parent1" presStyleLbl="node1" presStyleIdx="2" presStyleCnt="6" custScaleX="1616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C6330-2359-41D3-BAB8-CE2A82C32F79}" type="pres">
      <dgm:prSet presAssocID="{FBE0F82D-F3B0-47B8-84F4-039C8737665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9128D-860C-4F46-B87D-EA46EB1364A0}" type="pres">
      <dgm:prSet presAssocID="{FBE0F82D-F3B0-47B8-84F4-039C87376656}" presName="BalanceSpacing" presStyleCnt="0"/>
      <dgm:spPr/>
    </dgm:pt>
    <dgm:pt modelId="{6FBC95FE-6D35-4541-BC97-634F3BFF4694}" type="pres">
      <dgm:prSet presAssocID="{FBE0F82D-F3B0-47B8-84F4-039C87376656}" presName="BalanceSpacing1" presStyleCnt="0"/>
      <dgm:spPr/>
    </dgm:pt>
    <dgm:pt modelId="{D34335B2-30BB-401C-B9C7-9827A269CD74}" type="pres">
      <dgm:prSet presAssocID="{FA460287-38FC-4AFD-A9CF-0A38D6E3A03E}" presName="Accent1Text" presStyleLbl="node1" presStyleIdx="3" presStyleCnt="6" custLinFactNeighborX="44517" custLinFactNeighborY="1850"/>
      <dgm:spPr/>
      <dgm:t>
        <a:bodyPr/>
        <a:lstStyle/>
        <a:p>
          <a:endParaRPr lang="en-US"/>
        </a:p>
      </dgm:t>
    </dgm:pt>
    <dgm:pt modelId="{E1586217-BF6E-4F9D-B1DF-3F44110B4A2F}" type="pres">
      <dgm:prSet presAssocID="{FA460287-38FC-4AFD-A9CF-0A38D6E3A03E}" presName="spaceBetweenRectangles" presStyleCnt="0"/>
      <dgm:spPr/>
    </dgm:pt>
    <dgm:pt modelId="{44B3AB04-8FA1-4596-BFAC-53C6A0C58CC8}" type="pres">
      <dgm:prSet presAssocID="{CD5F730A-B58D-47A6-828E-EDC0E5D26417}" presName="composite" presStyleCnt="0"/>
      <dgm:spPr/>
    </dgm:pt>
    <dgm:pt modelId="{FFE98DCF-53F0-4D2C-B464-3A1D773FE458}" type="pres">
      <dgm:prSet presAssocID="{CD5F730A-B58D-47A6-828E-EDC0E5D26417}" presName="Parent1" presStyleLbl="node1" presStyleIdx="4" presStyleCnt="6" custScaleX="114527" custLinFactNeighborX="23148" custLinFactNeighborY="-6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F2219-4710-455D-97DB-F8ACD6EA0465}" type="pres">
      <dgm:prSet presAssocID="{CD5F730A-B58D-47A6-828E-EDC0E5D2641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B8EE8-5F64-4B6D-9608-5F4FD5B2B3C0}" type="pres">
      <dgm:prSet presAssocID="{CD5F730A-B58D-47A6-828E-EDC0E5D26417}" presName="BalanceSpacing" presStyleCnt="0"/>
      <dgm:spPr/>
    </dgm:pt>
    <dgm:pt modelId="{A8976D16-DE9D-4D14-8688-5B43237694B9}" type="pres">
      <dgm:prSet presAssocID="{CD5F730A-B58D-47A6-828E-EDC0E5D26417}" presName="BalanceSpacing1" presStyleCnt="0"/>
      <dgm:spPr/>
    </dgm:pt>
    <dgm:pt modelId="{D39EA7A9-F8EC-4C04-8A75-79F7D89D0699}" type="pres">
      <dgm:prSet presAssocID="{ACC98A97-CACE-4AA0-9C54-FC7006A67E85}" presName="Accent1Text" presStyleLbl="node1" presStyleIdx="5" presStyleCnt="6" custLinFactNeighborX="-19737" custLinFactNeighborY="-609"/>
      <dgm:spPr/>
      <dgm:t>
        <a:bodyPr/>
        <a:lstStyle/>
        <a:p>
          <a:endParaRPr lang="en-US"/>
        </a:p>
      </dgm:t>
    </dgm:pt>
  </dgm:ptLst>
  <dgm:cxnLst>
    <dgm:cxn modelId="{474E880D-7322-43B1-9988-237F26C68521}" type="presOf" srcId="{CD5F730A-B58D-47A6-828E-EDC0E5D26417}" destId="{FFE98DCF-53F0-4D2C-B464-3A1D773FE458}" srcOrd="0" destOrd="0" presId="urn:microsoft.com/office/officeart/2008/layout/AlternatingHexagons"/>
    <dgm:cxn modelId="{7CC7A20A-0ADD-4423-80CB-D6E63D868412}" type="presOf" srcId="{87C99127-AF20-49AE-9B4B-FC9B692B521D}" destId="{C9C648E9-2AAF-42B8-84EB-0AB73F73F7D3}" srcOrd="0" destOrd="0" presId="urn:microsoft.com/office/officeart/2008/layout/AlternatingHexagons"/>
    <dgm:cxn modelId="{65276458-1781-409A-9904-A64840BA4FDE}" srcId="{0013736B-B955-4F3E-96EE-8A125299FFE9}" destId="{CD5F730A-B58D-47A6-828E-EDC0E5D26417}" srcOrd="2" destOrd="0" parTransId="{80EFE616-42C2-4EF1-86EC-289E3BA0ADBB}" sibTransId="{ACC98A97-CACE-4AA0-9C54-FC7006A67E85}"/>
    <dgm:cxn modelId="{CA251133-C9A7-4CCD-84DF-EF2E8EE6AFC9}" type="presOf" srcId="{0013736B-B955-4F3E-96EE-8A125299FFE9}" destId="{D5D6F422-1EBA-402A-8A86-685B047ED0D2}" srcOrd="0" destOrd="0" presId="urn:microsoft.com/office/officeart/2008/layout/AlternatingHexagons"/>
    <dgm:cxn modelId="{ABE7D397-3799-4131-95CB-F240099BC297}" type="presOf" srcId="{FA460287-38FC-4AFD-A9CF-0A38D6E3A03E}" destId="{D34335B2-30BB-401C-B9C7-9827A269CD74}" srcOrd="0" destOrd="0" presId="urn:microsoft.com/office/officeart/2008/layout/AlternatingHexagons"/>
    <dgm:cxn modelId="{7556F2F2-C197-4DE4-BFAE-370984655A6E}" type="presOf" srcId="{297E3E90-9118-46D8-AFBD-823CAADAFE92}" destId="{373433D2-0F2B-41F5-BA94-67BE2B93662B}" srcOrd="0" destOrd="0" presId="urn:microsoft.com/office/officeart/2008/layout/AlternatingHexagons"/>
    <dgm:cxn modelId="{925B4DAA-96B9-48F3-B919-DF735C185345}" type="presOf" srcId="{ACC98A97-CACE-4AA0-9C54-FC7006A67E85}" destId="{D39EA7A9-F8EC-4C04-8A75-79F7D89D0699}" srcOrd="0" destOrd="0" presId="urn:microsoft.com/office/officeart/2008/layout/AlternatingHexagons"/>
    <dgm:cxn modelId="{D5185CC0-D711-4868-9C86-D0AC317A4163}" type="presOf" srcId="{FBE0F82D-F3B0-47B8-84F4-039C87376656}" destId="{41E7AD60-532D-4159-901A-DA72FF241A90}" srcOrd="0" destOrd="0" presId="urn:microsoft.com/office/officeart/2008/layout/AlternatingHexagons"/>
    <dgm:cxn modelId="{8053E6C5-FE0E-4184-BDAC-2349EABB520E}" srcId="{0013736B-B955-4F3E-96EE-8A125299FFE9}" destId="{297E3E90-9118-46D8-AFBD-823CAADAFE92}" srcOrd="0" destOrd="0" parTransId="{95FB31FE-898E-47E0-A0FA-DBF9BB124552}" sibTransId="{87C99127-AF20-49AE-9B4B-FC9B692B521D}"/>
    <dgm:cxn modelId="{7743A919-CD7A-4E67-9FFA-961941C23A0D}" srcId="{0013736B-B955-4F3E-96EE-8A125299FFE9}" destId="{FBE0F82D-F3B0-47B8-84F4-039C87376656}" srcOrd="1" destOrd="0" parTransId="{3A98CA01-A125-4570-9775-879CCA1CC7CE}" sibTransId="{FA460287-38FC-4AFD-A9CF-0A38D6E3A03E}"/>
    <dgm:cxn modelId="{1ECA7BAA-B79A-4E72-BA6F-DCB90BF73101}" type="presParOf" srcId="{D5D6F422-1EBA-402A-8A86-685B047ED0D2}" destId="{D6D52250-772E-4773-AEF1-DE89F18F723E}" srcOrd="0" destOrd="0" presId="urn:microsoft.com/office/officeart/2008/layout/AlternatingHexagons"/>
    <dgm:cxn modelId="{B4CE13A3-AFCE-49DE-AB3E-20D97E3A0BDF}" type="presParOf" srcId="{D6D52250-772E-4773-AEF1-DE89F18F723E}" destId="{373433D2-0F2B-41F5-BA94-67BE2B93662B}" srcOrd="0" destOrd="0" presId="urn:microsoft.com/office/officeart/2008/layout/AlternatingHexagons"/>
    <dgm:cxn modelId="{435A6CF9-8F9B-420A-8502-E00E093AC20F}" type="presParOf" srcId="{D6D52250-772E-4773-AEF1-DE89F18F723E}" destId="{6CDCF54A-7668-4D38-84B8-99CC6B66D9BA}" srcOrd="1" destOrd="0" presId="urn:microsoft.com/office/officeart/2008/layout/AlternatingHexagons"/>
    <dgm:cxn modelId="{BFDE5883-F537-424E-AB0B-BDB9E7265401}" type="presParOf" srcId="{D6D52250-772E-4773-AEF1-DE89F18F723E}" destId="{0E419A65-1199-495B-ACFB-FDD8B7015C2C}" srcOrd="2" destOrd="0" presId="urn:microsoft.com/office/officeart/2008/layout/AlternatingHexagons"/>
    <dgm:cxn modelId="{A813E094-F0C7-4B41-B2D5-FF4EB5D658AD}" type="presParOf" srcId="{D6D52250-772E-4773-AEF1-DE89F18F723E}" destId="{80ECDA83-F4FC-40D4-A537-DC34177AE56B}" srcOrd="3" destOrd="0" presId="urn:microsoft.com/office/officeart/2008/layout/AlternatingHexagons"/>
    <dgm:cxn modelId="{EFAF932C-71A1-4715-A87C-60C17BBC282A}" type="presParOf" srcId="{D6D52250-772E-4773-AEF1-DE89F18F723E}" destId="{C9C648E9-2AAF-42B8-84EB-0AB73F73F7D3}" srcOrd="4" destOrd="0" presId="urn:microsoft.com/office/officeart/2008/layout/AlternatingHexagons"/>
    <dgm:cxn modelId="{81AAB114-5AB5-4F5C-AA15-C21F61E0F80F}" type="presParOf" srcId="{D5D6F422-1EBA-402A-8A86-685B047ED0D2}" destId="{636ACE84-079A-4AA9-9DC7-AF09BE5C668C}" srcOrd="1" destOrd="0" presId="urn:microsoft.com/office/officeart/2008/layout/AlternatingHexagons"/>
    <dgm:cxn modelId="{FF4F89DD-E68E-4D0F-B1B5-799D5CC60E7B}" type="presParOf" srcId="{D5D6F422-1EBA-402A-8A86-685B047ED0D2}" destId="{CB5B2C14-30B5-4AD0-9818-E2E5348A0932}" srcOrd="2" destOrd="0" presId="urn:microsoft.com/office/officeart/2008/layout/AlternatingHexagons"/>
    <dgm:cxn modelId="{AEB0286D-D0DA-42A1-B1B0-C5D922A33E6E}" type="presParOf" srcId="{CB5B2C14-30B5-4AD0-9818-E2E5348A0932}" destId="{41E7AD60-532D-4159-901A-DA72FF241A90}" srcOrd="0" destOrd="0" presId="urn:microsoft.com/office/officeart/2008/layout/AlternatingHexagons"/>
    <dgm:cxn modelId="{FEF2D2D9-5D2B-44F3-A7DA-CE273B27CFFB}" type="presParOf" srcId="{CB5B2C14-30B5-4AD0-9818-E2E5348A0932}" destId="{59FC6330-2359-41D3-BAB8-CE2A82C32F79}" srcOrd="1" destOrd="0" presId="urn:microsoft.com/office/officeart/2008/layout/AlternatingHexagons"/>
    <dgm:cxn modelId="{3E217506-F324-4CDA-AFF1-99972C4563A7}" type="presParOf" srcId="{CB5B2C14-30B5-4AD0-9818-E2E5348A0932}" destId="{AB59128D-860C-4F46-B87D-EA46EB1364A0}" srcOrd="2" destOrd="0" presId="urn:microsoft.com/office/officeart/2008/layout/AlternatingHexagons"/>
    <dgm:cxn modelId="{78B2B84E-6B4D-4BC0-B179-73C841239014}" type="presParOf" srcId="{CB5B2C14-30B5-4AD0-9818-E2E5348A0932}" destId="{6FBC95FE-6D35-4541-BC97-634F3BFF4694}" srcOrd="3" destOrd="0" presId="urn:microsoft.com/office/officeart/2008/layout/AlternatingHexagons"/>
    <dgm:cxn modelId="{F5BD814A-1B8D-492F-A904-3E4561E62A3D}" type="presParOf" srcId="{CB5B2C14-30B5-4AD0-9818-E2E5348A0932}" destId="{D34335B2-30BB-401C-B9C7-9827A269CD74}" srcOrd="4" destOrd="0" presId="urn:microsoft.com/office/officeart/2008/layout/AlternatingHexagons"/>
    <dgm:cxn modelId="{C7E5C637-2086-4B52-8DC6-E85C697CA3C8}" type="presParOf" srcId="{D5D6F422-1EBA-402A-8A86-685B047ED0D2}" destId="{E1586217-BF6E-4F9D-B1DF-3F44110B4A2F}" srcOrd="3" destOrd="0" presId="urn:microsoft.com/office/officeart/2008/layout/AlternatingHexagons"/>
    <dgm:cxn modelId="{DEF34A2E-2468-452D-83C2-6F7B7828462B}" type="presParOf" srcId="{D5D6F422-1EBA-402A-8A86-685B047ED0D2}" destId="{44B3AB04-8FA1-4596-BFAC-53C6A0C58CC8}" srcOrd="4" destOrd="0" presId="urn:microsoft.com/office/officeart/2008/layout/AlternatingHexagons"/>
    <dgm:cxn modelId="{1844552F-9AFF-4751-BB60-DE67282AFA3D}" type="presParOf" srcId="{44B3AB04-8FA1-4596-BFAC-53C6A0C58CC8}" destId="{FFE98DCF-53F0-4D2C-B464-3A1D773FE458}" srcOrd="0" destOrd="0" presId="urn:microsoft.com/office/officeart/2008/layout/AlternatingHexagons"/>
    <dgm:cxn modelId="{C5E848F8-3A33-4F75-B0C5-9D917AD0E2FB}" type="presParOf" srcId="{44B3AB04-8FA1-4596-BFAC-53C6A0C58CC8}" destId="{FC8F2219-4710-455D-97DB-F8ACD6EA0465}" srcOrd="1" destOrd="0" presId="urn:microsoft.com/office/officeart/2008/layout/AlternatingHexagons"/>
    <dgm:cxn modelId="{6D10EE47-7A60-4171-A5A6-EF105A177BC4}" type="presParOf" srcId="{44B3AB04-8FA1-4596-BFAC-53C6A0C58CC8}" destId="{8D6B8EE8-5F64-4B6D-9608-5F4FD5B2B3C0}" srcOrd="2" destOrd="0" presId="urn:microsoft.com/office/officeart/2008/layout/AlternatingHexagons"/>
    <dgm:cxn modelId="{511802B1-3BBE-4096-BA2E-4BC53B9CE486}" type="presParOf" srcId="{44B3AB04-8FA1-4596-BFAC-53C6A0C58CC8}" destId="{A8976D16-DE9D-4D14-8688-5B43237694B9}" srcOrd="3" destOrd="0" presId="urn:microsoft.com/office/officeart/2008/layout/AlternatingHexagons"/>
    <dgm:cxn modelId="{D354A811-4E18-477D-AA68-3B63A57C151E}" type="presParOf" srcId="{44B3AB04-8FA1-4596-BFAC-53C6A0C58CC8}" destId="{D39EA7A9-F8EC-4C04-8A75-79F7D89D069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3D4F28-5775-4499-BA5D-FACE909F0EC7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5FF3B-4FF7-4872-B0CE-AA57A0BB35D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Modifiers</a:t>
          </a:r>
          <a:endParaRPr lang="en-US" dirty="0">
            <a:solidFill>
              <a:schemeClr val="bg1"/>
            </a:solidFill>
          </a:endParaRPr>
        </a:p>
      </dgm:t>
    </dgm:pt>
    <dgm:pt modelId="{083F3C81-DD03-48E5-93F9-31C820608E95}" type="parTrans" cxnId="{737A4C73-8D87-435E-B5B1-B6162DC4EA39}">
      <dgm:prSet/>
      <dgm:spPr/>
      <dgm:t>
        <a:bodyPr/>
        <a:lstStyle/>
        <a:p>
          <a:endParaRPr lang="en-US"/>
        </a:p>
      </dgm:t>
    </dgm:pt>
    <dgm:pt modelId="{F39C9A19-0182-4DBB-A913-CBCA7A1E66AB}" type="sibTrans" cxnId="{737A4C73-8D87-435E-B5B1-B6162DC4EA39}">
      <dgm:prSet/>
      <dgm:spPr/>
      <dgm:t>
        <a:bodyPr/>
        <a:lstStyle/>
        <a:p>
          <a:endParaRPr lang="en-US"/>
        </a:p>
      </dgm:t>
    </dgm:pt>
    <dgm:pt modelId="{73908983-8F35-421E-AE8A-018EE79C52A9}">
      <dgm:prSet phldrT="[Text]"/>
      <dgm:spPr/>
      <dgm:t>
        <a:bodyPr/>
        <a:lstStyle/>
        <a:p>
          <a:r>
            <a:rPr lang="en-US" dirty="0" smtClean="0"/>
            <a:t>Utility Criteria</a:t>
          </a:r>
          <a:endParaRPr lang="en-US" dirty="0"/>
        </a:p>
      </dgm:t>
    </dgm:pt>
    <dgm:pt modelId="{BA79392F-23DC-492A-A41D-35066131A5E6}" type="parTrans" cxnId="{9EE3BE22-0DF1-490A-A275-246738B8BE41}">
      <dgm:prSet/>
      <dgm:spPr/>
      <dgm:t>
        <a:bodyPr/>
        <a:lstStyle/>
        <a:p>
          <a:endParaRPr lang="en-US"/>
        </a:p>
      </dgm:t>
    </dgm:pt>
    <dgm:pt modelId="{AC5C6DDD-16B7-4E4E-B9F4-A609B06B2FBB}" type="sibTrans" cxnId="{9EE3BE22-0DF1-490A-A275-246738B8BE41}">
      <dgm:prSet/>
      <dgm:spPr/>
      <dgm:t>
        <a:bodyPr/>
        <a:lstStyle/>
        <a:p>
          <a:endParaRPr lang="en-US"/>
        </a:p>
      </dgm:t>
    </dgm:pt>
    <dgm:pt modelId="{DD043312-6F4A-4152-AA74-E7CB3F0AB42E}">
      <dgm:prSet phldrT="[Text]"/>
      <dgm:spPr/>
      <dgm:t>
        <a:bodyPr/>
        <a:lstStyle/>
        <a:p>
          <a:r>
            <a:rPr lang="en-US" dirty="0" smtClean="0"/>
            <a:t>Attributes</a:t>
          </a:r>
          <a:endParaRPr lang="en-US" dirty="0"/>
        </a:p>
      </dgm:t>
    </dgm:pt>
    <dgm:pt modelId="{63E08821-B862-47C7-878B-E546BE4476AF}" type="parTrans" cxnId="{18B4461B-185E-4B7C-AE1E-AF35409C9CDB}">
      <dgm:prSet/>
      <dgm:spPr/>
      <dgm:t>
        <a:bodyPr/>
        <a:lstStyle/>
        <a:p>
          <a:endParaRPr lang="en-US"/>
        </a:p>
      </dgm:t>
    </dgm:pt>
    <dgm:pt modelId="{27BD312C-BBDD-4C35-8C08-C90894EAC1E9}" type="sibTrans" cxnId="{18B4461B-185E-4B7C-AE1E-AF35409C9CDB}">
      <dgm:prSet/>
      <dgm:spPr/>
      <dgm:t>
        <a:bodyPr/>
        <a:lstStyle/>
        <a:p>
          <a:endParaRPr lang="en-US"/>
        </a:p>
      </dgm:t>
    </dgm:pt>
    <dgm:pt modelId="{EAC9FF6D-93A0-49A0-8221-6D8DA415626E}">
      <dgm:prSet phldrT="[Text]"/>
      <dgm:spPr/>
      <dgm:t>
        <a:bodyPr/>
        <a:lstStyle/>
        <a:p>
          <a:r>
            <a:rPr lang="en-US" dirty="0" smtClean="0"/>
            <a:t>Genetics</a:t>
          </a:r>
          <a:endParaRPr lang="en-US" dirty="0"/>
        </a:p>
      </dgm:t>
    </dgm:pt>
    <dgm:pt modelId="{FD1B543D-D040-4BD0-B6FD-14D040CCACD0}" type="parTrans" cxnId="{09AB8487-3108-466D-92CD-93CAC042FC95}">
      <dgm:prSet/>
      <dgm:spPr/>
      <dgm:t>
        <a:bodyPr/>
        <a:lstStyle/>
        <a:p>
          <a:endParaRPr lang="en-US"/>
        </a:p>
      </dgm:t>
    </dgm:pt>
    <dgm:pt modelId="{CB79AB77-5831-45F3-A151-0E6290FCF66B}" type="sibTrans" cxnId="{09AB8487-3108-466D-92CD-93CAC042FC95}">
      <dgm:prSet/>
      <dgm:spPr/>
      <dgm:t>
        <a:bodyPr/>
        <a:lstStyle/>
        <a:p>
          <a:endParaRPr lang="en-US"/>
        </a:p>
      </dgm:t>
    </dgm:pt>
    <dgm:pt modelId="{F62F8DCE-4B97-4B4E-BBDC-817350DA30C4}" type="pres">
      <dgm:prSet presAssocID="{C33D4F28-5775-4499-BA5D-FACE909F0EC7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C5CB609-8E61-4A01-A759-61672585F9CA}" type="pres">
      <dgm:prSet presAssocID="{2A65FF3B-4FF7-4872-B0CE-AA57A0BB35D5}" presName="composite" presStyleCnt="0"/>
      <dgm:spPr/>
    </dgm:pt>
    <dgm:pt modelId="{C5BD717B-D681-4AFD-BD7E-CD1858A68CF2}" type="pres">
      <dgm:prSet presAssocID="{2A65FF3B-4FF7-4872-B0CE-AA57A0BB35D5}" presName="ParentAccent1" presStyleLbl="alignNode1" presStyleIdx="0" presStyleCnt="34"/>
      <dgm:spPr/>
    </dgm:pt>
    <dgm:pt modelId="{35BC7E25-2D74-491A-A534-0A65A3D5DA34}" type="pres">
      <dgm:prSet presAssocID="{2A65FF3B-4FF7-4872-B0CE-AA57A0BB35D5}" presName="ParentAccent2" presStyleLbl="alignNode1" presStyleIdx="1" presStyleCnt="34"/>
      <dgm:spPr/>
    </dgm:pt>
    <dgm:pt modelId="{23E79B8F-3EE4-43E7-8C87-781D973B0999}" type="pres">
      <dgm:prSet presAssocID="{2A65FF3B-4FF7-4872-B0CE-AA57A0BB35D5}" presName="ParentAccent3" presStyleLbl="alignNode1" presStyleIdx="2" presStyleCnt="34"/>
      <dgm:spPr/>
    </dgm:pt>
    <dgm:pt modelId="{40725D2A-C7AC-4F19-A7B0-0185F35975E2}" type="pres">
      <dgm:prSet presAssocID="{2A65FF3B-4FF7-4872-B0CE-AA57A0BB35D5}" presName="ParentAccent4" presStyleLbl="alignNode1" presStyleIdx="3" presStyleCnt="34"/>
      <dgm:spPr/>
    </dgm:pt>
    <dgm:pt modelId="{FB32DCC7-E2ED-4DB3-BA43-BB1A2211F26C}" type="pres">
      <dgm:prSet presAssocID="{2A65FF3B-4FF7-4872-B0CE-AA57A0BB35D5}" presName="ParentAccent5" presStyleLbl="alignNode1" presStyleIdx="4" presStyleCnt="34"/>
      <dgm:spPr/>
    </dgm:pt>
    <dgm:pt modelId="{A287985F-7AAD-411E-9273-BE364E24EEC5}" type="pres">
      <dgm:prSet presAssocID="{2A65FF3B-4FF7-4872-B0CE-AA57A0BB35D5}" presName="ParentAccent6" presStyleLbl="alignNode1" presStyleIdx="5" presStyleCnt="34"/>
      <dgm:spPr/>
    </dgm:pt>
    <dgm:pt modelId="{46BF8076-DA7F-4859-82EB-B1A8F0884353}" type="pres">
      <dgm:prSet presAssocID="{2A65FF3B-4FF7-4872-B0CE-AA57A0BB35D5}" presName="ParentAccent7" presStyleLbl="alignNode1" presStyleIdx="6" presStyleCnt="34"/>
      <dgm:spPr/>
    </dgm:pt>
    <dgm:pt modelId="{61E6560C-8CC7-490A-855C-1E5E06B9DF15}" type="pres">
      <dgm:prSet presAssocID="{2A65FF3B-4FF7-4872-B0CE-AA57A0BB35D5}" presName="ParentAccent8" presStyleLbl="alignNode1" presStyleIdx="7" presStyleCnt="34"/>
      <dgm:spPr/>
    </dgm:pt>
    <dgm:pt modelId="{CFAEE496-1EF6-4512-BCD6-170A347CA929}" type="pres">
      <dgm:prSet presAssocID="{2A65FF3B-4FF7-4872-B0CE-AA57A0BB35D5}" presName="ParentAccent9" presStyleLbl="alignNode1" presStyleIdx="8" presStyleCnt="34"/>
      <dgm:spPr/>
    </dgm:pt>
    <dgm:pt modelId="{67FE21B9-9F53-4BD8-982D-442DD6204CCA}" type="pres">
      <dgm:prSet presAssocID="{2A65FF3B-4FF7-4872-B0CE-AA57A0BB35D5}" presName="ParentAccent10" presStyleLbl="alignNode1" presStyleIdx="9" presStyleCnt="34"/>
      <dgm:spPr/>
    </dgm:pt>
    <dgm:pt modelId="{8DD29D46-7C3C-491A-9488-834E8BE921C0}" type="pres">
      <dgm:prSet presAssocID="{2A65FF3B-4FF7-4872-B0CE-AA57A0BB35D5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4B3C2-BC85-4C18-8859-97E74203571E}" type="pres">
      <dgm:prSet presAssocID="{73908983-8F35-421E-AE8A-018EE79C52A9}" presName="Child1Accent1" presStyleLbl="alignNode1" presStyleIdx="11" presStyleCnt="34"/>
      <dgm:spPr/>
    </dgm:pt>
    <dgm:pt modelId="{E43945AF-6C8E-4DB2-8B4A-DA61E0A03486}" type="pres">
      <dgm:prSet presAssocID="{73908983-8F35-421E-AE8A-018EE79C52A9}" presName="Child1Accent2" presStyleLbl="alignNode1" presStyleIdx="12" presStyleCnt="34"/>
      <dgm:spPr/>
    </dgm:pt>
    <dgm:pt modelId="{E3901393-6E9A-47D5-B8B5-415D5AA44553}" type="pres">
      <dgm:prSet presAssocID="{73908983-8F35-421E-AE8A-018EE79C52A9}" presName="Child1Accent3" presStyleLbl="alignNode1" presStyleIdx="13" presStyleCnt="34"/>
      <dgm:spPr/>
    </dgm:pt>
    <dgm:pt modelId="{D48272E8-759A-400E-B1C5-337531BD7EC8}" type="pres">
      <dgm:prSet presAssocID="{73908983-8F35-421E-AE8A-018EE79C52A9}" presName="Child1Accent4" presStyleLbl="alignNode1" presStyleIdx="14" presStyleCnt="34"/>
      <dgm:spPr/>
    </dgm:pt>
    <dgm:pt modelId="{6F7F9DF1-B833-4224-92F3-8F24C971CE45}" type="pres">
      <dgm:prSet presAssocID="{73908983-8F35-421E-AE8A-018EE79C52A9}" presName="Child1Accent5" presStyleLbl="alignNode1" presStyleIdx="15" presStyleCnt="34"/>
      <dgm:spPr/>
    </dgm:pt>
    <dgm:pt modelId="{883E2457-E08B-469F-8075-25D020DF703E}" type="pres">
      <dgm:prSet presAssocID="{73908983-8F35-421E-AE8A-018EE79C52A9}" presName="Child1Accent6" presStyleLbl="alignNode1" presStyleIdx="16" presStyleCnt="34"/>
      <dgm:spPr/>
    </dgm:pt>
    <dgm:pt modelId="{55C029F5-DFAF-4DDA-B364-CB408E7CE2F7}" type="pres">
      <dgm:prSet presAssocID="{73908983-8F35-421E-AE8A-018EE79C52A9}" presName="Child1Accent7" presStyleLbl="alignNode1" presStyleIdx="17" presStyleCnt="34"/>
      <dgm:spPr/>
    </dgm:pt>
    <dgm:pt modelId="{29B280C7-4083-48B2-B478-19826224B0DA}" type="pres">
      <dgm:prSet presAssocID="{73908983-8F35-421E-AE8A-018EE79C52A9}" presName="Child1Accent8" presStyleLbl="alignNode1" presStyleIdx="18" presStyleCnt="34"/>
      <dgm:spPr/>
    </dgm:pt>
    <dgm:pt modelId="{7F1EAD76-DFB6-4084-BD33-9CB91370FD12}" type="pres">
      <dgm:prSet presAssocID="{73908983-8F35-421E-AE8A-018EE79C52A9}" presName="Child1Accent9" presStyleLbl="alignNode1" presStyleIdx="19" presStyleCnt="34"/>
      <dgm:spPr/>
    </dgm:pt>
    <dgm:pt modelId="{C54D4CA7-6F94-4025-BD30-A700FE24BC46}" type="pres">
      <dgm:prSet presAssocID="{73908983-8F35-421E-AE8A-018EE79C52A9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D0B879-4DE3-476A-B474-9326D267A06D}" type="pres">
      <dgm:prSet presAssocID="{DD043312-6F4A-4152-AA74-E7CB3F0AB42E}" presName="Child2Accent1" presStyleLbl="alignNode1" presStyleIdx="20" presStyleCnt="34"/>
      <dgm:spPr/>
    </dgm:pt>
    <dgm:pt modelId="{AAF91841-C479-4027-AD6E-1665C6FFDAC9}" type="pres">
      <dgm:prSet presAssocID="{DD043312-6F4A-4152-AA74-E7CB3F0AB42E}" presName="Child2Accent2" presStyleLbl="alignNode1" presStyleIdx="21" presStyleCnt="34"/>
      <dgm:spPr/>
    </dgm:pt>
    <dgm:pt modelId="{BDE1EBBC-0005-4E83-9EBA-DC5794F1E3DF}" type="pres">
      <dgm:prSet presAssocID="{DD043312-6F4A-4152-AA74-E7CB3F0AB42E}" presName="Child2Accent3" presStyleLbl="alignNode1" presStyleIdx="22" presStyleCnt="34"/>
      <dgm:spPr/>
    </dgm:pt>
    <dgm:pt modelId="{B7A9131C-D2F1-4949-A499-CE4339A1ADA4}" type="pres">
      <dgm:prSet presAssocID="{DD043312-6F4A-4152-AA74-E7CB3F0AB42E}" presName="Child2Accent4" presStyleLbl="alignNode1" presStyleIdx="23" presStyleCnt="34"/>
      <dgm:spPr/>
    </dgm:pt>
    <dgm:pt modelId="{BCECD908-C84B-4AE5-8EA5-FABED2A6FBA9}" type="pres">
      <dgm:prSet presAssocID="{DD043312-6F4A-4152-AA74-E7CB3F0AB42E}" presName="Child2Accent5" presStyleLbl="alignNode1" presStyleIdx="24" presStyleCnt="34"/>
      <dgm:spPr/>
    </dgm:pt>
    <dgm:pt modelId="{2F8A9F4A-B790-40C3-ABAC-EBEB527C6206}" type="pres">
      <dgm:prSet presAssocID="{DD043312-6F4A-4152-AA74-E7CB3F0AB42E}" presName="Child2Accent6" presStyleLbl="alignNode1" presStyleIdx="25" presStyleCnt="34"/>
      <dgm:spPr/>
    </dgm:pt>
    <dgm:pt modelId="{8A012DE7-83D4-4FA0-9949-8D442CA31047}" type="pres">
      <dgm:prSet presAssocID="{DD043312-6F4A-4152-AA74-E7CB3F0AB42E}" presName="Child2Accent7" presStyleLbl="alignNode1" presStyleIdx="26" presStyleCnt="34"/>
      <dgm:spPr/>
    </dgm:pt>
    <dgm:pt modelId="{D8CF71B8-05E4-4ADB-9A91-69505271D8E9}" type="pres">
      <dgm:prSet presAssocID="{DD043312-6F4A-4152-AA74-E7CB3F0AB42E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21B3F-6623-46FF-9BD3-F988DD8B48AF}" type="pres">
      <dgm:prSet presAssocID="{EAC9FF6D-93A0-49A0-8221-6D8DA415626E}" presName="Child3Accent1" presStyleLbl="alignNode1" presStyleIdx="27" presStyleCnt="34"/>
      <dgm:spPr/>
    </dgm:pt>
    <dgm:pt modelId="{2EF9AF3A-9C97-4959-9059-E5DCE10ED507}" type="pres">
      <dgm:prSet presAssocID="{EAC9FF6D-93A0-49A0-8221-6D8DA415626E}" presName="Child3Accent2" presStyleLbl="alignNode1" presStyleIdx="28" presStyleCnt="34"/>
      <dgm:spPr/>
    </dgm:pt>
    <dgm:pt modelId="{B0EB355A-2EF1-4AC0-963A-3628952CB3FE}" type="pres">
      <dgm:prSet presAssocID="{EAC9FF6D-93A0-49A0-8221-6D8DA415626E}" presName="Child3Accent3" presStyleLbl="alignNode1" presStyleIdx="29" presStyleCnt="34"/>
      <dgm:spPr/>
    </dgm:pt>
    <dgm:pt modelId="{F41E78D0-B319-45FD-9A91-22592BC9928A}" type="pres">
      <dgm:prSet presAssocID="{EAC9FF6D-93A0-49A0-8221-6D8DA415626E}" presName="Child3Accent4" presStyleLbl="alignNode1" presStyleIdx="30" presStyleCnt="34"/>
      <dgm:spPr/>
    </dgm:pt>
    <dgm:pt modelId="{C6CD0DB2-58BA-45EF-AED8-34DC1C5F585E}" type="pres">
      <dgm:prSet presAssocID="{EAC9FF6D-93A0-49A0-8221-6D8DA415626E}" presName="Child3Accent5" presStyleLbl="alignNode1" presStyleIdx="31" presStyleCnt="34"/>
      <dgm:spPr/>
    </dgm:pt>
    <dgm:pt modelId="{3ED60A45-DB56-4DE9-BB56-7980E2422C89}" type="pres">
      <dgm:prSet presAssocID="{EAC9FF6D-93A0-49A0-8221-6D8DA415626E}" presName="Child3Accent6" presStyleLbl="alignNode1" presStyleIdx="32" presStyleCnt="34"/>
      <dgm:spPr/>
    </dgm:pt>
    <dgm:pt modelId="{9C8F9104-C7EC-48DE-A867-362AEA4D4201}" type="pres">
      <dgm:prSet presAssocID="{EAC9FF6D-93A0-49A0-8221-6D8DA415626E}" presName="Child3Accent7" presStyleLbl="alignNode1" presStyleIdx="33" presStyleCnt="34"/>
      <dgm:spPr/>
    </dgm:pt>
    <dgm:pt modelId="{E91D81C7-F39D-4893-8015-6D89B10A528E}" type="pres">
      <dgm:prSet presAssocID="{EAC9FF6D-93A0-49A0-8221-6D8DA415626E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DD8919-3A0A-4F92-A181-834F33EB9E49}" type="presOf" srcId="{DD043312-6F4A-4152-AA74-E7CB3F0AB42E}" destId="{D8CF71B8-05E4-4ADB-9A91-69505271D8E9}" srcOrd="0" destOrd="0" presId="urn:microsoft.com/office/officeart/2011/layout/ConvergingText"/>
    <dgm:cxn modelId="{9EE3BE22-0DF1-490A-A275-246738B8BE41}" srcId="{2A65FF3B-4FF7-4872-B0CE-AA57A0BB35D5}" destId="{73908983-8F35-421E-AE8A-018EE79C52A9}" srcOrd="0" destOrd="0" parTransId="{BA79392F-23DC-492A-A41D-35066131A5E6}" sibTransId="{AC5C6DDD-16B7-4E4E-B9F4-A609B06B2FBB}"/>
    <dgm:cxn modelId="{09AB8487-3108-466D-92CD-93CAC042FC95}" srcId="{2A65FF3B-4FF7-4872-B0CE-AA57A0BB35D5}" destId="{EAC9FF6D-93A0-49A0-8221-6D8DA415626E}" srcOrd="2" destOrd="0" parTransId="{FD1B543D-D040-4BD0-B6FD-14D040CCACD0}" sibTransId="{CB79AB77-5831-45F3-A151-0E6290FCF66B}"/>
    <dgm:cxn modelId="{36E70225-58B4-4F85-8C51-D84A357A4DB4}" type="presOf" srcId="{2A65FF3B-4FF7-4872-B0CE-AA57A0BB35D5}" destId="{8DD29D46-7C3C-491A-9488-834E8BE921C0}" srcOrd="0" destOrd="0" presId="urn:microsoft.com/office/officeart/2011/layout/ConvergingText"/>
    <dgm:cxn modelId="{2D585E0E-DB01-41BD-8520-011EC13DB271}" type="presOf" srcId="{EAC9FF6D-93A0-49A0-8221-6D8DA415626E}" destId="{E91D81C7-F39D-4893-8015-6D89B10A528E}" srcOrd="0" destOrd="0" presId="urn:microsoft.com/office/officeart/2011/layout/ConvergingText"/>
    <dgm:cxn modelId="{0898D2F7-324E-4496-A559-D053805500A5}" type="presOf" srcId="{73908983-8F35-421E-AE8A-018EE79C52A9}" destId="{C54D4CA7-6F94-4025-BD30-A700FE24BC46}" srcOrd="0" destOrd="0" presId="urn:microsoft.com/office/officeart/2011/layout/ConvergingText"/>
    <dgm:cxn modelId="{1D9695F3-5B09-414E-B6D7-0DC0CA0C6DED}" type="presOf" srcId="{C33D4F28-5775-4499-BA5D-FACE909F0EC7}" destId="{F62F8DCE-4B97-4B4E-BBDC-817350DA30C4}" srcOrd="0" destOrd="0" presId="urn:microsoft.com/office/officeart/2011/layout/ConvergingText"/>
    <dgm:cxn modelId="{737A4C73-8D87-435E-B5B1-B6162DC4EA39}" srcId="{C33D4F28-5775-4499-BA5D-FACE909F0EC7}" destId="{2A65FF3B-4FF7-4872-B0CE-AA57A0BB35D5}" srcOrd="0" destOrd="0" parTransId="{083F3C81-DD03-48E5-93F9-31C820608E95}" sibTransId="{F39C9A19-0182-4DBB-A913-CBCA7A1E66AB}"/>
    <dgm:cxn modelId="{18B4461B-185E-4B7C-AE1E-AF35409C9CDB}" srcId="{2A65FF3B-4FF7-4872-B0CE-AA57A0BB35D5}" destId="{DD043312-6F4A-4152-AA74-E7CB3F0AB42E}" srcOrd="1" destOrd="0" parTransId="{63E08821-B862-47C7-878B-E546BE4476AF}" sibTransId="{27BD312C-BBDD-4C35-8C08-C90894EAC1E9}"/>
    <dgm:cxn modelId="{473956FD-546E-4418-A7AD-240E8A406EDA}" type="presParOf" srcId="{F62F8DCE-4B97-4B4E-BBDC-817350DA30C4}" destId="{7C5CB609-8E61-4A01-A759-61672585F9CA}" srcOrd="0" destOrd="0" presId="urn:microsoft.com/office/officeart/2011/layout/ConvergingText"/>
    <dgm:cxn modelId="{C5BFCF7E-F20E-4FD6-9992-24434ED3BA60}" type="presParOf" srcId="{7C5CB609-8E61-4A01-A759-61672585F9CA}" destId="{C5BD717B-D681-4AFD-BD7E-CD1858A68CF2}" srcOrd="0" destOrd="0" presId="urn:microsoft.com/office/officeart/2011/layout/ConvergingText"/>
    <dgm:cxn modelId="{F9C76123-3142-4270-B180-AF1369906973}" type="presParOf" srcId="{7C5CB609-8E61-4A01-A759-61672585F9CA}" destId="{35BC7E25-2D74-491A-A534-0A65A3D5DA34}" srcOrd="1" destOrd="0" presId="urn:microsoft.com/office/officeart/2011/layout/ConvergingText"/>
    <dgm:cxn modelId="{E1F04DF7-64C5-4F50-8EE4-E315120A82B7}" type="presParOf" srcId="{7C5CB609-8E61-4A01-A759-61672585F9CA}" destId="{23E79B8F-3EE4-43E7-8C87-781D973B0999}" srcOrd="2" destOrd="0" presId="urn:microsoft.com/office/officeart/2011/layout/ConvergingText"/>
    <dgm:cxn modelId="{EEF030E0-4688-4C15-B75E-CD28E71274D8}" type="presParOf" srcId="{7C5CB609-8E61-4A01-A759-61672585F9CA}" destId="{40725D2A-C7AC-4F19-A7B0-0185F35975E2}" srcOrd="3" destOrd="0" presId="urn:microsoft.com/office/officeart/2011/layout/ConvergingText"/>
    <dgm:cxn modelId="{F8A6ED80-8F11-41BD-B36A-6D6EAB1472CA}" type="presParOf" srcId="{7C5CB609-8E61-4A01-A759-61672585F9CA}" destId="{FB32DCC7-E2ED-4DB3-BA43-BB1A2211F26C}" srcOrd="4" destOrd="0" presId="urn:microsoft.com/office/officeart/2011/layout/ConvergingText"/>
    <dgm:cxn modelId="{4C33D273-21F6-4478-9264-F16C46E0299C}" type="presParOf" srcId="{7C5CB609-8E61-4A01-A759-61672585F9CA}" destId="{A287985F-7AAD-411E-9273-BE364E24EEC5}" srcOrd="5" destOrd="0" presId="urn:microsoft.com/office/officeart/2011/layout/ConvergingText"/>
    <dgm:cxn modelId="{3590870D-9E73-4A50-BEF1-342C9EF677BD}" type="presParOf" srcId="{7C5CB609-8E61-4A01-A759-61672585F9CA}" destId="{46BF8076-DA7F-4859-82EB-B1A8F0884353}" srcOrd="6" destOrd="0" presId="urn:microsoft.com/office/officeart/2011/layout/ConvergingText"/>
    <dgm:cxn modelId="{06DEE010-5866-429E-8907-4A0C2351D905}" type="presParOf" srcId="{7C5CB609-8E61-4A01-A759-61672585F9CA}" destId="{61E6560C-8CC7-490A-855C-1E5E06B9DF15}" srcOrd="7" destOrd="0" presId="urn:microsoft.com/office/officeart/2011/layout/ConvergingText"/>
    <dgm:cxn modelId="{91A1D642-DE62-440F-94C8-CAB077124A09}" type="presParOf" srcId="{7C5CB609-8E61-4A01-A759-61672585F9CA}" destId="{CFAEE496-1EF6-4512-BCD6-170A347CA929}" srcOrd="8" destOrd="0" presId="urn:microsoft.com/office/officeart/2011/layout/ConvergingText"/>
    <dgm:cxn modelId="{8AC41DCB-B2EE-4217-8E68-3007C60E4479}" type="presParOf" srcId="{7C5CB609-8E61-4A01-A759-61672585F9CA}" destId="{67FE21B9-9F53-4BD8-982D-442DD6204CCA}" srcOrd="9" destOrd="0" presId="urn:microsoft.com/office/officeart/2011/layout/ConvergingText"/>
    <dgm:cxn modelId="{C454DB62-5BAF-46D0-B0C7-91A4EC7F5710}" type="presParOf" srcId="{7C5CB609-8E61-4A01-A759-61672585F9CA}" destId="{8DD29D46-7C3C-491A-9488-834E8BE921C0}" srcOrd="10" destOrd="0" presId="urn:microsoft.com/office/officeart/2011/layout/ConvergingText"/>
    <dgm:cxn modelId="{BE3ECEF8-ECDE-47E5-9231-EC602B835C16}" type="presParOf" srcId="{7C5CB609-8E61-4A01-A759-61672585F9CA}" destId="{BA04B3C2-BC85-4C18-8859-97E74203571E}" srcOrd="11" destOrd="0" presId="urn:microsoft.com/office/officeart/2011/layout/ConvergingText"/>
    <dgm:cxn modelId="{379F1343-E182-4113-BF33-81D9F064E59A}" type="presParOf" srcId="{7C5CB609-8E61-4A01-A759-61672585F9CA}" destId="{E43945AF-6C8E-4DB2-8B4A-DA61E0A03486}" srcOrd="12" destOrd="0" presId="urn:microsoft.com/office/officeart/2011/layout/ConvergingText"/>
    <dgm:cxn modelId="{643B84A2-D892-4F04-9215-482B0C0D95D1}" type="presParOf" srcId="{7C5CB609-8E61-4A01-A759-61672585F9CA}" destId="{E3901393-6E9A-47D5-B8B5-415D5AA44553}" srcOrd="13" destOrd="0" presId="urn:microsoft.com/office/officeart/2011/layout/ConvergingText"/>
    <dgm:cxn modelId="{E0834613-4BD7-4A7D-8EBB-1DEA22DC7897}" type="presParOf" srcId="{7C5CB609-8E61-4A01-A759-61672585F9CA}" destId="{D48272E8-759A-400E-B1C5-337531BD7EC8}" srcOrd="14" destOrd="0" presId="urn:microsoft.com/office/officeart/2011/layout/ConvergingText"/>
    <dgm:cxn modelId="{F02280CD-6154-4BE7-A5A7-2428626D23B7}" type="presParOf" srcId="{7C5CB609-8E61-4A01-A759-61672585F9CA}" destId="{6F7F9DF1-B833-4224-92F3-8F24C971CE45}" srcOrd="15" destOrd="0" presId="urn:microsoft.com/office/officeart/2011/layout/ConvergingText"/>
    <dgm:cxn modelId="{DF0FE2CB-56A9-4567-A7EF-C693BFF54C7B}" type="presParOf" srcId="{7C5CB609-8E61-4A01-A759-61672585F9CA}" destId="{883E2457-E08B-469F-8075-25D020DF703E}" srcOrd="16" destOrd="0" presId="urn:microsoft.com/office/officeart/2011/layout/ConvergingText"/>
    <dgm:cxn modelId="{49F508A1-050E-4E05-89BE-FBF3745B27FE}" type="presParOf" srcId="{7C5CB609-8E61-4A01-A759-61672585F9CA}" destId="{55C029F5-DFAF-4DDA-B364-CB408E7CE2F7}" srcOrd="17" destOrd="0" presId="urn:microsoft.com/office/officeart/2011/layout/ConvergingText"/>
    <dgm:cxn modelId="{A45F2DC0-6900-4EFA-A361-8AF9F7B8C439}" type="presParOf" srcId="{7C5CB609-8E61-4A01-A759-61672585F9CA}" destId="{29B280C7-4083-48B2-B478-19826224B0DA}" srcOrd="18" destOrd="0" presId="urn:microsoft.com/office/officeart/2011/layout/ConvergingText"/>
    <dgm:cxn modelId="{8B826AAC-A26C-4A05-92AF-CB6A99C2A023}" type="presParOf" srcId="{7C5CB609-8E61-4A01-A759-61672585F9CA}" destId="{7F1EAD76-DFB6-4084-BD33-9CB91370FD12}" srcOrd="19" destOrd="0" presId="urn:microsoft.com/office/officeart/2011/layout/ConvergingText"/>
    <dgm:cxn modelId="{E102C04A-1515-4575-92D1-4E0AB70EE687}" type="presParOf" srcId="{7C5CB609-8E61-4A01-A759-61672585F9CA}" destId="{C54D4CA7-6F94-4025-BD30-A700FE24BC46}" srcOrd="20" destOrd="0" presId="urn:microsoft.com/office/officeart/2011/layout/ConvergingText"/>
    <dgm:cxn modelId="{46E45BED-9BF7-40B7-A416-EA506AF30064}" type="presParOf" srcId="{7C5CB609-8E61-4A01-A759-61672585F9CA}" destId="{E4D0B879-4DE3-476A-B474-9326D267A06D}" srcOrd="21" destOrd="0" presId="urn:microsoft.com/office/officeart/2011/layout/ConvergingText"/>
    <dgm:cxn modelId="{CADF4C63-63A2-4DB1-8804-13A45B123D21}" type="presParOf" srcId="{7C5CB609-8E61-4A01-A759-61672585F9CA}" destId="{AAF91841-C479-4027-AD6E-1665C6FFDAC9}" srcOrd="22" destOrd="0" presId="urn:microsoft.com/office/officeart/2011/layout/ConvergingText"/>
    <dgm:cxn modelId="{AACAA79B-A668-440B-841A-63569E406420}" type="presParOf" srcId="{7C5CB609-8E61-4A01-A759-61672585F9CA}" destId="{BDE1EBBC-0005-4E83-9EBA-DC5794F1E3DF}" srcOrd="23" destOrd="0" presId="urn:microsoft.com/office/officeart/2011/layout/ConvergingText"/>
    <dgm:cxn modelId="{C1828539-BBB9-4713-8EB3-D7F8ED617BB0}" type="presParOf" srcId="{7C5CB609-8E61-4A01-A759-61672585F9CA}" destId="{B7A9131C-D2F1-4949-A499-CE4339A1ADA4}" srcOrd="24" destOrd="0" presId="urn:microsoft.com/office/officeart/2011/layout/ConvergingText"/>
    <dgm:cxn modelId="{B4894E49-55DF-4877-ADF9-A82807B82F92}" type="presParOf" srcId="{7C5CB609-8E61-4A01-A759-61672585F9CA}" destId="{BCECD908-C84B-4AE5-8EA5-FABED2A6FBA9}" srcOrd="25" destOrd="0" presId="urn:microsoft.com/office/officeart/2011/layout/ConvergingText"/>
    <dgm:cxn modelId="{6488C123-DBAC-487A-83AC-58E812461DAC}" type="presParOf" srcId="{7C5CB609-8E61-4A01-A759-61672585F9CA}" destId="{2F8A9F4A-B790-40C3-ABAC-EBEB527C6206}" srcOrd="26" destOrd="0" presId="urn:microsoft.com/office/officeart/2011/layout/ConvergingText"/>
    <dgm:cxn modelId="{68B8B1BA-F31F-4194-8C94-6EA8113BB550}" type="presParOf" srcId="{7C5CB609-8E61-4A01-A759-61672585F9CA}" destId="{8A012DE7-83D4-4FA0-9949-8D442CA31047}" srcOrd="27" destOrd="0" presId="urn:microsoft.com/office/officeart/2011/layout/ConvergingText"/>
    <dgm:cxn modelId="{C511C497-C4BE-4442-A6AA-37800EF286C1}" type="presParOf" srcId="{7C5CB609-8E61-4A01-A759-61672585F9CA}" destId="{D8CF71B8-05E4-4ADB-9A91-69505271D8E9}" srcOrd="28" destOrd="0" presId="urn:microsoft.com/office/officeart/2011/layout/ConvergingText"/>
    <dgm:cxn modelId="{5F8AA73E-2A16-4B79-951C-5EE86421B589}" type="presParOf" srcId="{7C5CB609-8E61-4A01-A759-61672585F9CA}" destId="{65621B3F-6623-46FF-9BD3-F988DD8B48AF}" srcOrd="29" destOrd="0" presId="urn:microsoft.com/office/officeart/2011/layout/ConvergingText"/>
    <dgm:cxn modelId="{43940351-ED47-4BEF-A62C-11DEE14383CC}" type="presParOf" srcId="{7C5CB609-8E61-4A01-A759-61672585F9CA}" destId="{2EF9AF3A-9C97-4959-9059-E5DCE10ED507}" srcOrd="30" destOrd="0" presId="urn:microsoft.com/office/officeart/2011/layout/ConvergingText"/>
    <dgm:cxn modelId="{4DBD1757-5385-42A6-993F-F8950CD9D421}" type="presParOf" srcId="{7C5CB609-8E61-4A01-A759-61672585F9CA}" destId="{B0EB355A-2EF1-4AC0-963A-3628952CB3FE}" srcOrd="31" destOrd="0" presId="urn:microsoft.com/office/officeart/2011/layout/ConvergingText"/>
    <dgm:cxn modelId="{301D46A6-A6CD-4FCC-A1A0-F4AEEBDD120D}" type="presParOf" srcId="{7C5CB609-8E61-4A01-A759-61672585F9CA}" destId="{F41E78D0-B319-45FD-9A91-22592BC9928A}" srcOrd="32" destOrd="0" presId="urn:microsoft.com/office/officeart/2011/layout/ConvergingText"/>
    <dgm:cxn modelId="{E16D0B0B-17D6-4CA3-A41A-D3AEB51D4813}" type="presParOf" srcId="{7C5CB609-8E61-4A01-A759-61672585F9CA}" destId="{C6CD0DB2-58BA-45EF-AED8-34DC1C5F585E}" srcOrd="33" destOrd="0" presId="urn:microsoft.com/office/officeart/2011/layout/ConvergingText"/>
    <dgm:cxn modelId="{BD8F4072-B703-41BE-90CE-BB85D3DE5E5E}" type="presParOf" srcId="{7C5CB609-8E61-4A01-A759-61672585F9CA}" destId="{3ED60A45-DB56-4DE9-BB56-7980E2422C89}" srcOrd="34" destOrd="0" presId="urn:microsoft.com/office/officeart/2011/layout/ConvergingText"/>
    <dgm:cxn modelId="{978912BD-94AB-41B6-A4C1-0B82F647ECD9}" type="presParOf" srcId="{7C5CB609-8E61-4A01-A759-61672585F9CA}" destId="{9C8F9104-C7EC-48DE-A867-362AEA4D4201}" srcOrd="35" destOrd="0" presId="urn:microsoft.com/office/officeart/2011/layout/ConvergingText"/>
    <dgm:cxn modelId="{12EBB74E-9310-480A-88DC-A3633FAB9560}" type="presParOf" srcId="{7C5CB609-8E61-4A01-A759-61672585F9CA}" destId="{E91D81C7-F39D-4893-8015-6D89B10A528E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19FA33-E0FD-46DE-8289-1215369C30D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80B1FB9F-E750-4E8D-AA8A-ABBEF11E0A3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Battle Victory</a:t>
          </a:r>
          <a:endParaRPr lang="en-US" dirty="0">
            <a:solidFill>
              <a:schemeClr val="bg1"/>
            </a:solidFill>
          </a:endParaRPr>
        </a:p>
      </dgm:t>
    </dgm:pt>
    <dgm:pt modelId="{447FB406-C3F0-4691-AE11-E4BA2A167F09}" type="parTrans" cxnId="{BBCC1AA2-0AFC-48EE-8B2A-A309EF3C79F1}">
      <dgm:prSet/>
      <dgm:spPr/>
      <dgm:t>
        <a:bodyPr/>
        <a:lstStyle/>
        <a:p>
          <a:endParaRPr lang="en-US"/>
        </a:p>
      </dgm:t>
    </dgm:pt>
    <dgm:pt modelId="{8A3ACE52-6E3C-4EF2-A6A3-C65F89AA3F2E}" type="sibTrans" cxnId="{BBCC1AA2-0AFC-48EE-8B2A-A309EF3C79F1}">
      <dgm:prSet/>
      <dgm:spPr/>
      <dgm:t>
        <a:bodyPr/>
        <a:lstStyle/>
        <a:p>
          <a:endParaRPr lang="en-US"/>
        </a:p>
      </dgm:t>
    </dgm:pt>
    <dgm:pt modelId="{7D2576B3-EEAE-4F6E-BEA1-27A06FF7DE4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Move Usage</a:t>
          </a:r>
          <a:endParaRPr lang="en-US" dirty="0">
            <a:solidFill>
              <a:schemeClr val="bg1"/>
            </a:solidFill>
          </a:endParaRPr>
        </a:p>
      </dgm:t>
    </dgm:pt>
    <dgm:pt modelId="{C23F0E82-FA16-4FFF-9513-2C3F12BF9185}" type="parTrans" cxnId="{C2330FF0-CD6C-484B-90F1-2B5A096A5E8C}">
      <dgm:prSet/>
      <dgm:spPr/>
      <dgm:t>
        <a:bodyPr/>
        <a:lstStyle/>
        <a:p>
          <a:endParaRPr lang="en-US"/>
        </a:p>
      </dgm:t>
    </dgm:pt>
    <dgm:pt modelId="{FD65B6AF-1B9D-4E48-961E-18FB79AAB921}" type="sibTrans" cxnId="{C2330FF0-CD6C-484B-90F1-2B5A096A5E8C}">
      <dgm:prSet/>
      <dgm:spPr/>
      <dgm:t>
        <a:bodyPr/>
        <a:lstStyle/>
        <a:p>
          <a:endParaRPr lang="en-US"/>
        </a:p>
      </dgm:t>
    </dgm:pt>
    <dgm:pt modelId="{E063E5AE-6C4B-4A09-B7FC-CF282E0FCC9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Move Utility</a:t>
          </a:r>
          <a:endParaRPr lang="en-US" dirty="0">
            <a:solidFill>
              <a:schemeClr val="bg1"/>
            </a:solidFill>
          </a:endParaRPr>
        </a:p>
      </dgm:t>
    </dgm:pt>
    <dgm:pt modelId="{1DB5F763-F051-4366-AF6E-B960AA72D9BD}" type="parTrans" cxnId="{DEC2B11E-C92F-4282-83F3-34EF6D4DC4BF}">
      <dgm:prSet/>
      <dgm:spPr/>
      <dgm:t>
        <a:bodyPr/>
        <a:lstStyle/>
        <a:p>
          <a:endParaRPr lang="en-US"/>
        </a:p>
      </dgm:t>
    </dgm:pt>
    <dgm:pt modelId="{C3EA70D5-4C82-44C4-9AA6-DFD33EF77D64}" type="sibTrans" cxnId="{DEC2B11E-C92F-4282-83F3-34EF6D4DC4BF}">
      <dgm:prSet/>
      <dgm:spPr/>
      <dgm:t>
        <a:bodyPr/>
        <a:lstStyle/>
        <a:p>
          <a:endParaRPr lang="en-US"/>
        </a:p>
      </dgm:t>
    </dgm:pt>
    <dgm:pt modelId="{8DCA4FAC-AA52-46B7-B3DC-25BEB2D13BED}" type="pres">
      <dgm:prSet presAssocID="{FA19FA33-E0FD-46DE-8289-1215369C30D9}" presName="linearFlow" presStyleCnt="0">
        <dgm:presLayoutVars>
          <dgm:dir/>
          <dgm:resizeHandles val="exact"/>
        </dgm:presLayoutVars>
      </dgm:prSet>
      <dgm:spPr/>
    </dgm:pt>
    <dgm:pt modelId="{AA84FD1F-CEB3-45D1-8360-C94ECC6EBECB}" type="pres">
      <dgm:prSet presAssocID="{80B1FB9F-E750-4E8D-AA8A-ABBEF11E0A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D25B2-7FF7-431A-9CA2-FA4EDD4912B1}" type="pres">
      <dgm:prSet presAssocID="{8A3ACE52-6E3C-4EF2-A6A3-C65F89AA3F2E}" presName="spacerL" presStyleCnt="0"/>
      <dgm:spPr/>
    </dgm:pt>
    <dgm:pt modelId="{7AD642EC-3D62-4196-AA52-56855C27D084}" type="pres">
      <dgm:prSet presAssocID="{8A3ACE52-6E3C-4EF2-A6A3-C65F89AA3F2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A7FE93E-B6F3-4F3C-8171-452F77AE0BA0}" type="pres">
      <dgm:prSet presAssocID="{8A3ACE52-6E3C-4EF2-A6A3-C65F89AA3F2E}" presName="spacerR" presStyleCnt="0"/>
      <dgm:spPr/>
    </dgm:pt>
    <dgm:pt modelId="{C49AA08E-8425-4CE0-95EB-9911096EF44E}" type="pres">
      <dgm:prSet presAssocID="{7D2576B3-EEAE-4F6E-BEA1-27A06FF7DE4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4D974-98B1-4DC5-B675-D8B99E3718FD}" type="pres">
      <dgm:prSet presAssocID="{FD65B6AF-1B9D-4E48-961E-18FB79AAB921}" presName="spacerL" presStyleCnt="0"/>
      <dgm:spPr/>
    </dgm:pt>
    <dgm:pt modelId="{71154503-70E1-4183-9AC2-F924E3127283}" type="pres">
      <dgm:prSet presAssocID="{FD65B6AF-1B9D-4E48-961E-18FB79AAB9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EF06100-984B-408A-8D55-38E0AADAA6E5}" type="pres">
      <dgm:prSet presAssocID="{FD65B6AF-1B9D-4E48-961E-18FB79AAB921}" presName="spacerR" presStyleCnt="0"/>
      <dgm:spPr/>
    </dgm:pt>
    <dgm:pt modelId="{03EF30DF-B74D-4675-93F8-7045CF45C88A}" type="pres">
      <dgm:prSet presAssocID="{E063E5AE-6C4B-4A09-B7FC-CF282E0FCC9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5231D3-2E94-4012-A595-271C98D1E78C}" type="presOf" srcId="{80B1FB9F-E750-4E8D-AA8A-ABBEF11E0A3C}" destId="{AA84FD1F-CEB3-45D1-8360-C94ECC6EBECB}" srcOrd="0" destOrd="0" presId="urn:microsoft.com/office/officeart/2005/8/layout/equation1"/>
    <dgm:cxn modelId="{CB134F7C-0DDE-4AED-B173-8957399B80C8}" type="presOf" srcId="{E063E5AE-6C4B-4A09-B7FC-CF282E0FCC98}" destId="{03EF30DF-B74D-4675-93F8-7045CF45C88A}" srcOrd="0" destOrd="0" presId="urn:microsoft.com/office/officeart/2005/8/layout/equation1"/>
    <dgm:cxn modelId="{DEC2B11E-C92F-4282-83F3-34EF6D4DC4BF}" srcId="{FA19FA33-E0FD-46DE-8289-1215369C30D9}" destId="{E063E5AE-6C4B-4A09-B7FC-CF282E0FCC98}" srcOrd="2" destOrd="0" parTransId="{1DB5F763-F051-4366-AF6E-B960AA72D9BD}" sibTransId="{C3EA70D5-4C82-44C4-9AA6-DFD33EF77D64}"/>
    <dgm:cxn modelId="{21301906-6D41-4A7B-B3A1-7E9D2FED5752}" type="presOf" srcId="{FA19FA33-E0FD-46DE-8289-1215369C30D9}" destId="{8DCA4FAC-AA52-46B7-B3DC-25BEB2D13BED}" srcOrd="0" destOrd="0" presId="urn:microsoft.com/office/officeart/2005/8/layout/equation1"/>
    <dgm:cxn modelId="{C2330FF0-CD6C-484B-90F1-2B5A096A5E8C}" srcId="{FA19FA33-E0FD-46DE-8289-1215369C30D9}" destId="{7D2576B3-EEAE-4F6E-BEA1-27A06FF7DE46}" srcOrd="1" destOrd="0" parTransId="{C23F0E82-FA16-4FFF-9513-2C3F12BF9185}" sibTransId="{FD65B6AF-1B9D-4E48-961E-18FB79AAB921}"/>
    <dgm:cxn modelId="{BBCC1AA2-0AFC-48EE-8B2A-A309EF3C79F1}" srcId="{FA19FA33-E0FD-46DE-8289-1215369C30D9}" destId="{80B1FB9F-E750-4E8D-AA8A-ABBEF11E0A3C}" srcOrd="0" destOrd="0" parTransId="{447FB406-C3F0-4691-AE11-E4BA2A167F09}" sibTransId="{8A3ACE52-6E3C-4EF2-A6A3-C65F89AA3F2E}"/>
    <dgm:cxn modelId="{F9FE7988-F1AD-4C5B-9F29-805A9581E43F}" type="presOf" srcId="{8A3ACE52-6E3C-4EF2-A6A3-C65F89AA3F2E}" destId="{7AD642EC-3D62-4196-AA52-56855C27D084}" srcOrd="0" destOrd="0" presId="urn:microsoft.com/office/officeart/2005/8/layout/equation1"/>
    <dgm:cxn modelId="{590C2F17-6C86-43D4-9F5F-DE4A960F248A}" type="presOf" srcId="{FD65B6AF-1B9D-4E48-961E-18FB79AAB921}" destId="{71154503-70E1-4183-9AC2-F924E3127283}" srcOrd="0" destOrd="0" presId="urn:microsoft.com/office/officeart/2005/8/layout/equation1"/>
    <dgm:cxn modelId="{E84E906F-6499-4F34-9FC6-14FF57685A76}" type="presOf" srcId="{7D2576B3-EEAE-4F6E-BEA1-27A06FF7DE46}" destId="{C49AA08E-8425-4CE0-95EB-9911096EF44E}" srcOrd="0" destOrd="0" presId="urn:microsoft.com/office/officeart/2005/8/layout/equation1"/>
    <dgm:cxn modelId="{23E74309-62E5-4894-9580-E9C61ED5AFEF}" type="presParOf" srcId="{8DCA4FAC-AA52-46B7-B3DC-25BEB2D13BED}" destId="{AA84FD1F-CEB3-45D1-8360-C94ECC6EBECB}" srcOrd="0" destOrd="0" presId="urn:microsoft.com/office/officeart/2005/8/layout/equation1"/>
    <dgm:cxn modelId="{0101018E-19B6-4829-BBE2-C533000806B1}" type="presParOf" srcId="{8DCA4FAC-AA52-46B7-B3DC-25BEB2D13BED}" destId="{1CDD25B2-7FF7-431A-9CA2-FA4EDD4912B1}" srcOrd="1" destOrd="0" presId="urn:microsoft.com/office/officeart/2005/8/layout/equation1"/>
    <dgm:cxn modelId="{7F8D1971-A1E3-4C65-B35B-4D175E1AF078}" type="presParOf" srcId="{8DCA4FAC-AA52-46B7-B3DC-25BEB2D13BED}" destId="{7AD642EC-3D62-4196-AA52-56855C27D084}" srcOrd="2" destOrd="0" presId="urn:microsoft.com/office/officeart/2005/8/layout/equation1"/>
    <dgm:cxn modelId="{1725087F-3949-4223-AD51-EF0AD62CCFC8}" type="presParOf" srcId="{8DCA4FAC-AA52-46B7-B3DC-25BEB2D13BED}" destId="{FA7FE93E-B6F3-4F3C-8171-452F77AE0BA0}" srcOrd="3" destOrd="0" presId="urn:microsoft.com/office/officeart/2005/8/layout/equation1"/>
    <dgm:cxn modelId="{8F4C2A6A-89F2-484B-A87C-7C72287C920D}" type="presParOf" srcId="{8DCA4FAC-AA52-46B7-B3DC-25BEB2D13BED}" destId="{C49AA08E-8425-4CE0-95EB-9911096EF44E}" srcOrd="4" destOrd="0" presId="urn:microsoft.com/office/officeart/2005/8/layout/equation1"/>
    <dgm:cxn modelId="{3DDB4BF7-BC7B-44F1-A321-9DAACC3260C5}" type="presParOf" srcId="{8DCA4FAC-AA52-46B7-B3DC-25BEB2D13BED}" destId="{45E4D974-98B1-4DC5-B675-D8B99E3718FD}" srcOrd="5" destOrd="0" presId="urn:microsoft.com/office/officeart/2005/8/layout/equation1"/>
    <dgm:cxn modelId="{46B7734B-8EDA-4EE6-9FC1-6CB369E4CCA9}" type="presParOf" srcId="{8DCA4FAC-AA52-46B7-B3DC-25BEB2D13BED}" destId="{71154503-70E1-4183-9AC2-F924E3127283}" srcOrd="6" destOrd="0" presId="urn:microsoft.com/office/officeart/2005/8/layout/equation1"/>
    <dgm:cxn modelId="{C0A90930-B202-4671-B2F5-956E4821B83F}" type="presParOf" srcId="{8DCA4FAC-AA52-46B7-B3DC-25BEB2D13BED}" destId="{1EF06100-984B-408A-8D55-38E0AADAA6E5}" srcOrd="7" destOrd="0" presId="urn:microsoft.com/office/officeart/2005/8/layout/equation1"/>
    <dgm:cxn modelId="{7B62A69F-D8F0-4A56-888A-5CFBA2DD4001}" type="presParOf" srcId="{8DCA4FAC-AA52-46B7-B3DC-25BEB2D13BED}" destId="{03EF30DF-B74D-4675-93F8-7045CF45C88A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303A92-A358-4254-9537-8514B391899B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381D8561-14CC-4A14-A0EF-F62DBFCA3087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Mutations</a:t>
          </a:r>
          <a:endParaRPr lang="en-US" dirty="0">
            <a:solidFill>
              <a:schemeClr val="bg1"/>
            </a:solidFill>
          </a:endParaRPr>
        </a:p>
      </dgm:t>
    </dgm:pt>
    <dgm:pt modelId="{E221B1E6-5F88-4B01-812B-844609ADCACD}" type="parTrans" cxnId="{4FD43064-F9E7-4733-8D2C-D811F7B2A456}">
      <dgm:prSet/>
      <dgm:spPr/>
      <dgm:t>
        <a:bodyPr/>
        <a:lstStyle/>
        <a:p>
          <a:endParaRPr lang="en-US"/>
        </a:p>
      </dgm:t>
    </dgm:pt>
    <dgm:pt modelId="{02526F7E-5D76-4209-B807-3B1B39315844}" type="sibTrans" cxnId="{4FD43064-F9E7-4733-8D2C-D811F7B2A456}">
      <dgm:prSet/>
      <dgm:spPr/>
      <dgm:t>
        <a:bodyPr/>
        <a:lstStyle/>
        <a:p>
          <a:endParaRPr lang="en-US"/>
        </a:p>
      </dgm:t>
    </dgm:pt>
    <dgm:pt modelId="{2625CCA4-2F72-4DD7-91A0-287522DD85C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Crossovers</a:t>
          </a:r>
          <a:endParaRPr lang="en-US" dirty="0">
            <a:solidFill>
              <a:schemeClr val="bg1"/>
            </a:solidFill>
          </a:endParaRPr>
        </a:p>
      </dgm:t>
    </dgm:pt>
    <dgm:pt modelId="{5B47D4B7-0FF8-4BAC-8D8C-F2EB75289AAA}" type="parTrans" cxnId="{607C4EA6-5BC8-41E4-98E8-795765A522F0}">
      <dgm:prSet/>
      <dgm:spPr/>
      <dgm:t>
        <a:bodyPr/>
        <a:lstStyle/>
        <a:p>
          <a:endParaRPr lang="en-US"/>
        </a:p>
      </dgm:t>
    </dgm:pt>
    <dgm:pt modelId="{0CD19890-AED7-4F4A-80EB-CAE44828907C}" type="sibTrans" cxnId="{607C4EA6-5BC8-41E4-98E8-795765A522F0}">
      <dgm:prSet/>
      <dgm:spPr/>
      <dgm:t>
        <a:bodyPr/>
        <a:lstStyle/>
        <a:p>
          <a:endParaRPr lang="en-US"/>
        </a:p>
      </dgm:t>
    </dgm:pt>
    <dgm:pt modelId="{1A793AA1-C063-41F6-A120-C54D917A4EE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Genetic Algorithm</a:t>
          </a:r>
          <a:endParaRPr lang="en-US" dirty="0">
            <a:solidFill>
              <a:schemeClr val="bg1"/>
            </a:solidFill>
          </a:endParaRPr>
        </a:p>
      </dgm:t>
    </dgm:pt>
    <dgm:pt modelId="{7463CFC4-E1CA-4148-8214-D70DD717875C}" type="parTrans" cxnId="{97699DC1-34BE-4E2E-B803-F893CB982098}">
      <dgm:prSet/>
      <dgm:spPr/>
      <dgm:t>
        <a:bodyPr/>
        <a:lstStyle/>
        <a:p>
          <a:endParaRPr lang="en-US"/>
        </a:p>
      </dgm:t>
    </dgm:pt>
    <dgm:pt modelId="{2BDBD131-89E0-41DA-929F-2D12222E900C}" type="sibTrans" cxnId="{97699DC1-34BE-4E2E-B803-F893CB982098}">
      <dgm:prSet/>
      <dgm:spPr/>
      <dgm:t>
        <a:bodyPr/>
        <a:lstStyle/>
        <a:p>
          <a:endParaRPr lang="en-US"/>
        </a:p>
      </dgm:t>
    </dgm:pt>
    <dgm:pt modelId="{3177AFE1-50AC-433A-95CC-C2B23403EAA6}" type="pres">
      <dgm:prSet presAssocID="{8A303A92-A358-4254-9537-8514B391899B}" presName="Name0" presStyleCnt="0">
        <dgm:presLayoutVars>
          <dgm:dir/>
          <dgm:resizeHandles val="exact"/>
        </dgm:presLayoutVars>
      </dgm:prSet>
      <dgm:spPr/>
    </dgm:pt>
    <dgm:pt modelId="{68AA445F-66F9-48E7-A589-FCEE7ACBE687}" type="pres">
      <dgm:prSet presAssocID="{8A303A92-A358-4254-9537-8514B391899B}" presName="vNodes" presStyleCnt="0"/>
      <dgm:spPr/>
    </dgm:pt>
    <dgm:pt modelId="{6C1DF1B7-1966-42CB-BDAA-0C1159713AA9}" type="pres">
      <dgm:prSet presAssocID="{381D8561-14CC-4A14-A0EF-F62DBFCA308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605F-62C0-4CFE-9B79-F7B02E6979AE}" type="pres">
      <dgm:prSet presAssocID="{02526F7E-5D76-4209-B807-3B1B39315844}" presName="spacerT" presStyleCnt="0"/>
      <dgm:spPr/>
    </dgm:pt>
    <dgm:pt modelId="{FBE3BFA0-3B92-4DE5-8E02-EAC1AF4AC9F6}" type="pres">
      <dgm:prSet presAssocID="{02526F7E-5D76-4209-B807-3B1B3931584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97E5215-68A6-45CA-9E5A-5063E53A0153}" type="pres">
      <dgm:prSet presAssocID="{02526F7E-5D76-4209-B807-3B1B39315844}" presName="spacerB" presStyleCnt="0"/>
      <dgm:spPr/>
    </dgm:pt>
    <dgm:pt modelId="{DA0AAE29-78B9-4A12-A97B-56754A9A8321}" type="pres">
      <dgm:prSet presAssocID="{2625CCA4-2F72-4DD7-91A0-287522DD85C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DA0F0-265D-419D-A249-F9FA2F8A0141}" type="pres">
      <dgm:prSet presAssocID="{8A303A92-A358-4254-9537-8514B391899B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3ABE7F5A-ABF6-4034-801F-98A20B36A7C7}" type="pres">
      <dgm:prSet presAssocID="{8A303A92-A358-4254-9537-8514B391899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6E7A999-9302-4587-A714-674A545BF007}" type="pres">
      <dgm:prSet presAssocID="{8A303A92-A358-4254-9537-8514B391899B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D43064-F9E7-4733-8D2C-D811F7B2A456}" srcId="{8A303A92-A358-4254-9537-8514B391899B}" destId="{381D8561-14CC-4A14-A0EF-F62DBFCA3087}" srcOrd="0" destOrd="0" parTransId="{E221B1E6-5F88-4B01-812B-844609ADCACD}" sibTransId="{02526F7E-5D76-4209-B807-3B1B39315844}"/>
    <dgm:cxn modelId="{D73104FD-6C68-478D-96E3-FC92972422FA}" type="presOf" srcId="{8A303A92-A358-4254-9537-8514B391899B}" destId="{3177AFE1-50AC-433A-95CC-C2B23403EAA6}" srcOrd="0" destOrd="0" presId="urn:microsoft.com/office/officeart/2005/8/layout/equation2"/>
    <dgm:cxn modelId="{E5921F34-DA04-4B19-9CED-736FFEF4C546}" type="presOf" srcId="{02526F7E-5D76-4209-B807-3B1B39315844}" destId="{FBE3BFA0-3B92-4DE5-8E02-EAC1AF4AC9F6}" srcOrd="0" destOrd="0" presId="urn:microsoft.com/office/officeart/2005/8/layout/equation2"/>
    <dgm:cxn modelId="{1FB46FAB-4DF7-4CC2-84B4-F738B4673BEE}" type="presOf" srcId="{2625CCA4-2F72-4DD7-91A0-287522DD85CC}" destId="{DA0AAE29-78B9-4A12-A97B-56754A9A8321}" srcOrd="0" destOrd="0" presId="urn:microsoft.com/office/officeart/2005/8/layout/equation2"/>
    <dgm:cxn modelId="{604B42F9-1FBB-45B2-8BA2-3E1B08E1098D}" type="presOf" srcId="{0CD19890-AED7-4F4A-80EB-CAE44828907C}" destId="{C1ADA0F0-265D-419D-A249-F9FA2F8A0141}" srcOrd="0" destOrd="0" presId="urn:microsoft.com/office/officeart/2005/8/layout/equation2"/>
    <dgm:cxn modelId="{97699DC1-34BE-4E2E-B803-F893CB982098}" srcId="{8A303A92-A358-4254-9537-8514B391899B}" destId="{1A793AA1-C063-41F6-A120-C54D917A4EE9}" srcOrd="2" destOrd="0" parTransId="{7463CFC4-E1CA-4148-8214-D70DD717875C}" sibTransId="{2BDBD131-89E0-41DA-929F-2D12222E900C}"/>
    <dgm:cxn modelId="{3E9D87B0-BFEF-417D-A508-6AB4D6C1B693}" type="presOf" srcId="{381D8561-14CC-4A14-A0EF-F62DBFCA3087}" destId="{6C1DF1B7-1966-42CB-BDAA-0C1159713AA9}" srcOrd="0" destOrd="0" presId="urn:microsoft.com/office/officeart/2005/8/layout/equation2"/>
    <dgm:cxn modelId="{607C4EA6-5BC8-41E4-98E8-795765A522F0}" srcId="{8A303A92-A358-4254-9537-8514B391899B}" destId="{2625CCA4-2F72-4DD7-91A0-287522DD85CC}" srcOrd="1" destOrd="0" parTransId="{5B47D4B7-0FF8-4BAC-8D8C-F2EB75289AAA}" sibTransId="{0CD19890-AED7-4F4A-80EB-CAE44828907C}"/>
    <dgm:cxn modelId="{36F0A209-3C3A-44A9-B5F7-8E5F9B91EB73}" type="presOf" srcId="{1A793AA1-C063-41F6-A120-C54D917A4EE9}" destId="{66E7A999-9302-4587-A714-674A545BF007}" srcOrd="0" destOrd="0" presId="urn:microsoft.com/office/officeart/2005/8/layout/equation2"/>
    <dgm:cxn modelId="{014087EC-1524-40A5-B449-40361CC6F8A9}" type="presOf" srcId="{0CD19890-AED7-4F4A-80EB-CAE44828907C}" destId="{3ABE7F5A-ABF6-4034-801F-98A20B36A7C7}" srcOrd="1" destOrd="0" presId="urn:microsoft.com/office/officeart/2005/8/layout/equation2"/>
    <dgm:cxn modelId="{DEE2E006-E46E-42AE-AD16-7FEAD6647ECF}" type="presParOf" srcId="{3177AFE1-50AC-433A-95CC-C2B23403EAA6}" destId="{68AA445F-66F9-48E7-A589-FCEE7ACBE687}" srcOrd="0" destOrd="0" presId="urn:microsoft.com/office/officeart/2005/8/layout/equation2"/>
    <dgm:cxn modelId="{F11C1BEB-54C0-409E-9A59-84582A5DD060}" type="presParOf" srcId="{68AA445F-66F9-48E7-A589-FCEE7ACBE687}" destId="{6C1DF1B7-1966-42CB-BDAA-0C1159713AA9}" srcOrd="0" destOrd="0" presId="urn:microsoft.com/office/officeart/2005/8/layout/equation2"/>
    <dgm:cxn modelId="{3F69D432-65E1-4E9C-B926-CFBBBEA19B2D}" type="presParOf" srcId="{68AA445F-66F9-48E7-A589-FCEE7ACBE687}" destId="{5D96605F-62C0-4CFE-9B79-F7B02E6979AE}" srcOrd="1" destOrd="0" presId="urn:microsoft.com/office/officeart/2005/8/layout/equation2"/>
    <dgm:cxn modelId="{C3CE0470-7591-45F8-83CC-457F60B9AB2B}" type="presParOf" srcId="{68AA445F-66F9-48E7-A589-FCEE7ACBE687}" destId="{FBE3BFA0-3B92-4DE5-8E02-EAC1AF4AC9F6}" srcOrd="2" destOrd="0" presId="urn:microsoft.com/office/officeart/2005/8/layout/equation2"/>
    <dgm:cxn modelId="{EAA921D9-A48E-4CEC-96D6-88EDE6DC56B3}" type="presParOf" srcId="{68AA445F-66F9-48E7-A589-FCEE7ACBE687}" destId="{297E5215-68A6-45CA-9E5A-5063E53A0153}" srcOrd="3" destOrd="0" presId="urn:microsoft.com/office/officeart/2005/8/layout/equation2"/>
    <dgm:cxn modelId="{70C1BAAF-48C5-4348-BA7C-55F398AEC361}" type="presParOf" srcId="{68AA445F-66F9-48E7-A589-FCEE7ACBE687}" destId="{DA0AAE29-78B9-4A12-A97B-56754A9A8321}" srcOrd="4" destOrd="0" presId="urn:microsoft.com/office/officeart/2005/8/layout/equation2"/>
    <dgm:cxn modelId="{BDB88849-B390-4B26-B3B0-58DBBDF3659E}" type="presParOf" srcId="{3177AFE1-50AC-433A-95CC-C2B23403EAA6}" destId="{C1ADA0F0-265D-419D-A249-F9FA2F8A0141}" srcOrd="1" destOrd="0" presId="urn:microsoft.com/office/officeart/2005/8/layout/equation2"/>
    <dgm:cxn modelId="{83A5602D-4806-4202-98F5-A0882A9F06EF}" type="presParOf" srcId="{C1ADA0F0-265D-419D-A249-F9FA2F8A0141}" destId="{3ABE7F5A-ABF6-4034-801F-98A20B36A7C7}" srcOrd="0" destOrd="0" presId="urn:microsoft.com/office/officeart/2005/8/layout/equation2"/>
    <dgm:cxn modelId="{14576741-CA75-4D18-978E-C0B81A5BFB96}" type="presParOf" srcId="{3177AFE1-50AC-433A-95CC-C2B23403EAA6}" destId="{66E7A999-9302-4587-A714-674A545BF00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415E0-4F84-458A-BB25-0AACDCCF9105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20207D-4689-428F-BE4B-7E473FBF100A}">
      <dgm:prSet phldrT="[Text]"/>
      <dgm:spPr/>
      <dgm:t>
        <a:bodyPr/>
        <a:lstStyle/>
        <a:p>
          <a:r>
            <a:rPr lang="en-US" dirty="0" smtClean="0"/>
            <a:t>method1</a:t>
          </a:r>
          <a:endParaRPr lang="en-US" dirty="0"/>
        </a:p>
      </dgm:t>
    </dgm:pt>
    <dgm:pt modelId="{AF097CB9-4A35-443E-9D8B-68B904089EB2}" type="parTrans" cxnId="{831B5E84-A2C0-4EF1-9BB5-AEB63D4D5417}">
      <dgm:prSet/>
      <dgm:spPr/>
      <dgm:t>
        <a:bodyPr/>
        <a:lstStyle/>
        <a:p>
          <a:endParaRPr lang="en-US"/>
        </a:p>
      </dgm:t>
    </dgm:pt>
    <dgm:pt modelId="{A0302818-15BF-4117-9660-DC507BCD210C}" type="sibTrans" cxnId="{831B5E84-A2C0-4EF1-9BB5-AEB63D4D5417}">
      <dgm:prSet/>
      <dgm:spPr/>
      <dgm:t>
        <a:bodyPr/>
        <a:lstStyle/>
        <a:p>
          <a:endParaRPr lang="en-US"/>
        </a:p>
      </dgm:t>
    </dgm:pt>
    <dgm:pt modelId="{4B34C3BC-AE16-4C3F-97E8-A29E9D621BC4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Trees</a:t>
          </a:r>
          <a:endParaRPr lang="en-US" dirty="0">
            <a:solidFill>
              <a:schemeClr val="bg1"/>
            </a:solidFill>
          </a:endParaRPr>
        </a:p>
      </dgm:t>
    </dgm:pt>
    <dgm:pt modelId="{FFE221C0-F335-4463-BDDD-4C56867A2636}" type="parTrans" cxnId="{7C9E4563-BC17-4151-8BCF-8053B227B1FE}">
      <dgm:prSet/>
      <dgm:spPr/>
      <dgm:t>
        <a:bodyPr/>
        <a:lstStyle/>
        <a:p>
          <a:endParaRPr lang="en-US"/>
        </a:p>
      </dgm:t>
    </dgm:pt>
    <dgm:pt modelId="{FDD37337-4D0E-4437-8032-40726D111D03}" type="sibTrans" cxnId="{7C9E4563-BC17-4151-8BCF-8053B227B1FE}">
      <dgm:prSet/>
      <dgm:spPr/>
      <dgm:t>
        <a:bodyPr/>
        <a:lstStyle/>
        <a:p>
          <a:endParaRPr lang="en-US"/>
        </a:p>
      </dgm:t>
    </dgm:pt>
    <dgm:pt modelId="{18878E32-0B9B-45F4-8EDE-A4A4CB46A1D6}">
      <dgm:prSet phldrT="[Text]"/>
      <dgm:spPr/>
      <dgm:t>
        <a:bodyPr/>
        <a:lstStyle/>
        <a:p>
          <a:r>
            <a:rPr lang="en-US" dirty="0" smtClean="0"/>
            <a:t>method2</a:t>
          </a:r>
          <a:endParaRPr lang="en-US" dirty="0"/>
        </a:p>
      </dgm:t>
    </dgm:pt>
    <dgm:pt modelId="{1CFBEBB5-8E1F-4B5D-B88A-A44A886B7019}" type="parTrans" cxnId="{58C62339-5898-48C6-8237-2F4DA5A6B94F}">
      <dgm:prSet/>
      <dgm:spPr/>
      <dgm:t>
        <a:bodyPr/>
        <a:lstStyle/>
        <a:p>
          <a:endParaRPr lang="en-US"/>
        </a:p>
      </dgm:t>
    </dgm:pt>
    <dgm:pt modelId="{FE53E738-FFFB-4DCB-8EF7-AB185DF433B7}" type="sibTrans" cxnId="{58C62339-5898-48C6-8237-2F4DA5A6B94F}">
      <dgm:prSet/>
      <dgm:spPr/>
      <dgm:t>
        <a:bodyPr/>
        <a:lstStyle/>
        <a:p>
          <a:endParaRPr lang="en-US"/>
        </a:p>
      </dgm:t>
    </dgm:pt>
    <dgm:pt modelId="{13BBA290-8B84-483E-8E46-B73092169CC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Vectors</a:t>
          </a:r>
          <a:endParaRPr lang="en-US" dirty="0">
            <a:solidFill>
              <a:schemeClr val="bg1"/>
            </a:solidFill>
          </a:endParaRPr>
        </a:p>
      </dgm:t>
    </dgm:pt>
    <dgm:pt modelId="{1B9FD5B7-75AF-4584-91AF-C9C2646DF979}" type="parTrans" cxnId="{D551786C-069F-4DE5-9842-558B5816DD6C}">
      <dgm:prSet/>
      <dgm:spPr/>
      <dgm:t>
        <a:bodyPr/>
        <a:lstStyle/>
        <a:p>
          <a:endParaRPr lang="en-US"/>
        </a:p>
      </dgm:t>
    </dgm:pt>
    <dgm:pt modelId="{FE9F5E72-835B-4A88-BC89-D2968FC37360}" type="sibTrans" cxnId="{D551786C-069F-4DE5-9842-558B5816DD6C}">
      <dgm:prSet/>
      <dgm:spPr/>
      <dgm:t>
        <a:bodyPr/>
        <a:lstStyle/>
        <a:p>
          <a:endParaRPr lang="en-US"/>
        </a:p>
      </dgm:t>
    </dgm:pt>
    <dgm:pt modelId="{6C986839-E5EB-426A-8661-89FCC0E72CC8}" type="pres">
      <dgm:prSet presAssocID="{3E0415E0-4F84-458A-BB25-0AACDCCF91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89778A-5C29-4166-A481-6BE43907D2F5}" type="pres">
      <dgm:prSet presAssocID="{1A20207D-4689-428F-BE4B-7E473FBF100A}" presName="linNode" presStyleCnt="0"/>
      <dgm:spPr/>
    </dgm:pt>
    <dgm:pt modelId="{6E0309F3-8AD7-4293-BD23-3EA6A06E3E00}" type="pres">
      <dgm:prSet presAssocID="{1A20207D-4689-428F-BE4B-7E473FBF100A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C602C-43BA-453F-BCB7-72DCCACF75EB}" type="pres">
      <dgm:prSet presAssocID="{1A20207D-4689-428F-BE4B-7E473FBF100A}" presName="bracket" presStyleLbl="parChTrans1D1" presStyleIdx="0" presStyleCnt="2"/>
      <dgm:spPr/>
    </dgm:pt>
    <dgm:pt modelId="{42F0E6FF-D0EB-4849-85DC-579781D15990}" type="pres">
      <dgm:prSet presAssocID="{1A20207D-4689-428F-BE4B-7E473FBF100A}" presName="spH" presStyleCnt="0"/>
      <dgm:spPr/>
    </dgm:pt>
    <dgm:pt modelId="{0C88A206-B574-468A-842B-814BE92C2D2E}" type="pres">
      <dgm:prSet presAssocID="{1A20207D-4689-428F-BE4B-7E473FBF100A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FB32E-3A0C-41DD-9F96-A894A71BD787}" type="pres">
      <dgm:prSet presAssocID="{A0302818-15BF-4117-9660-DC507BCD210C}" presName="spV" presStyleCnt="0"/>
      <dgm:spPr/>
    </dgm:pt>
    <dgm:pt modelId="{79CF2A67-4326-416D-BE41-D0FE0EB9C5D0}" type="pres">
      <dgm:prSet presAssocID="{18878E32-0B9B-45F4-8EDE-A4A4CB46A1D6}" presName="linNode" presStyleCnt="0"/>
      <dgm:spPr/>
    </dgm:pt>
    <dgm:pt modelId="{69D26DB6-0A8F-40A4-BF46-6BC0D9481DB8}" type="pres">
      <dgm:prSet presAssocID="{18878E32-0B9B-45F4-8EDE-A4A4CB46A1D6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D926B-ED3C-40FA-9DFF-C91923AD4676}" type="pres">
      <dgm:prSet presAssocID="{18878E32-0B9B-45F4-8EDE-A4A4CB46A1D6}" presName="bracket" presStyleLbl="parChTrans1D1" presStyleIdx="1" presStyleCnt="2"/>
      <dgm:spPr/>
    </dgm:pt>
    <dgm:pt modelId="{4248875D-2EA4-46E6-B8F0-2648AA155FC9}" type="pres">
      <dgm:prSet presAssocID="{18878E32-0B9B-45F4-8EDE-A4A4CB46A1D6}" presName="spH" presStyleCnt="0"/>
      <dgm:spPr/>
    </dgm:pt>
    <dgm:pt modelId="{F1128F16-5045-434E-B762-284AAFEF5730}" type="pres">
      <dgm:prSet presAssocID="{18878E32-0B9B-45F4-8EDE-A4A4CB46A1D6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23703C-A8F6-45D2-B8C9-D65C40D6E3CB}" type="presOf" srcId="{4B34C3BC-AE16-4C3F-97E8-A29E9D621BC4}" destId="{0C88A206-B574-468A-842B-814BE92C2D2E}" srcOrd="0" destOrd="0" presId="urn:diagrams.loki3.com/BracketList"/>
    <dgm:cxn modelId="{4EB00D58-74C1-4FFB-A139-C377D74C0E00}" type="presOf" srcId="{3E0415E0-4F84-458A-BB25-0AACDCCF9105}" destId="{6C986839-E5EB-426A-8661-89FCC0E72CC8}" srcOrd="0" destOrd="0" presId="urn:diagrams.loki3.com/BracketList"/>
    <dgm:cxn modelId="{4FC2682A-31F7-44BE-A31A-DFF21AD7EB2A}" type="presOf" srcId="{18878E32-0B9B-45F4-8EDE-A4A4CB46A1D6}" destId="{69D26DB6-0A8F-40A4-BF46-6BC0D9481DB8}" srcOrd="0" destOrd="0" presId="urn:diagrams.loki3.com/BracketList"/>
    <dgm:cxn modelId="{ADB17C85-29A8-4EC4-916D-32AFCBBB2CAA}" type="presOf" srcId="{13BBA290-8B84-483E-8E46-B73092169CCE}" destId="{F1128F16-5045-434E-B762-284AAFEF5730}" srcOrd="0" destOrd="0" presId="urn:diagrams.loki3.com/BracketList"/>
    <dgm:cxn modelId="{584B8C6E-DB4A-4D8A-B13C-EA70B9F1828E}" type="presOf" srcId="{1A20207D-4689-428F-BE4B-7E473FBF100A}" destId="{6E0309F3-8AD7-4293-BD23-3EA6A06E3E00}" srcOrd="0" destOrd="0" presId="urn:diagrams.loki3.com/BracketList"/>
    <dgm:cxn modelId="{7C9E4563-BC17-4151-8BCF-8053B227B1FE}" srcId="{1A20207D-4689-428F-BE4B-7E473FBF100A}" destId="{4B34C3BC-AE16-4C3F-97E8-A29E9D621BC4}" srcOrd="0" destOrd="0" parTransId="{FFE221C0-F335-4463-BDDD-4C56867A2636}" sibTransId="{FDD37337-4D0E-4437-8032-40726D111D03}"/>
    <dgm:cxn modelId="{58C62339-5898-48C6-8237-2F4DA5A6B94F}" srcId="{3E0415E0-4F84-458A-BB25-0AACDCCF9105}" destId="{18878E32-0B9B-45F4-8EDE-A4A4CB46A1D6}" srcOrd="1" destOrd="0" parTransId="{1CFBEBB5-8E1F-4B5D-B88A-A44A886B7019}" sibTransId="{FE53E738-FFFB-4DCB-8EF7-AB185DF433B7}"/>
    <dgm:cxn modelId="{D551786C-069F-4DE5-9842-558B5816DD6C}" srcId="{18878E32-0B9B-45F4-8EDE-A4A4CB46A1D6}" destId="{13BBA290-8B84-483E-8E46-B73092169CCE}" srcOrd="0" destOrd="0" parTransId="{1B9FD5B7-75AF-4584-91AF-C9C2646DF979}" sibTransId="{FE9F5E72-835B-4A88-BC89-D2968FC37360}"/>
    <dgm:cxn modelId="{831B5E84-A2C0-4EF1-9BB5-AEB63D4D5417}" srcId="{3E0415E0-4F84-458A-BB25-0AACDCCF9105}" destId="{1A20207D-4689-428F-BE4B-7E473FBF100A}" srcOrd="0" destOrd="0" parTransId="{AF097CB9-4A35-443E-9D8B-68B904089EB2}" sibTransId="{A0302818-15BF-4117-9660-DC507BCD210C}"/>
    <dgm:cxn modelId="{E4A209C5-0C76-409D-82A5-BCBB68BB8766}" type="presParOf" srcId="{6C986839-E5EB-426A-8661-89FCC0E72CC8}" destId="{1C89778A-5C29-4166-A481-6BE43907D2F5}" srcOrd="0" destOrd="0" presId="urn:diagrams.loki3.com/BracketList"/>
    <dgm:cxn modelId="{A61D9EF2-C14D-4FA0-A6C9-61B3302ADD73}" type="presParOf" srcId="{1C89778A-5C29-4166-A481-6BE43907D2F5}" destId="{6E0309F3-8AD7-4293-BD23-3EA6A06E3E00}" srcOrd="0" destOrd="0" presId="urn:diagrams.loki3.com/BracketList"/>
    <dgm:cxn modelId="{0AE49264-6835-42E9-8EC8-34AD1622849A}" type="presParOf" srcId="{1C89778A-5C29-4166-A481-6BE43907D2F5}" destId="{E7CC602C-43BA-453F-BCB7-72DCCACF75EB}" srcOrd="1" destOrd="0" presId="urn:diagrams.loki3.com/BracketList"/>
    <dgm:cxn modelId="{DE8050C1-CC8F-4658-98CC-35B9217B0270}" type="presParOf" srcId="{1C89778A-5C29-4166-A481-6BE43907D2F5}" destId="{42F0E6FF-D0EB-4849-85DC-579781D15990}" srcOrd="2" destOrd="0" presId="urn:diagrams.loki3.com/BracketList"/>
    <dgm:cxn modelId="{296587BD-B8A4-4A91-A55F-5E218DC04A11}" type="presParOf" srcId="{1C89778A-5C29-4166-A481-6BE43907D2F5}" destId="{0C88A206-B574-468A-842B-814BE92C2D2E}" srcOrd="3" destOrd="0" presId="urn:diagrams.loki3.com/BracketList"/>
    <dgm:cxn modelId="{8E76102D-243B-4D11-ACE2-729E15987453}" type="presParOf" srcId="{6C986839-E5EB-426A-8661-89FCC0E72CC8}" destId="{D68FB32E-3A0C-41DD-9F96-A894A71BD787}" srcOrd="1" destOrd="0" presId="urn:diagrams.loki3.com/BracketList"/>
    <dgm:cxn modelId="{7D4C7E70-852E-459A-A088-15E308A2BD4A}" type="presParOf" srcId="{6C986839-E5EB-426A-8661-89FCC0E72CC8}" destId="{79CF2A67-4326-416D-BE41-D0FE0EB9C5D0}" srcOrd="2" destOrd="0" presId="urn:diagrams.loki3.com/BracketList"/>
    <dgm:cxn modelId="{2C55C75C-3C9F-4F18-9D83-95180DBE84BB}" type="presParOf" srcId="{79CF2A67-4326-416D-BE41-D0FE0EB9C5D0}" destId="{69D26DB6-0A8F-40A4-BF46-6BC0D9481DB8}" srcOrd="0" destOrd="0" presId="urn:diagrams.loki3.com/BracketList"/>
    <dgm:cxn modelId="{6F904E59-97E6-47C1-86C1-2A4AAB8DDC8C}" type="presParOf" srcId="{79CF2A67-4326-416D-BE41-D0FE0EB9C5D0}" destId="{8E9D926B-ED3C-40FA-9DFF-C91923AD4676}" srcOrd="1" destOrd="0" presId="urn:diagrams.loki3.com/BracketList"/>
    <dgm:cxn modelId="{5570270A-493B-4CC6-9037-D51D76833917}" type="presParOf" srcId="{79CF2A67-4326-416D-BE41-D0FE0EB9C5D0}" destId="{4248875D-2EA4-46E6-B8F0-2648AA155FC9}" srcOrd="2" destOrd="0" presId="urn:diagrams.loki3.com/BracketList"/>
    <dgm:cxn modelId="{37130C71-08B2-4267-8302-B150AFFF58BA}" type="presParOf" srcId="{79CF2A67-4326-416D-BE41-D0FE0EB9C5D0}" destId="{F1128F16-5045-434E-B762-284AAFEF573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433D2-0F2B-41F5-BA94-67BE2B93662B}">
      <dsp:nvSpPr>
        <dsp:cNvPr id="0" name=""/>
        <dsp:cNvSpPr/>
      </dsp:nvSpPr>
      <dsp:spPr>
        <a:xfrm rot="5400000">
          <a:off x="5346421" y="188728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Time</a:t>
          </a:r>
          <a:endParaRPr lang="en-US" sz="2800" kern="1200" dirty="0">
            <a:solidFill>
              <a:schemeClr val="bg1"/>
            </a:solidFill>
          </a:endParaRPr>
        </a:p>
      </dsp:txBody>
      <dsp:txXfrm rot="-5400000">
        <a:off x="5679914" y="339756"/>
        <a:ext cx="995698" cy="1144481"/>
      </dsp:txXfrm>
    </dsp:sp>
    <dsp:sp modelId="{6CDCF54A-7668-4D38-84B8-99CC6B66D9BA}">
      <dsp:nvSpPr>
        <dsp:cNvPr id="0" name=""/>
        <dsp:cNvSpPr/>
      </dsp:nvSpPr>
      <dsp:spPr>
        <a:xfrm>
          <a:off x="6532809" y="335909"/>
          <a:ext cx="1855557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648E9-2AAF-42B8-84EB-0AB73F73F7D3}">
      <dsp:nvSpPr>
        <dsp:cNvPr id="0" name=""/>
        <dsp:cNvSpPr/>
      </dsp:nvSpPr>
      <dsp:spPr>
        <a:xfrm rot="5864211">
          <a:off x="2899503" y="201597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232996" y="352625"/>
        <a:ext cx="995698" cy="1144481"/>
      </dsp:txXfrm>
    </dsp:sp>
    <dsp:sp modelId="{41E7AD60-532D-4159-901A-DA72FF241A90}">
      <dsp:nvSpPr>
        <dsp:cNvPr id="0" name=""/>
        <dsp:cNvSpPr/>
      </dsp:nvSpPr>
      <dsp:spPr>
        <a:xfrm rot="5400000">
          <a:off x="4150180" y="1076630"/>
          <a:ext cx="1662685" cy="233874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Inefficiency</a:t>
          </a:r>
          <a:endParaRPr lang="en-US" sz="2400" kern="1200" dirty="0">
            <a:solidFill>
              <a:schemeClr val="bg1"/>
            </a:solidFill>
          </a:endParaRPr>
        </a:p>
      </dsp:txBody>
      <dsp:txXfrm rot="-5400000">
        <a:off x="4201941" y="1691774"/>
        <a:ext cx="1559163" cy="1108457"/>
      </dsp:txXfrm>
    </dsp:sp>
    <dsp:sp modelId="{59FC6330-2359-41D3-BAB8-CE2A82C32F79}">
      <dsp:nvSpPr>
        <dsp:cNvPr id="0" name=""/>
        <dsp:cNvSpPr/>
      </dsp:nvSpPr>
      <dsp:spPr>
        <a:xfrm>
          <a:off x="2402698" y="1747197"/>
          <a:ext cx="1795700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335B2-30BB-401C-B9C7-9827A269CD74}">
      <dsp:nvSpPr>
        <dsp:cNvPr id="0" name=""/>
        <dsp:cNvSpPr/>
      </dsp:nvSpPr>
      <dsp:spPr>
        <a:xfrm rot="5400000">
          <a:off x="6356395" y="1553494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6689888" y="1704522"/>
        <a:ext cx="995698" cy="1144481"/>
      </dsp:txXfrm>
    </dsp:sp>
    <dsp:sp modelId="{FFE98DCF-53F0-4D2C-B464-3A1D773FE458}">
      <dsp:nvSpPr>
        <dsp:cNvPr id="0" name=""/>
        <dsp:cNvSpPr/>
      </dsp:nvSpPr>
      <dsp:spPr>
        <a:xfrm rot="5400000">
          <a:off x="5269147" y="2818827"/>
          <a:ext cx="1662685" cy="16566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Tricky</a:t>
          </a:r>
          <a:endParaRPr lang="en-US" sz="2800" kern="1200" dirty="0">
            <a:solidFill>
              <a:schemeClr val="bg1"/>
            </a:solidFill>
          </a:endParaRPr>
        </a:p>
      </dsp:txBody>
      <dsp:txXfrm rot="-5400000">
        <a:off x="5547765" y="3092435"/>
        <a:ext cx="1105449" cy="1109459"/>
      </dsp:txXfrm>
    </dsp:sp>
    <dsp:sp modelId="{FC8F2219-4710-455D-97DB-F8ACD6EA0465}">
      <dsp:nvSpPr>
        <dsp:cNvPr id="0" name=""/>
        <dsp:cNvSpPr/>
      </dsp:nvSpPr>
      <dsp:spPr>
        <a:xfrm>
          <a:off x="6532809" y="3158484"/>
          <a:ext cx="1855557" cy="9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EA7A9-F8EC-4C04-8A75-79F7D89D0699}">
      <dsp:nvSpPr>
        <dsp:cNvPr id="0" name=""/>
        <dsp:cNvSpPr/>
      </dsp:nvSpPr>
      <dsp:spPr>
        <a:xfrm rot="5400000">
          <a:off x="3086540" y="2923896"/>
          <a:ext cx="1662685" cy="14465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420033" y="3074924"/>
        <a:ext cx="995698" cy="1144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D717B-D681-4AFD-BD7E-CD1858A68CF2}">
      <dsp:nvSpPr>
        <dsp:cNvPr id="0" name=""/>
        <dsp:cNvSpPr/>
      </dsp:nvSpPr>
      <dsp:spPr>
        <a:xfrm>
          <a:off x="8489218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C7E25-2D74-491A-A534-0A65A3D5DA34}">
      <dsp:nvSpPr>
        <dsp:cNvPr id="0" name=""/>
        <dsp:cNvSpPr/>
      </dsp:nvSpPr>
      <dsp:spPr>
        <a:xfrm>
          <a:off x="8094555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79B8F-3EE4-43E7-8C87-781D973B0999}">
      <dsp:nvSpPr>
        <dsp:cNvPr id="0" name=""/>
        <dsp:cNvSpPr/>
      </dsp:nvSpPr>
      <dsp:spPr>
        <a:xfrm>
          <a:off x="7699891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25D2A-C7AC-4F19-A7B0-0185F35975E2}">
      <dsp:nvSpPr>
        <dsp:cNvPr id="0" name=""/>
        <dsp:cNvSpPr/>
      </dsp:nvSpPr>
      <dsp:spPr>
        <a:xfrm>
          <a:off x="7305977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2DCC7-E2ED-4DB3-BA43-BB1A2211F26C}">
      <dsp:nvSpPr>
        <dsp:cNvPr id="0" name=""/>
        <dsp:cNvSpPr/>
      </dsp:nvSpPr>
      <dsp:spPr>
        <a:xfrm>
          <a:off x="6911313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7985F-7AAD-411E-9273-BE364E24EEC5}">
      <dsp:nvSpPr>
        <dsp:cNvPr id="0" name=""/>
        <dsp:cNvSpPr/>
      </dsp:nvSpPr>
      <dsp:spPr>
        <a:xfrm>
          <a:off x="6301310" y="1844169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F8076-DA7F-4859-82EB-B1A8F0884353}">
      <dsp:nvSpPr>
        <dsp:cNvPr id="0" name=""/>
        <dsp:cNvSpPr/>
      </dsp:nvSpPr>
      <dsp:spPr>
        <a:xfrm>
          <a:off x="8138073" y="1506998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6560C-8CC7-490A-855C-1E5E06B9DF15}">
      <dsp:nvSpPr>
        <dsp:cNvPr id="0" name=""/>
        <dsp:cNvSpPr/>
      </dsp:nvSpPr>
      <dsp:spPr>
        <a:xfrm>
          <a:off x="8138073" y="239986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EE496-1EF6-4512-BCD6-170A347CA929}">
      <dsp:nvSpPr>
        <dsp:cNvPr id="0" name=""/>
        <dsp:cNvSpPr/>
      </dsp:nvSpPr>
      <dsp:spPr>
        <a:xfrm>
          <a:off x="8330152" y="1700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21B9-9F53-4BD8-982D-442DD6204CCA}">
      <dsp:nvSpPr>
        <dsp:cNvPr id="0" name=""/>
        <dsp:cNvSpPr/>
      </dsp:nvSpPr>
      <dsp:spPr>
        <a:xfrm>
          <a:off x="8342908" y="2207549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29D46-7C3C-491A-9488-834E8BE921C0}">
      <dsp:nvSpPr>
        <dsp:cNvPr id="0" name=""/>
        <dsp:cNvSpPr/>
      </dsp:nvSpPr>
      <dsp:spPr>
        <a:xfrm>
          <a:off x="3942330" y="969366"/>
          <a:ext cx="2180405" cy="21806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bg1"/>
              </a:solidFill>
            </a:rPr>
            <a:t>Modifiers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4261643" y="1288712"/>
        <a:ext cx="1541779" cy="1541940"/>
      </dsp:txXfrm>
    </dsp:sp>
    <dsp:sp modelId="{BA04B3C2-BC85-4C18-8859-97E74203571E}">
      <dsp:nvSpPr>
        <dsp:cNvPr id="0" name=""/>
        <dsp:cNvSpPr/>
      </dsp:nvSpPr>
      <dsp:spPr>
        <a:xfrm>
          <a:off x="3779512" y="783072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945AF-6C8E-4DB2-8B4A-DA61E0A03486}">
      <dsp:nvSpPr>
        <dsp:cNvPr id="0" name=""/>
        <dsp:cNvSpPr/>
      </dsp:nvSpPr>
      <dsp:spPr>
        <a:xfrm>
          <a:off x="3503397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01393-6E9A-47D5-B8B5-415D5AA44553}">
      <dsp:nvSpPr>
        <dsp:cNvPr id="0" name=""/>
        <dsp:cNvSpPr/>
      </dsp:nvSpPr>
      <dsp:spPr>
        <a:xfrm>
          <a:off x="3043456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272E8-759A-400E-B1C5-337531BD7EC8}">
      <dsp:nvSpPr>
        <dsp:cNvPr id="0" name=""/>
        <dsp:cNvSpPr/>
      </dsp:nvSpPr>
      <dsp:spPr>
        <a:xfrm>
          <a:off x="2583515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F9DF1-B833-4224-92F3-8F24C971CE45}">
      <dsp:nvSpPr>
        <dsp:cNvPr id="0" name=""/>
        <dsp:cNvSpPr/>
      </dsp:nvSpPr>
      <dsp:spPr>
        <a:xfrm>
          <a:off x="2123574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E2457-E08B-469F-8075-25D020DF703E}">
      <dsp:nvSpPr>
        <dsp:cNvPr id="0" name=""/>
        <dsp:cNvSpPr/>
      </dsp:nvSpPr>
      <dsp:spPr>
        <a:xfrm>
          <a:off x="1662883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029F5-DFAF-4DDA-B364-CB408E7CE2F7}">
      <dsp:nvSpPr>
        <dsp:cNvPr id="0" name=""/>
        <dsp:cNvSpPr/>
      </dsp:nvSpPr>
      <dsp:spPr>
        <a:xfrm>
          <a:off x="1202942" y="555694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D4CA7-6F94-4025-BD30-A700FE24BC46}">
      <dsp:nvSpPr>
        <dsp:cNvPr id="0" name=""/>
        <dsp:cNvSpPr/>
      </dsp:nvSpPr>
      <dsp:spPr>
        <a:xfrm>
          <a:off x="1201441" y="0"/>
          <a:ext cx="2524048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Utility Criteria</a:t>
          </a:r>
          <a:endParaRPr lang="en-US" sz="3000" kern="1200" dirty="0"/>
        </a:p>
      </dsp:txBody>
      <dsp:txXfrm>
        <a:off x="1201441" y="0"/>
        <a:ext cx="2524048" cy="553923"/>
      </dsp:txXfrm>
    </dsp:sp>
    <dsp:sp modelId="{E4D0B879-4DE3-476A-B474-9326D267A06D}">
      <dsp:nvSpPr>
        <dsp:cNvPr id="0" name=""/>
        <dsp:cNvSpPr/>
      </dsp:nvSpPr>
      <dsp:spPr>
        <a:xfrm>
          <a:off x="3332326" y="1844169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91841-C479-4027-AD6E-1665C6FFDAC9}">
      <dsp:nvSpPr>
        <dsp:cNvPr id="0" name=""/>
        <dsp:cNvSpPr/>
      </dsp:nvSpPr>
      <dsp:spPr>
        <a:xfrm>
          <a:off x="2906149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1EBBC-0005-4E83-9EBA-DC5794F1E3DF}">
      <dsp:nvSpPr>
        <dsp:cNvPr id="0" name=""/>
        <dsp:cNvSpPr/>
      </dsp:nvSpPr>
      <dsp:spPr>
        <a:xfrm>
          <a:off x="2480722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9131C-D2F1-4949-A499-CE4339A1ADA4}">
      <dsp:nvSpPr>
        <dsp:cNvPr id="0" name=""/>
        <dsp:cNvSpPr/>
      </dsp:nvSpPr>
      <dsp:spPr>
        <a:xfrm>
          <a:off x="2054545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CD908-C84B-4AE5-8EA5-FABED2A6FBA9}">
      <dsp:nvSpPr>
        <dsp:cNvPr id="0" name=""/>
        <dsp:cNvSpPr/>
      </dsp:nvSpPr>
      <dsp:spPr>
        <a:xfrm>
          <a:off x="1629119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A9F4A-B790-40C3-ABAC-EBEB527C6206}">
      <dsp:nvSpPr>
        <dsp:cNvPr id="0" name=""/>
        <dsp:cNvSpPr/>
      </dsp:nvSpPr>
      <dsp:spPr>
        <a:xfrm>
          <a:off x="1202942" y="1951837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F71B8-05E4-4ADB-9A91-69505271D8E9}">
      <dsp:nvSpPr>
        <dsp:cNvPr id="0" name=""/>
        <dsp:cNvSpPr/>
      </dsp:nvSpPr>
      <dsp:spPr>
        <a:xfrm>
          <a:off x="1201441" y="1400747"/>
          <a:ext cx="1908792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Attributes</a:t>
          </a:r>
          <a:endParaRPr lang="en-US" sz="3000" kern="1200" dirty="0"/>
        </a:p>
      </dsp:txBody>
      <dsp:txXfrm>
        <a:off x="1201441" y="1400747"/>
        <a:ext cx="1908792" cy="553923"/>
      </dsp:txXfrm>
    </dsp:sp>
    <dsp:sp modelId="{65621B3F-6623-46FF-9BD3-F988DD8B48AF}">
      <dsp:nvSpPr>
        <dsp:cNvPr id="0" name=""/>
        <dsp:cNvSpPr/>
      </dsp:nvSpPr>
      <dsp:spPr>
        <a:xfrm>
          <a:off x="3779512" y="2887557"/>
          <a:ext cx="430678" cy="4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9AF3A-9C97-4959-9059-E5DCE10ED507}">
      <dsp:nvSpPr>
        <dsp:cNvPr id="0" name=""/>
        <dsp:cNvSpPr/>
      </dsp:nvSpPr>
      <dsp:spPr>
        <a:xfrm>
          <a:off x="3503397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B355A-2EF1-4AC0-963A-3628952CB3FE}">
      <dsp:nvSpPr>
        <dsp:cNvPr id="0" name=""/>
        <dsp:cNvSpPr/>
      </dsp:nvSpPr>
      <dsp:spPr>
        <a:xfrm>
          <a:off x="3043456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E78D0-B319-45FD-9A91-22592BC9928A}">
      <dsp:nvSpPr>
        <dsp:cNvPr id="0" name=""/>
        <dsp:cNvSpPr/>
      </dsp:nvSpPr>
      <dsp:spPr>
        <a:xfrm>
          <a:off x="2583515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D0DB2-58BA-45EF-AED8-34DC1C5F585E}">
      <dsp:nvSpPr>
        <dsp:cNvPr id="0" name=""/>
        <dsp:cNvSpPr/>
      </dsp:nvSpPr>
      <dsp:spPr>
        <a:xfrm>
          <a:off x="2123574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60A45-DB56-4DE9-BB56-7980E2422C89}">
      <dsp:nvSpPr>
        <dsp:cNvPr id="0" name=""/>
        <dsp:cNvSpPr/>
      </dsp:nvSpPr>
      <dsp:spPr>
        <a:xfrm>
          <a:off x="1662883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F9104-C7EC-48DE-A867-362AEA4D4201}">
      <dsp:nvSpPr>
        <dsp:cNvPr id="0" name=""/>
        <dsp:cNvSpPr/>
      </dsp:nvSpPr>
      <dsp:spPr>
        <a:xfrm>
          <a:off x="1202942" y="3326375"/>
          <a:ext cx="215339" cy="215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D81C7-F39D-4893-8015-6D89B10A528E}">
      <dsp:nvSpPr>
        <dsp:cNvPr id="0" name=""/>
        <dsp:cNvSpPr/>
      </dsp:nvSpPr>
      <dsp:spPr>
        <a:xfrm>
          <a:off x="1201441" y="2770327"/>
          <a:ext cx="2524048" cy="5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Genetics</a:t>
          </a:r>
          <a:endParaRPr lang="en-US" sz="3000" kern="1200" dirty="0"/>
        </a:p>
      </dsp:txBody>
      <dsp:txXfrm>
        <a:off x="1201441" y="2770327"/>
        <a:ext cx="2524048" cy="553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4FD1F-CEB3-45D1-8360-C94ECC6EBECB}">
      <dsp:nvSpPr>
        <dsp:cNvPr id="0" name=""/>
        <dsp:cNvSpPr/>
      </dsp:nvSpPr>
      <dsp:spPr>
        <a:xfrm>
          <a:off x="1665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</a:rPr>
            <a:t>Battle Victory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325027" y="990192"/>
        <a:ext cx="1561327" cy="1561327"/>
      </dsp:txXfrm>
    </dsp:sp>
    <dsp:sp modelId="{7AD642EC-3D62-4196-AA52-56855C27D084}">
      <dsp:nvSpPr>
        <dsp:cNvPr id="0" name=""/>
        <dsp:cNvSpPr/>
      </dsp:nvSpPr>
      <dsp:spPr>
        <a:xfrm>
          <a:off x="2389010" y="1130521"/>
          <a:ext cx="1280669" cy="128066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558763" y="1620249"/>
        <a:ext cx="941163" cy="301213"/>
      </dsp:txXfrm>
    </dsp:sp>
    <dsp:sp modelId="{C49AA08E-8425-4CE0-95EB-9911096EF44E}">
      <dsp:nvSpPr>
        <dsp:cNvPr id="0" name=""/>
        <dsp:cNvSpPr/>
      </dsp:nvSpPr>
      <dsp:spPr>
        <a:xfrm>
          <a:off x="3848974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</a:rPr>
            <a:t>Move Usage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4172336" y="990192"/>
        <a:ext cx="1561327" cy="1561327"/>
      </dsp:txXfrm>
    </dsp:sp>
    <dsp:sp modelId="{71154503-70E1-4183-9AC2-F924E3127283}">
      <dsp:nvSpPr>
        <dsp:cNvPr id="0" name=""/>
        <dsp:cNvSpPr/>
      </dsp:nvSpPr>
      <dsp:spPr>
        <a:xfrm>
          <a:off x="6236319" y="1130521"/>
          <a:ext cx="1280669" cy="128066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406072" y="1394339"/>
        <a:ext cx="941163" cy="753033"/>
      </dsp:txXfrm>
    </dsp:sp>
    <dsp:sp modelId="{03EF30DF-B74D-4675-93F8-7045CF45C88A}">
      <dsp:nvSpPr>
        <dsp:cNvPr id="0" name=""/>
        <dsp:cNvSpPr/>
      </dsp:nvSpPr>
      <dsp:spPr>
        <a:xfrm>
          <a:off x="7696282" y="666830"/>
          <a:ext cx="2208051" cy="2208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bg1"/>
              </a:solidFill>
            </a:rPr>
            <a:t>Move Utility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8019644" y="990192"/>
        <a:ext cx="1561327" cy="15613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DF1B7-1966-42CB-BDAA-0C1159713AA9}">
      <dsp:nvSpPr>
        <dsp:cNvPr id="0" name=""/>
        <dsp:cNvSpPr/>
      </dsp:nvSpPr>
      <dsp:spPr>
        <a:xfrm>
          <a:off x="2628379" y="11"/>
          <a:ext cx="1291456" cy="1291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Mutations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817508" y="189140"/>
        <a:ext cx="913198" cy="913198"/>
      </dsp:txXfrm>
    </dsp:sp>
    <dsp:sp modelId="{FBE3BFA0-3B92-4DE5-8E02-EAC1AF4AC9F6}">
      <dsp:nvSpPr>
        <dsp:cNvPr id="0" name=""/>
        <dsp:cNvSpPr/>
      </dsp:nvSpPr>
      <dsp:spPr>
        <a:xfrm>
          <a:off x="2899584" y="1396333"/>
          <a:ext cx="749044" cy="74904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998870" y="1682767"/>
        <a:ext cx="550472" cy="176176"/>
      </dsp:txXfrm>
    </dsp:sp>
    <dsp:sp modelId="{DA0AAE29-78B9-4A12-A97B-56754A9A8321}">
      <dsp:nvSpPr>
        <dsp:cNvPr id="0" name=""/>
        <dsp:cNvSpPr/>
      </dsp:nvSpPr>
      <dsp:spPr>
        <a:xfrm>
          <a:off x="2628379" y="2250244"/>
          <a:ext cx="1291456" cy="1291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Crossovers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817508" y="2439373"/>
        <a:ext cx="913198" cy="913198"/>
      </dsp:txXfrm>
    </dsp:sp>
    <dsp:sp modelId="{C1ADA0F0-265D-419D-A249-F9FA2F8A0141}">
      <dsp:nvSpPr>
        <dsp:cNvPr id="0" name=""/>
        <dsp:cNvSpPr/>
      </dsp:nvSpPr>
      <dsp:spPr>
        <a:xfrm>
          <a:off x="4113553" y="1530645"/>
          <a:ext cx="410683" cy="480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113553" y="1626729"/>
        <a:ext cx="287478" cy="288253"/>
      </dsp:txXfrm>
    </dsp:sp>
    <dsp:sp modelId="{66E7A999-9302-4587-A714-674A545BF007}">
      <dsp:nvSpPr>
        <dsp:cNvPr id="0" name=""/>
        <dsp:cNvSpPr/>
      </dsp:nvSpPr>
      <dsp:spPr>
        <a:xfrm>
          <a:off x="4694708" y="479399"/>
          <a:ext cx="2582912" cy="2582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bg1"/>
              </a:solidFill>
            </a:rPr>
            <a:t>Genetic Algorithm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5072967" y="857658"/>
        <a:ext cx="1826394" cy="18263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309F3-8AD7-4293-BD23-3EA6A06E3E00}">
      <dsp:nvSpPr>
        <dsp:cNvPr id="0" name=""/>
        <dsp:cNvSpPr/>
      </dsp:nvSpPr>
      <dsp:spPr>
        <a:xfrm>
          <a:off x="0" y="850662"/>
          <a:ext cx="2476500" cy="83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106680" rIns="298704" bIns="106680" numCol="1" spcCol="1270" anchor="ctr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method1</a:t>
          </a:r>
          <a:endParaRPr lang="en-US" sz="4200" kern="1200" dirty="0"/>
        </a:p>
      </dsp:txBody>
      <dsp:txXfrm>
        <a:off x="0" y="850662"/>
        <a:ext cx="2476500" cy="831600"/>
      </dsp:txXfrm>
    </dsp:sp>
    <dsp:sp modelId="{E7CC602C-43BA-453F-BCB7-72DCCACF75EB}">
      <dsp:nvSpPr>
        <dsp:cNvPr id="0" name=""/>
        <dsp:cNvSpPr/>
      </dsp:nvSpPr>
      <dsp:spPr>
        <a:xfrm>
          <a:off x="2476499" y="837668"/>
          <a:ext cx="495300" cy="857587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8A206-B574-468A-842B-814BE92C2D2E}">
      <dsp:nvSpPr>
        <dsp:cNvPr id="0" name=""/>
        <dsp:cNvSpPr/>
      </dsp:nvSpPr>
      <dsp:spPr>
        <a:xfrm>
          <a:off x="3169919" y="837668"/>
          <a:ext cx="6736080" cy="857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200" kern="1200" dirty="0" smtClean="0">
              <a:solidFill>
                <a:schemeClr val="bg1"/>
              </a:solidFill>
            </a:rPr>
            <a:t>Trees</a:t>
          </a:r>
          <a:endParaRPr lang="en-US" sz="4200" kern="1200" dirty="0">
            <a:solidFill>
              <a:schemeClr val="bg1"/>
            </a:solidFill>
          </a:endParaRPr>
        </a:p>
      </dsp:txBody>
      <dsp:txXfrm>
        <a:off x="3169919" y="837668"/>
        <a:ext cx="6736080" cy="857587"/>
      </dsp:txXfrm>
    </dsp:sp>
    <dsp:sp modelId="{69D26DB6-0A8F-40A4-BF46-6BC0D9481DB8}">
      <dsp:nvSpPr>
        <dsp:cNvPr id="0" name=""/>
        <dsp:cNvSpPr/>
      </dsp:nvSpPr>
      <dsp:spPr>
        <a:xfrm>
          <a:off x="0" y="1859449"/>
          <a:ext cx="2476500" cy="83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106680" rIns="298704" bIns="106680" numCol="1" spcCol="1270" anchor="ctr" anchorCtr="0">
          <a:noAutofit/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method2</a:t>
          </a:r>
          <a:endParaRPr lang="en-US" sz="4200" kern="1200" dirty="0"/>
        </a:p>
      </dsp:txBody>
      <dsp:txXfrm>
        <a:off x="0" y="1859449"/>
        <a:ext cx="2476500" cy="831600"/>
      </dsp:txXfrm>
    </dsp:sp>
    <dsp:sp modelId="{8E9D926B-ED3C-40FA-9DFF-C91923AD4676}">
      <dsp:nvSpPr>
        <dsp:cNvPr id="0" name=""/>
        <dsp:cNvSpPr/>
      </dsp:nvSpPr>
      <dsp:spPr>
        <a:xfrm>
          <a:off x="2476499" y="1846456"/>
          <a:ext cx="495300" cy="857587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28F16-5045-434E-B762-284AAFEF5730}">
      <dsp:nvSpPr>
        <dsp:cNvPr id="0" name=""/>
        <dsp:cNvSpPr/>
      </dsp:nvSpPr>
      <dsp:spPr>
        <a:xfrm>
          <a:off x="3169919" y="1846456"/>
          <a:ext cx="6736080" cy="857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200" kern="1200" dirty="0" smtClean="0">
              <a:solidFill>
                <a:schemeClr val="bg1"/>
              </a:solidFill>
            </a:rPr>
            <a:t>Vectors</a:t>
          </a:r>
          <a:endParaRPr lang="en-US" sz="4200" kern="1200" dirty="0">
            <a:solidFill>
              <a:schemeClr val="bg1"/>
            </a:solidFill>
          </a:endParaRPr>
        </a:p>
      </dsp:txBody>
      <dsp:txXfrm>
        <a:off x="3169919" y="1846456"/>
        <a:ext cx="6736080" cy="857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9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3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4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9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86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49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8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51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3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6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9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9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8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1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08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Attribute Learning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Austin Cory </a:t>
            </a:r>
            <a:r>
              <a:rPr lang="en-US" dirty="0" smtClean="0"/>
              <a:t>Bart</a:t>
            </a:r>
          </a:p>
          <a:p>
            <a:r>
              <a:rPr lang="en-US" dirty="0" smtClean="0"/>
              <a:t>K. Alnajar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4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Did Not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5807" y="2447318"/>
            <a:ext cx="9905998" cy="1478570"/>
          </a:xfrm>
        </p:spPr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Coming up with a good formula for a system which relies on attributes and modifiers can be tricky and time consuming</a:t>
            </a:r>
          </a:p>
          <a:p>
            <a:r>
              <a:rPr lang="en-US" dirty="0" smtClean="0"/>
              <a:t>The most direct example is an RPG style game with various moves that effect things like health, defense and attack</a:t>
            </a:r>
          </a:p>
          <a:p>
            <a:r>
              <a:rPr lang="en-US" dirty="0" smtClean="0"/>
              <a:t>Often times, may not be done right or not enough time is spent making it better than it could be due to cost</a:t>
            </a:r>
          </a:p>
          <a:p>
            <a:pPr lvl="1"/>
            <a:r>
              <a:rPr lang="en-US" dirty="0" smtClean="0"/>
              <a:t>Ex. </a:t>
            </a:r>
            <a:r>
              <a:rPr lang="en-US" dirty="0"/>
              <a:t>Final Fantasy </a:t>
            </a:r>
            <a:r>
              <a:rPr lang="en-US" dirty="0" smtClean="0"/>
              <a:t>VIII (draw magic attack) </a:t>
            </a:r>
            <a:r>
              <a:rPr lang="en-US" dirty="0"/>
              <a:t>and Eternal </a:t>
            </a:r>
            <a:r>
              <a:rPr lang="en-US" dirty="0" smtClean="0"/>
              <a:t>Sonata (4 moves, can use 2 at only certain points)</a:t>
            </a:r>
          </a:p>
        </p:txBody>
      </p:sp>
    </p:spTree>
    <p:extLst>
      <p:ext uri="{BB962C8B-B14F-4D97-AF65-F5344CB8AC3E}">
        <p14:creationId xmlns:p14="http://schemas.microsoft.com/office/powerpoint/2010/main" val="228418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 system that creates moves based on effective usability</a:t>
            </a:r>
          </a:p>
          <a:p>
            <a:r>
              <a:rPr lang="en-US" dirty="0" smtClean="0"/>
              <a:t>To do this, we propose a system that takes in certain criteria, performs a large set of simulations on the moves to determine effectiveness, and then uses a genetic algorithm to improve these moves</a:t>
            </a:r>
          </a:p>
          <a:p>
            <a:r>
              <a:rPr lang="en-US" dirty="0" smtClean="0"/>
              <a:t>Two Methods:</a:t>
            </a:r>
          </a:p>
          <a:p>
            <a:pPr lvl="1"/>
            <a:r>
              <a:rPr lang="en-US" dirty="0" smtClean="0"/>
              <a:t>Function Trees</a:t>
            </a:r>
          </a:p>
          <a:p>
            <a:pPr lvl="1"/>
            <a:r>
              <a:rPr lang="en-US" dirty="0" smtClean="0"/>
              <a:t>Linear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8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46" y="2541774"/>
            <a:ext cx="9905998" cy="1478570"/>
          </a:xfrm>
        </p:spPr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57381018"/>
              </p:ext>
            </p:extLst>
          </p:nvPr>
        </p:nvGraphicFramePr>
        <p:xfrm>
          <a:off x="2176529" y="912232"/>
          <a:ext cx="10791065" cy="4492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183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 and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73169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66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Utility Calculation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86212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64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838" y="644276"/>
            <a:ext cx="9905998" cy="1478570"/>
          </a:xfrm>
        </p:spPr>
        <p:txBody>
          <a:bodyPr/>
          <a:lstStyle/>
          <a:p>
            <a:r>
              <a:rPr lang="en-US" dirty="0" smtClean="0"/>
              <a:t>Looking at Genetics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145527"/>
              </p:ext>
            </p:extLst>
          </p:nvPr>
        </p:nvGraphicFramePr>
        <p:xfrm>
          <a:off x="600500" y="2122846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88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5968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15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3707"/>
            <a:ext cx="9905998" cy="1478570"/>
          </a:xfrm>
        </p:spPr>
        <p:txBody>
          <a:bodyPr/>
          <a:lstStyle/>
          <a:p>
            <a:r>
              <a:rPr lang="en-US" dirty="0" smtClean="0"/>
              <a:t>Method 1 –</a:t>
            </a:r>
            <a:br>
              <a:rPr lang="en-US" dirty="0" smtClean="0"/>
            </a:br>
            <a:r>
              <a:rPr lang="en-US" dirty="0" smtClean="0"/>
              <a:t> function Tress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53" y="475970"/>
            <a:ext cx="48958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81754" y="1940206"/>
            <a:ext cx="4291200" cy="3541714"/>
          </a:xfrm>
        </p:spPr>
        <p:txBody>
          <a:bodyPr>
            <a:noAutofit/>
          </a:bodyPr>
          <a:lstStyle/>
          <a:p>
            <a:r>
              <a:rPr lang="en-US" sz="2800" dirty="0" smtClean="0"/>
              <a:t>TREE.CROSS_OVER</a:t>
            </a:r>
          </a:p>
          <a:p>
            <a:pPr lvl="1"/>
            <a:r>
              <a:rPr lang="en-US" dirty="0" smtClean="0"/>
              <a:t>Swap corresponding interior node of one tree with that of another tree</a:t>
            </a:r>
          </a:p>
          <a:p>
            <a:r>
              <a:rPr lang="en-US" sz="2800" dirty="0" smtClean="0"/>
              <a:t>TREE.MUTATION</a:t>
            </a:r>
          </a:p>
          <a:p>
            <a:pPr lvl="1"/>
            <a:r>
              <a:rPr lang="en-US" dirty="0" smtClean="0"/>
              <a:t>Mutate leaf nodes and parents of leaf nodes of the tree, either by replacing a node with a child node or by replacing the node with a different type.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567083" y="6202478"/>
            <a:ext cx="59570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Poli</a:t>
            </a:r>
            <a:r>
              <a:rPr lang="en-US" sz="1100" dirty="0"/>
              <a:t> R., Langdon W.B. On the search properties of different crossover </a:t>
            </a:r>
            <a:r>
              <a:rPr lang="en-US" sz="1100" dirty="0" smtClean="0"/>
              <a:t>operators </a:t>
            </a:r>
            <a:r>
              <a:rPr lang="en-US" sz="1100" dirty="0"/>
              <a:t>in genetic programming. In J. R. </a:t>
            </a:r>
            <a:r>
              <a:rPr lang="en-US" sz="1100" dirty="0" err="1"/>
              <a:t>Koza</a:t>
            </a:r>
            <a:r>
              <a:rPr lang="en-US" sz="1100" dirty="0"/>
              <a:t>, et al., editors, Genetic </a:t>
            </a:r>
            <a:r>
              <a:rPr lang="en-US" sz="1100" dirty="0" smtClean="0"/>
              <a:t>Programming </a:t>
            </a:r>
            <a:r>
              <a:rPr lang="en-US" sz="1100" dirty="0"/>
              <a:t>1998:Proceedings of the Third Annual Conference, pages </a:t>
            </a:r>
            <a:r>
              <a:rPr lang="en-US" sz="1100" dirty="0" smtClean="0"/>
              <a:t>293-301</a:t>
            </a:r>
            <a:r>
              <a:rPr lang="en-US" sz="1100" dirty="0"/>
              <a:t>, University of Wisconsin, Madison, Wisconsin, USA, 22-25 </a:t>
            </a:r>
            <a:r>
              <a:rPr lang="en-US" sz="1100" dirty="0" smtClean="0"/>
              <a:t> </a:t>
            </a:r>
            <a:r>
              <a:rPr lang="en-US" sz="1100" dirty="0"/>
              <a:t>July 1998.</a:t>
            </a:r>
          </a:p>
        </p:txBody>
      </p:sp>
    </p:spTree>
    <p:extLst>
      <p:ext uri="{BB962C8B-B14F-4D97-AF65-F5344CB8AC3E}">
        <p14:creationId xmlns:p14="http://schemas.microsoft.com/office/powerpoint/2010/main" val="158108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2 - Linear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VECTOR.MUTATION</a:t>
            </a:r>
          </a:p>
          <a:p>
            <a:pPr lvl="1"/>
            <a:r>
              <a:rPr lang="en-US" dirty="0" smtClean="0"/>
              <a:t>Change the coefficient of a given attribute by some small amount</a:t>
            </a:r>
          </a:p>
          <a:p>
            <a:pPr lvl="1"/>
            <a:r>
              <a:rPr lang="en-US" dirty="0" smtClean="0"/>
              <a:t>Allows for finer tuning and changes</a:t>
            </a:r>
          </a:p>
          <a:p>
            <a:r>
              <a:rPr lang="en-US" dirty="0" smtClean="0"/>
              <a:t>VECTOR.CROSS_OVER</a:t>
            </a:r>
          </a:p>
          <a:p>
            <a:pPr lvl="1"/>
            <a:r>
              <a:rPr lang="en-US" dirty="0" smtClean="0"/>
              <a:t>Find the average of a coefficient given a shared modifier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6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62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3403</TotalTime>
  <Words>326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Attribute Learning System</vt:lpstr>
      <vt:lpstr>What’s the problem?</vt:lpstr>
      <vt:lpstr>Possible Solution and design</vt:lpstr>
      <vt:lpstr>Utility Calculation</vt:lpstr>
      <vt:lpstr>Looking at Genetics</vt:lpstr>
      <vt:lpstr>Genetic Types</vt:lpstr>
      <vt:lpstr>Method 1 –  function Tress</vt:lpstr>
      <vt:lpstr>Method 2 - Linear Transformations</vt:lpstr>
      <vt:lpstr>Final Discussion</vt:lpstr>
      <vt:lpstr>Things That Did Not Work</vt:lpstr>
      <vt:lpstr>The End.</vt:lpstr>
      <vt:lpstr>What’s the problem?</vt:lpstr>
      <vt:lpstr>Possible Solution and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 Learning System</dc:title>
  <dc:creator>K. Alnajar</dc:creator>
  <cp:lastModifiedBy>K. Alnajar</cp:lastModifiedBy>
  <cp:revision>30</cp:revision>
  <dcterms:created xsi:type="dcterms:W3CDTF">2013-05-03T19:09:57Z</dcterms:created>
  <dcterms:modified xsi:type="dcterms:W3CDTF">2013-05-06T05:05:03Z</dcterms:modified>
</cp:coreProperties>
</file>