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2106" y="57"/>
      </p:cViewPr>
      <p:guideLst>
        <p:guide orient="horz" pos="28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9BF9-124F-4BB9-ADB5-5719B90CB8F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29BE28C-AFC9-4CF5-AF4A-D3C0DF5573AA}"/>
              </a:ext>
            </a:extLst>
          </p:cNvPr>
          <p:cNvSpPr/>
          <p:nvPr/>
        </p:nvSpPr>
        <p:spPr>
          <a:xfrm>
            <a:off x="4104288" y="2053210"/>
            <a:ext cx="2656349" cy="1071088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Blackboard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B4AB05-6CF7-431C-8A81-6B97F26094AE}"/>
              </a:ext>
            </a:extLst>
          </p:cNvPr>
          <p:cNvSpPr/>
          <p:nvPr/>
        </p:nvSpPr>
        <p:spPr>
          <a:xfrm>
            <a:off x="3858061" y="94244"/>
            <a:ext cx="2902587" cy="1487396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CFD29B-15CC-4006-AC2E-5D34B6FBEDB2}"/>
              </a:ext>
            </a:extLst>
          </p:cNvPr>
          <p:cNvGrpSpPr/>
          <p:nvPr/>
        </p:nvGrpSpPr>
        <p:grpSpPr>
          <a:xfrm>
            <a:off x="4043386" y="2223242"/>
            <a:ext cx="952283" cy="868361"/>
            <a:chOff x="5989395" y="1319933"/>
            <a:chExt cx="952283" cy="8683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AE8A0-4CDE-446D-96A9-69B12C0A6794}"/>
                </a:ext>
              </a:extLst>
            </p:cNvPr>
            <p:cNvSpPr txBox="1"/>
            <p:nvPr/>
          </p:nvSpPr>
          <p:spPr>
            <a:xfrm>
              <a:off x="5989395" y="1911295"/>
              <a:ext cx="952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13" name="Picture 12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6FCE0F3-70EB-4737-A01C-0B6995E0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695" y="1319933"/>
              <a:ext cx="609685" cy="60968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85D116-6E9F-47FB-B456-E3F962E198E6}"/>
              </a:ext>
            </a:extLst>
          </p:cNvPr>
          <p:cNvGrpSpPr/>
          <p:nvPr/>
        </p:nvGrpSpPr>
        <p:grpSpPr>
          <a:xfrm>
            <a:off x="10094" y="1989248"/>
            <a:ext cx="712054" cy="807709"/>
            <a:chOff x="5850713" y="2076470"/>
            <a:chExt cx="712054" cy="8077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FD62F8-ACF0-41B5-8A91-D2C0A5B0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457" y="2076470"/>
              <a:ext cx="609685" cy="6096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ECCA02-3B87-46DE-8DE0-345E204A0DCF}"/>
                </a:ext>
              </a:extLst>
            </p:cNvPr>
            <p:cNvSpPr txBox="1"/>
            <p:nvPr/>
          </p:nvSpPr>
          <p:spPr>
            <a:xfrm>
              <a:off x="5850713" y="260718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Learner</a:t>
              </a:r>
            </a:p>
          </p:txBody>
        </p:sp>
      </p:grp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15A3BFB3-9CA8-43A8-9454-A0F42450C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08" y="2295307"/>
            <a:ext cx="609685" cy="6096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1BF865-7AB7-4FA0-8DE1-63716C2E3103}"/>
              </a:ext>
            </a:extLst>
          </p:cNvPr>
          <p:cNvSpPr txBox="1"/>
          <p:nvPr/>
        </p:nvSpPr>
        <p:spPr>
          <a:xfrm>
            <a:off x="5582715" y="2855177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27EFF0-63C4-4EA3-B403-4BB9E73363E4}"/>
              </a:ext>
            </a:extLst>
          </p:cNvPr>
          <p:cNvGrpSpPr/>
          <p:nvPr/>
        </p:nvGrpSpPr>
        <p:grpSpPr>
          <a:xfrm>
            <a:off x="-14287" y="540179"/>
            <a:ext cx="730265" cy="821041"/>
            <a:chOff x="5677243" y="548071"/>
            <a:chExt cx="730265" cy="8210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7D0D33-24FC-42F6-BBA1-052B57EF9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612" y="548071"/>
              <a:ext cx="609685" cy="60968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94A916-EF53-45D6-8F7C-C9FFAFB9615E}"/>
                </a:ext>
              </a:extLst>
            </p:cNvPr>
            <p:cNvSpPr txBox="1"/>
            <p:nvPr/>
          </p:nvSpPr>
          <p:spPr>
            <a:xfrm>
              <a:off x="5677243" y="1092113"/>
              <a:ext cx="730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Teacher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2D04369-88EB-4078-B6ED-96591D9E04EF}"/>
              </a:ext>
            </a:extLst>
          </p:cNvPr>
          <p:cNvSpPr txBox="1"/>
          <p:nvPr/>
        </p:nvSpPr>
        <p:spPr>
          <a:xfrm>
            <a:off x="2560274" y="4050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PedaL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665B808-FEDB-4CC4-8E7B-9037193B2D39}"/>
              </a:ext>
            </a:extLst>
          </p:cNvPr>
          <p:cNvGrpSpPr/>
          <p:nvPr/>
        </p:nvGrpSpPr>
        <p:grpSpPr>
          <a:xfrm>
            <a:off x="715978" y="562934"/>
            <a:ext cx="724782" cy="295304"/>
            <a:chOff x="1161961" y="995810"/>
            <a:chExt cx="724782" cy="29530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691B24-B6B6-4E8A-BA39-E595947EC9F8}"/>
                </a:ext>
              </a:extLst>
            </p:cNvPr>
            <p:cNvSpPr txBox="1"/>
            <p:nvPr/>
          </p:nvSpPr>
          <p:spPr>
            <a:xfrm>
              <a:off x="1161961" y="995810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Creates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6A2A0F-8B27-4DC4-AEDA-4D30516C1304}"/>
                </a:ext>
              </a:extLst>
            </p:cNvPr>
            <p:cNvCxnSpPr/>
            <p:nvPr/>
          </p:nvCxnSpPr>
          <p:spPr>
            <a:xfrm>
              <a:off x="1200943" y="1291114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A66B36-3D2B-4D2B-B2E3-D1D039A56430}"/>
              </a:ext>
            </a:extLst>
          </p:cNvPr>
          <p:cNvGrpSpPr/>
          <p:nvPr/>
        </p:nvGrpSpPr>
        <p:grpSpPr>
          <a:xfrm>
            <a:off x="1266406" y="540179"/>
            <a:ext cx="840882" cy="1179764"/>
            <a:chOff x="2379478" y="582986"/>
            <a:chExt cx="840882" cy="1179764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3C71EA82-4235-4E63-8F3E-249AF00E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077" y="582986"/>
              <a:ext cx="609685" cy="6096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3A6143-8DEF-4D14-BD94-32068BF2B254}"/>
                </a:ext>
              </a:extLst>
            </p:cNvPr>
            <p:cNvSpPr txBox="1"/>
            <p:nvPr/>
          </p:nvSpPr>
          <p:spPr>
            <a:xfrm>
              <a:off x="2379478" y="1116419"/>
              <a:ext cx="840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Instructor Control Script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2945EBF-E36B-455E-AC9E-3CCFC6434CE7}"/>
              </a:ext>
            </a:extLst>
          </p:cNvPr>
          <p:cNvSpPr txBox="1"/>
          <p:nvPr/>
        </p:nvSpPr>
        <p:spPr>
          <a:xfrm>
            <a:off x="1962266" y="58123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Using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6C259E-7EDC-44C1-94B1-C26410F86564}"/>
              </a:ext>
            </a:extLst>
          </p:cNvPr>
          <p:cNvGrpSpPr/>
          <p:nvPr/>
        </p:nvGrpSpPr>
        <p:grpSpPr>
          <a:xfrm>
            <a:off x="2641962" y="540179"/>
            <a:ext cx="725284" cy="812074"/>
            <a:chOff x="4452952" y="691056"/>
            <a:chExt cx="725284" cy="81207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AB7E267-5F00-49A6-A70F-F16DF5FB2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461" y="691056"/>
              <a:ext cx="609685" cy="60968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9FC9A9-A964-48C9-8EB0-323B0C5AF1A5}"/>
                </a:ext>
              </a:extLst>
            </p:cNvPr>
            <p:cNvSpPr txBox="1"/>
            <p:nvPr/>
          </p:nvSpPr>
          <p:spPr>
            <a:xfrm>
              <a:off x="4452952" y="1226131"/>
              <a:ext cx="725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API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1232482F-20D5-4CFA-93AD-CCA455A01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23" y="2077879"/>
            <a:ext cx="609685" cy="60968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DFED15D-EF63-4BF9-B121-D4AF6766E34E}"/>
              </a:ext>
            </a:extLst>
          </p:cNvPr>
          <p:cNvSpPr txBox="1"/>
          <p:nvPr/>
        </p:nvSpPr>
        <p:spPr>
          <a:xfrm>
            <a:off x="2557106" y="2645129"/>
            <a:ext cx="95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Resolver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86110F-B7C1-423B-8D77-E3F076B4AD7F}"/>
              </a:ext>
            </a:extLst>
          </p:cNvPr>
          <p:cNvSpPr txBox="1"/>
          <p:nvPr/>
        </p:nvSpPr>
        <p:spPr>
          <a:xfrm>
            <a:off x="1169859" y="2550805"/>
            <a:ext cx="1019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Feedback</a:t>
            </a:r>
          </a:p>
          <a:p>
            <a:pPr algn="ctr"/>
            <a:r>
              <a:rPr lang="en-US" dirty="0"/>
              <a:t>Message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547B0C-781D-44A0-A6D6-0CE79C7ABF8B}"/>
              </a:ext>
            </a:extLst>
          </p:cNvPr>
          <p:cNvCxnSpPr>
            <a:cxnSpLocks/>
          </p:cNvCxnSpPr>
          <p:nvPr/>
        </p:nvCxnSpPr>
        <p:spPr>
          <a:xfrm>
            <a:off x="1943087" y="861972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7D64E32-23E3-4351-B676-5358ACC26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0981" y="1142196"/>
            <a:ext cx="918148" cy="802197"/>
          </a:xfrm>
          <a:prstGeom prst="curvedConnector3">
            <a:avLst>
              <a:gd name="adj1" fmla="val 59526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EDF02D1-1A4E-4468-A6F6-A1A50EB9A48C}"/>
              </a:ext>
            </a:extLst>
          </p:cNvPr>
          <p:cNvSpPr txBox="1"/>
          <p:nvPr/>
        </p:nvSpPr>
        <p:spPr>
          <a:xfrm>
            <a:off x="3181378" y="1605425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Sets up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08CA88-317E-4444-AA9A-6FE1F7CC4F4A}"/>
              </a:ext>
            </a:extLst>
          </p:cNvPr>
          <p:cNvSpPr txBox="1"/>
          <p:nvPr/>
        </p:nvSpPr>
        <p:spPr>
          <a:xfrm>
            <a:off x="3315305" y="51463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Uses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54FEDC-348D-4656-BE11-EF5E2E22FB50}"/>
              </a:ext>
            </a:extLst>
          </p:cNvPr>
          <p:cNvCxnSpPr>
            <a:cxnSpLocks/>
          </p:cNvCxnSpPr>
          <p:nvPr/>
        </p:nvCxnSpPr>
        <p:spPr>
          <a:xfrm>
            <a:off x="4895163" y="2625557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DBEF6DB-746F-4A6A-8884-8FEFAA34FDD3}"/>
              </a:ext>
            </a:extLst>
          </p:cNvPr>
          <p:cNvSpPr txBox="1"/>
          <p:nvPr/>
        </p:nvSpPr>
        <p:spPr>
          <a:xfrm>
            <a:off x="4805655" y="2358100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Contains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0419DA-961A-42E1-A720-AAE3BB09A860}"/>
              </a:ext>
            </a:extLst>
          </p:cNvPr>
          <p:cNvGrpSpPr/>
          <p:nvPr/>
        </p:nvGrpSpPr>
        <p:grpSpPr>
          <a:xfrm>
            <a:off x="710681" y="2105723"/>
            <a:ext cx="633265" cy="295305"/>
            <a:chOff x="1171779" y="995809"/>
            <a:chExt cx="714964" cy="29530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436ECE-C3EE-4A04-B03F-EF1A7C6AB011}"/>
                </a:ext>
              </a:extLst>
            </p:cNvPr>
            <p:cNvSpPr txBox="1"/>
            <p:nvPr/>
          </p:nvSpPr>
          <p:spPr>
            <a:xfrm>
              <a:off x="1171779" y="995809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Informs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6C7603C-C59E-4A77-BE73-B8BA9901A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0943" y="1291114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5CCBAF4-0486-4905-AED3-A3A9F740F4D6}"/>
              </a:ext>
            </a:extLst>
          </p:cNvPr>
          <p:cNvSpPr txBox="1"/>
          <p:nvPr/>
        </p:nvSpPr>
        <p:spPr>
          <a:xfrm>
            <a:off x="2010493" y="2124029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Selects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900FCE-0C87-4974-9AB2-C61106D83E22}"/>
              </a:ext>
            </a:extLst>
          </p:cNvPr>
          <p:cNvCxnSpPr>
            <a:cxnSpLocks/>
          </p:cNvCxnSpPr>
          <p:nvPr/>
        </p:nvCxnSpPr>
        <p:spPr>
          <a:xfrm flipH="1">
            <a:off x="1991314" y="2404762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" name="Picture 70" descr="A close up of a screen&#10;&#10;Description automatically generated">
            <a:extLst>
              <a:ext uri="{FF2B5EF4-FFF2-40B4-BE49-F238E27FC236}">
                <a16:creationId xmlns:a16="http://schemas.microsoft.com/office/drawing/2014/main" id="{BE7AD296-F1CC-4AF9-BB38-BE434F63DA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09" y="2027840"/>
            <a:ext cx="609685" cy="60968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9E9F0A-4EC1-4285-9773-A1D99C07E2AE}"/>
              </a:ext>
            </a:extLst>
          </p:cNvPr>
          <p:cNvCxnSpPr>
            <a:cxnSpLocks/>
          </p:cNvCxnSpPr>
          <p:nvPr/>
        </p:nvCxnSpPr>
        <p:spPr>
          <a:xfrm>
            <a:off x="3031602" y="1361220"/>
            <a:ext cx="0" cy="6231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B15F76A-7A57-470F-BB9B-D7CA5846A398}"/>
              </a:ext>
            </a:extLst>
          </p:cNvPr>
          <p:cNvSpPr txBox="1"/>
          <p:nvPr/>
        </p:nvSpPr>
        <p:spPr>
          <a:xfrm>
            <a:off x="2305217" y="1442563"/>
            <a:ext cx="741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Triggers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854E47-17BC-46D1-9972-73E31ABD37BF}"/>
              </a:ext>
            </a:extLst>
          </p:cNvPr>
          <p:cNvCxnSpPr>
            <a:cxnSpLocks/>
          </p:cNvCxnSpPr>
          <p:nvPr/>
        </p:nvCxnSpPr>
        <p:spPr>
          <a:xfrm>
            <a:off x="3358369" y="812228"/>
            <a:ext cx="42488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36A67C-E453-4D56-8906-4852BE8429A5}"/>
              </a:ext>
            </a:extLst>
          </p:cNvPr>
          <p:cNvCxnSpPr>
            <a:cxnSpLocks/>
          </p:cNvCxnSpPr>
          <p:nvPr/>
        </p:nvCxnSpPr>
        <p:spPr>
          <a:xfrm flipV="1">
            <a:off x="5117487" y="1596940"/>
            <a:ext cx="0" cy="38745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1B2EB58-2986-4CE7-B0B6-56813BA1A3DE}"/>
              </a:ext>
            </a:extLst>
          </p:cNvPr>
          <p:cNvSpPr txBox="1"/>
          <p:nvPr/>
        </p:nvSpPr>
        <p:spPr>
          <a:xfrm>
            <a:off x="5098611" y="1642504"/>
            <a:ext cx="1401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Reads and Writes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64A2E88-E2F4-408D-8FF9-EEE1695DDE53}"/>
              </a:ext>
            </a:extLst>
          </p:cNvPr>
          <p:cNvGrpSpPr/>
          <p:nvPr/>
        </p:nvGrpSpPr>
        <p:grpSpPr>
          <a:xfrm>
            <a:off x="3905514" y="349172"/>
            <a:ext cx="2802573" cy="1173699"/>
            <a:chOff x="3813033" y="1784309"/>
            <a:chExt cx="2802573" cy="11736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4EDA8-0C53-49CC-A58C-022E51C2727A}"/>
                </a:ext>
              </a:extLst>
            </p:cNvPr>
            <p:cNvSpPr/>
            <p:nvPr/>
          </p:nvSpPr>
          <p:spPr>
            <a:xfrm>
              <a:off x="3813033" y="1784309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Syntax checking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CAAC8C-30B8-4C95-A607-923E008E0E05}"/>
                </a:ext>
              </a:extLst>
            </p:cNvPr>
            <p:cNvSpPr/>
            <p:nvPr/>
          </p:nvSpPr>
          <p:spPr>
            <a:xfrm>
              <a:off x="3813033" y="2455088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TIFA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Program analysis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E2D58A-A5E8-4471-A68B-F9F47F19EB07}"/>
                </a:ext>
              </a:extLst>
            </p:cNvPr>
            <p:cNvSpPr/>
            <p:nvPr/>
          </p:nvSpPr>
          <p:spPr>
            <a:xfrm>
              <a:off x="4825699" y="2455088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CAIT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Code inspection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85FF59-506B-4A0B-8D64-1AF3A34B9555}"/>
                </a:ext>
              </a:extLst>
            </p:cNvPr>
            <p:cNvSpPr/>
            <p:nvPr/>
          </p:nvSpPr>
          <p:spPr>
            <a:xfrm>
              <a:off x="5838366" y="2455088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Mistakes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Mistake patterns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D0CCE0-AF1C-4772-B481-159FE7EC3A50}"/>
                </a:ext>
              </a:extLst>
            </p:cNvPr>
            <p:cNvSpPr/>
            <p:nvPr/>
          </p:nvSpPr>
          <p:spPr>
            <a:xfrm>
              <a:off x="4814577" y="1784309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Safe execution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6598F6-3C15-46A4-A2A6-FFE50666475C}"/>
                </a:ext>
              </a:extLst>
            </p:cNvPr>
            <p:cNvSpPr/>
            <p:nvPr/>
          </p:nvSpPr>
          <p:spPr>
            <a:xfrm>
              <a:off x="5816122" y="1784309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Assertions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Unit testing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78DEF67-F854-45FD-B330-31D5237CA699}"/>
                </a:ext>
              </a:extLst>
            </p:cNvPr>
            <p:cNvCxnSpPr>
              <a:cxnSpLocks/>
              <a:stCxn id="22" idx="3"/>
              <a:endCxn id="26" idx="1"/>
            </p:cNvCxnSpPr>
            <p:nvPr/>
          </p:nvCxnSpPr>
          <p:spPr>
            <a:xfrm>
              <a:off x="4590273" y="2035769"/>
              <a:ext cx="224304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CEE67C7-6049-4EF3-B235-010B914BF714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4201653" y="2287229"/>
              <a:ext cx="0" cy="167859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B74FD45-1412-477C-AFEE-3D1AF27F968F}"/>
                </a:ext>
              </a:extLst>
            </p:cNvPr>
            <p:cNvCxnSpPr>
              <a:cxnSpLocks/>
            </p:cNvCxnSpPr>
            <p:nvPr/>
          </p:nvCxnSpPr>
          <p:spPr>
            <a:xfrm>
              <a:off x="4577377" y="2284579"/>
              <a:ext cx="248322" cy="180058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DBFF9B-F344-4455-9077-9B8D74E8793E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02939" y="2706548"/>
              <a:ext cx="235427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A549FC6-B39F-4B9F-AE12-EF7682D28B32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5591817" y="2035769"/>
              <a:ext cx="224305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341323C-1471-4FCF-8685-B3503F7DAF45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4590273" y="2706548"/>
              <a:ext cx="235426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8367A-AAC5-4957-B705-3388B91A74EB}"/>
              </a:ext>
            </a:extLst>
          </p:cNvPr>
          <p:cNvCxnSpPr>
            <a:cxnSpLocks/>
          </p:cNvCxnSpPr>
          <p:nvPr/>
        </p:nvCxnSpPr>
        <p:spPr>
          <a:xfrm flipH="1">
            <a:off x="3306069" y="2401028"/>
            <a:ext cx="73731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EC20AC-4138-4FD2-A3EF-8F8395C85E8E}"/>
              </a:ext>
            </a:extLst>
          </p:cNvPr>
          <p:cNvSpPr txBox="1"/>
          <p:nvPr/>
        </p:nvSpPr>
        <p:spPr>
          <a:xfrm>
            <a:off x="3315305" y="2095997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Collates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B0C6270-DF29-4B77-919E-731C61C06BB2}"/>
              </a:ext>
            </a:extLst>
          </p:cNvPr>
          <p:cNvCxnSpPr>
            <a:cxnSpLocks/>
          </p:cNvCxnSpPr>
          <p:nvPr/>
        </p:nvCxnSpPr>
        <p:spPr>
          <a:xfrm>
            <a:off x="2660691" y="3124298"/>
            <a:ext cx="4099946" cy="0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F2C7145-777F-4FC4-B544-3E4A8BB38B2F}"/>
              </a:ext>
            </a:extLst>
          </p:cNvPr>
          <p:cNvCxnSpPr>
            <a:cxnSpLocks/>
          </p:cNvCxnSpPr>
          <p:nvPr/>
        </p:nvCxnSpPr>
        <p:spPr>
          <a:xfrm flipV="1">
            <a:off x="2641962" y="94244"/>
            <a:ext cx="4118675" cy="582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C642EA96-88BB-4939-9AA1-9F360918730B}"/>
              </a:ext>
            </a:extLst>
          </p:cNvPr>
          <p:cNvSpPr/>
          <p:nvPr/>
        </p:nvSpPr>
        <p:spPr>
          <a:xfrm>
            <a:off x="2353251" y="95416"/>
            <a:ext cx="402078" cy="3021495"/>
          </a:xfrm>
          <a:custGeom>
            <a:avLst/>
            <a:gdLst>
              <a:gd name="connsiteX0" fmla="*/ 286582 w 402078"/>
              <a:gd name="connsiteY0" fmla="*/ 0 h 3021495"/>
              <a:gd name="connsiteX1" fmla="*/ 167312 w 402078"/>
              <a:gd name="connsiteY1" fmla="*/ 294198 h 3021495"/>
              <a:gd name="connsiteX2" fmla="*/ 326339 w 402078"/>
              <a:gd name="connsiteY2" fmla="*/ 771276 h 3021495"/>
              <a:gd name="connsiteX3" fmla="*/ 335 w 402078"/>
              <a:gd name="connsiteY3" fmla="*/ 1518699 h 3021495"/>
              <a:gd name="connsiteX4" fmla="*/ 397900 w 402078"/>
              <a:gd name="connsiteY4" fmla="*/ 2210462 h 3021495"/>
              <a:gd name="connsiteX5" fmla="*/ 215020 w 402078"/>
              <a:gd name="connsiteY5" fmla="*/ 2711394 h 3021495"/>
              <a:gd name="connsiteX6" fmla="*/ 318387 w 402078"/>
              <a:gd name="connsiteY6" fmla="*/ 3021495 h 302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078" h="3021495">
                <a:moveTo>
                  <a:pt x="286582" y="0"/>
                </a:moveTo>
                <a:cubicBezTo>
                  <a:pt x="223634" y="82826"/>
                  <a:pt x="160686" y="165652"/>
                  <a:pt x="167312" y="294198"/>
                </a:cubicBezTo>
                <a:cubicBezTo>
                  <a:pt x="173938" y="422744"/>
                  <a:pt x="354169" y="567193"/>
                  <a:pt x="326339" y="771276"/>
                </a:cubicBezTo>
                <a:cubicBezTo>
                  <a:pt x="298510" y="975360"/>
                  <a:pt x="-11592" y="1278835"/>
                  <a:pt x="335" y="1518699"/>
                </a:cubicBezTo>
                <a:cubicBezTo>
                  <a:pt x="12262" y="1758563"/>
                  <a:pt x="362119" y="2011680"/>
                  <a:pt x="397900" y="2210462"/>
                </a:cubicBezTo>
                <a:cubicBezTo>
                  <a:pt x="433681" y="2409244"/>
                  <a:pt x="228272" y="2576222"/>
                  <a:pt x="215020" y="2711394"/>
                </a:cubicBezTo>
                <a:cubicBezTo>
                  <a:pt x="201768" y="2846566"/>
                  <a:pt x="260077" y="2934030"/>
                  <a:pt x="318387" y="3021495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DCD85EC-9FE1-43BC-999D-B01B21928153}"/>
              </a:ext>
            </a:extLst>
          </p:cNvPr>
          <p:cNvCxnSpPr>
            <a:cxnSpLocks/>
          </p:cNvCxnSpPr>
          <p:nvPr/>
        </p:nvCxnSpPr>
        <p:spPr>
          <a:xfrm>
            <a:off x="6760637" y="94244"/>
            <a:ext cx="0" cy="3037932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529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336C476-65FE-4C98-8541-A649FC545584}"/>
              </a:ext>
            </a:extLst>
          </p:cNvPr>
          <p:cNvSpPr/>
          <p:nvPr/>
        </p:nvSpPr>
        <p:spPr>
          <a:xfrm>
            <a:off x="1739941" y="5165266"/>
            <a:ext cx="4019218" cy="1251776"/>
          </a:xfrm>
          <a:prstGeom prst="rect">
            <a:avLst/>
          </a:prstGeom>
          <a:solidFill>
            <a:schemeClr val="accent6">
              <a:lumMod val="20000"/>
              <a:lumOff val="80000"/>
              <a:alpha val="10196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Feedback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DFE89-5D42-4A9F-B7B3-C81DA3700CDD}"/>
              </a:ext>
            </a:extLst>
          </p:cNvPr>
          <p:cNvSpPr/>
          <p:nvPr/>
        </p:nvSpPr>
        <p:spPr>
          <a:xfrm>
            <a:off x="2462646" y="2974398"/>
            <a:ext cx="2155809" cy="2108056"/>
          </a:xfrm>
          <a:prstGeom prst="rect">
            <a:avLst/>
          </a:prstGeom>
          <a:solidFill>
            <a:srgbClr val="CCECFF">
              <a:alpha val="10196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CF97D-CE00-4261-99AF-44916BE3AD4C}"/>
              </a:ext>
            </a:extLst>
          </p:cNvPr>
          <p:cNvSpPr/>
          <p:nvPr/>
        </p:nvSpPr>
        <p:spPr>
          <a:xfrm>
            <a:off x="324758" y="2974398"/>
            <a:ext cx="1176770" cy="1141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Report</a:t>
            </a:r>
          </a:p>
          <a:p>
            <a:r>
              <a:rPr lang="en-US" sz="1013" dirty="0"/>
              <a:t>  data/</a:t>
            </a:r>
          </a:p>
          <a:p>
            <a:r>
              <a:rPr lang="en-US" sz="1013" dirty="0"/>
              <a:t>  feedback/</a:t>
            </a:r>
          </a:p>
          <a:p>
            <a:r>
              <a:rPr lang="en-US" sz="1013" dirty="0"/>
              <a:t>  complain(issue)</a:t>
            </a:r>
          </a:p>
          <a:p>
            <a:r>
              <a:rPr lang="en-US" sz="1013" dirty="0"/>
              <a:t>  compliment(issue)</a:t>
            </a:r>
          </a:p>
          <a:p>
            <a:r>
              <a:rPr lang="en-US" sz="1013" dirty="0"/>
              <a:t>  explain(issue)</a:t>
            </a:r>
          </a:p>
          <a:p>
            <a:r>
              <a:rPr lang="en-US" sz="1013" dirty="0"/>
              <a:t> 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7FE82-0E25-4531-9F81-A127FB497EE0}"/>
              </a:ext>
            </a:extLst>
          </p:cNvPr>
          <p:cNvSpPr/>
          <p:nvPr/>
        </p:nvSpPr>
        <p:spPr>
          <a:xfrm>
            <a:off x="324758" y="4743450"/>
            <a:ext cx="1176770" cy="5689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 err="1"/>
              <a:t>FeedbackResolver</a:t>
            </a:r>
            <a:endParaRPr lang="en-US" sz="1013" dirty="0"/>
          </a:p>
          <a:p>
            <a:r>
              <a:rPr lang="en-US" sz="1013" dirty="0"/>
              <a:t>  __</a:t>
            </a:r>
            <a:r>
              <a:rPr lang="en-US" sz="1013" dirty="0" err="1"/>
              <a:t>init</a:t>
            </a:r>
            <a:r>
              <a:rPr lang="en-US" sz="1013" dirty="0"/>
              <a:t>__(report)</a:t>
            </a:r>
          </a:p>
          <a:p>
            <a:r>
              <a:rPr lang="en-US" sz="1013" dirty="0"/>
              <a:t>  resolve(): str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D0D22-BA91-4ACB-B1AF-E86BE13814F9}"/>
              </a:ext>
            </a:extLst>
          </p:cNvPr>
          <p:cNvSpPr/>
          <p:nvPr/>
        </p:nvSpPr>
        <p:spPr>
          <a:xfrm>
            <a:off x="309587" y="5600700"/>
            <a:ext cx="1320456" cy="67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Simple</a:t>
            </a:r>
          </a:p>
          <a:p>
            <a:r>
              <a:rPr lang="en-US" sz="1013" i="1" dirty="0"/>
              <a:t>Chooses and returns the highest priority feedback.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980970-B790-4338-A316-54428DEF977A}"/>
              </a:ext>
            </a:extLst>
          </p:cNvPr>
          <p:cNvSpPr/>
          <p:nvPr/>
        </p:nvSpPr>
        <p:spPr>
          <a:xfrm>
            <a:off x="2559819" y="3379638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1F757-07E7-476A-AB62-F134BDB0B38F}"/>
              </a:ext>
            </a:extLst>
          </p:cNvPr>
          <p:cNvSpPr/>
          <p:nvPr/>
        </p:nvSpPr>
        <p:spPr>
          <a:xfrm>
            <a:off x="4013646" y="3758577"/>
            <a:ext cx="604825" cy="22015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Sandbox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5C54F-03E6-4A1F-AE02-2A7B90D725A6}"/>
              </a:ext>
            </a:extLst>
          </p:cNvPr>
          <p:cNvSpPr/>
          <p:nvPr/>
        </p:nvSpPr>
        <p:spPr>
          <a:xfrm>
            <a:off x="2761715" y="4388142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CAIT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2BAA9-5E75-42E6-A945-C8E956746AA1}"/>
              </a:ext>
            </a:extLst>
          </p:cNvPr>
          <p:cNvSpPr/>
          <p:nvPr/>
        </p:nvSpPr>
        <p:spPr>
          <a:xfrm>
            <a:off x="3333864" y="3827024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TIFA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2383E-35D2-4506-A054-2ED105446020}"/>
              </a:ext>
            </a:extLst>
          </p:cNvPr>
          <p:cNvCxnSpPr>
            <a:cxnSpLocks/>
          </p:cNvCxnSpPr>
          <p:nvPr/>
        </p:nvCxnSpPr>
        <p:spPr>
          <a:xfrm>
            <a:off x="1501529" y="3344574"/>
            <a:ext cx="961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A67183-F533-451F-8461-7F53C00C6C74}"/>
              </a:ext>
            </a:extLst>
          </p:cNvPr>
          <p:cNvSpPr txBox="1"/>
          <p:nvPr/>
        </p:nvSpPr>
        <p:spPr>
          <a:xfrm>
            <a:off x="1704251" y="3535722"/>
            <a:ext cx="6703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Augment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41573-FC5B-4801-95D4-E29398221604}"/>
              </a:ext>
            </a:extLst>
          </p:cNvPr>
          <p:cNvSpPr txBox="1"/>
          <p:nvPr/>
        </p:nvSpPr>
        <p:spPr>
          <a:xfrm>
            <a:off x="1711636" y="3166877"/>
            <a:ext cx="60946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Used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B1E7A6-FB85-454B-9A4F-7FE52E97E799}"/>
              </a:ext>
            </a:extLst>
          </p:cNvPr>
          <p:cNvCxnSpPr>
            <a:cxnSpLocks/>
          </p:cNvCxnSpPr>
          <p:nvPr/>
        </p:nvCxnSpPr>
        <p:spPr>
          <a:xfrm flipH="1">
            <a:off x="1501529" y="3730337"/>
            <a:ext cx="961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6BD86A-758E-4E1B-8F94-96F3D17058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13143" y="4116099"/>
            <a:ext cx="0" cy="62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C8D23B-9680-4A96-B385-35B06A9B5366}"/>
              </a:ext>
            </a:extLst>
          </p:cNvPr>
          <p:cNvSpPr txBox="1"/>
          <p:nvPr/>
        </p:nvSpPr>
        <p:spPr>
          <a:xfrm>
            <a:off x="204149" y="4344872"/>
            <a:ext cx="8194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Resolved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0EE9A-7AD2-4305-94AC-1ED53CB15DA0}"/>
              </a:ext>
            </a:extLst>
          </p:cNvPr>
          <p:cNvSpPr txBox="1"/>
          <p:nvPr/>
        </p:nvSpPr>
        <p:spPr>
          <a:xfrm>
            <a:off x="-33933" y="5342295"/>
            <a:ext cx="10550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Implemented by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019B0A-2FB7-488C-8537-5FB01E3F33CE}"/>
              </a:ext>
            </a:extLst>
          </p:cNvPr>
          <p:cNvCxnSpPr>
            <a:cxnSpLocks/>
          </p:cNvCxnSpPr>
          <p:nvPr/>
        </p:nvCxnSpPr>
        <p:spPr>
          <a:xfrm>
            <a:off x="897366" y="5312353"/>
            <a:ext cx="0" cy="28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0C39A0-26DC-4BCA-85CF-5021A8F4E9AB}"/>
              </a:ext>
            </a:extLst>
          </p:cNvPr>
          <p:cNvSpPr/>
          <p:nvPr/>
        </p:nvSpPr>
        <p:spPr>
          <a:xfrm>
            <a:off x="3442785" y="4724935"/>
            <a:ext cx="677810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Mistakes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7C1298-13F4-4495-81F8-F181624EE60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2548974" y="3917374"/>
            <a:ext cx="739639" cy="201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B40D12-1DAC-403E-8CCF-89954E1F79B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3115608" y="3350741"/>
            <a:ext cx="178521" cy="7740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A4010A-0EF0-4790-84DC-0E0087625C67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3159691" y="3955941"/>
            <a:ext cx="292253" cy="5721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18559F-0156-4DB6-AEDE-5F74A5DD6181}"/>
              </a:ext>
            </a:extLst>
          </p:cNvPr>
          <p:cNvCxnSpPr>
            <a:cxnSpLocks/>
            <a:stCxn id="11" idx="3"/>
            <a:endCxn id="28" idx="0"/>
          </p:cNvCxnSpPr>
          <p:nvPr/>
        </p:nvCxnSpPr>
        <p:spPr>
          <a:xfrm>
            <a:off x="3277770" y="4522575"/>
            <a:ext cx="503921" cy="2023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76312-D323-4A61-824B-3C02041C193E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3075873" y="3514070"/>
            <a:ext cx="1240185" cy="2445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2837D-EC38-44BB-8F78-BDB5B4BAC541}"/>
              </a:ext>
            </a:extLst>
          </p:cNvPr>
          <p:cNvSpPr txBox="1"/>
          <p:nvPr/>
        </p:nvSpPr>
        <p:spPr>
          <a:xfrm>
            <a:off x="2463480" y="2773519"/>
            <a:ext cx="23439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Tools store data and feedback in Reports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A5C400-D8FF-4679-824D-38189FE3A6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9150" y="4425060"/>
            <a:ext cx="1062300" cy="444381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FC8193-12BA-4A9C-9443-FD410A76B98C}"/>
              </a:ext>
            </a:extLst>
          </p:cNvPr>
          <p:cNvSpPr txBox="1"/>
          <p:nvPr/>
        </p:nvSpPr>
        <p:spPr>
          <a:xfrm>
            <a:off x="1496272" y="4262432"/>
            <a:ext cx="94769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Aggregated by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E720AD-F3AD-4787-A67C-38A4E4CE9399}"/>
              </a:ext>
            </a:extLst>
          </p:cNvPr>
          <p:cNvSpPr/>
          <p:nvPr/>
        </p:nvSpPr>
        <p:spPr>
          <a:xfrm>
            <a:off x="1821169" y="5390281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Performance</a:t>
            </a:r>
          </a:p>
          <a:p>
            <a:r>
              <a:rPr lang="en-US" sz="1013" dirty="0"/>
              <a:t>    rate: float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67FF7C-C64F-45AF-8AF1-816CBF88B85F}"/>
              </a:ext>
            </a:extLst>
          </p:cNvPr>
          <p:cNvSpPr/>
          <p:nvPr/>
        </p:nvSpPr>
        <p:spPr>
          <a:xfrm>
            <a:off x="1821169" y="5994332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Result</a:t>
            </a:r>
          </a:p>
          <a:p>
            <a:r>
              <a:rPr lang="en-US" sz="1013" dirty="0"/>
              <a:t>    correct: </a:t>
            </a:r>
            <a:r>
              <a:rPr lang="en-US" sz="1013" dirty="0" err="1"/>
              <a:t>boolean</a:t>
            </a:r>
            <a:endParaRPr lang="en-US" sz="1013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75B8B7-95C4-4DCA-B10F-CCE3037178E1}"/>
              </a:ext>
            </a:extLst>
          </p:cNvPr>
          <p:cNvSpPr/>
          <p:nvPr/>
        </p:nvSpPr>
        <p:spPr>
          <a:xfrm>
            <a:off x="3075874" y="5381043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 err="1"/>
              <a:t>TaskConstraints</a:t>
            </a:r>
            <a:endParaRPr lang="en-US" sz="1013" dirty="0"/>
          </a:p>
          <a:p>
            <a:r>
              <a:rPr lang="en-US" sz="1013" dirty="0"/>
              <a:t>    message: str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7519D5-B986-45C9-8A39-2763D7EADCD5}"/>
              </a:ext>
            </a:extLst>
          </p:cNvPr>
          <p:cNvSpPr/>
          <p:nvPr/>
        </p:nvSpPr>
        <p:spPr>
          <a:xfrm>
            <a:off x="3075874" y="5994331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Misconceptions</a:t>
            </a:r>
          </a:p>
          <a:p>
            <a:r>
              <a:rPr lang="en-US" sz="1013" dirty="0"/>
              <a:t>    message: str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89F241-E2A2-498E-8A76-A4B6BEFD6E93}"/>
              </a:ext>
            </a:extLst>
          </p:cNvPr>
          <p:cNvSpPr/>
          <p:nvPr/>
        </p:nvSpPr>
        <p:spPr>
          <a:xfrm>
            <a:off x="4411807" y="5260839"/>
            <a:ext cx="1116861" cy="55657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Mistake</a:t>
            </a:r>
          </a:p>
          <a:p>
            <a:r>
              <a:rPr lang="en-US" sz="1013" dirty="0"/>
              <a:t>    message: str</a:t>
            </a:r>
          </a:p>
          <a:p>
            <a:r>
              <a:rPr lang="en-US" sz="1013" dirty="0"/>
              <a:t>    position: </a:t>
            </a:r>
            <a:r>
              <a:rPr lang="en-US" sz="1013" dirty="0" err="1"/>
              <a:t>dict</a:t>
            </a:r>
            <a:endParaRPr lang="en-US" sz="1013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CF4A12-0E78-41AF-9818-A3AA56A651C1}"/>
              </a:ext>
            </a:extLst>
          </p:cNvPr>
          <p:cNvSpPr/>
          <p:nvPr/>
        </p:nvSpPr>
        <p:spPr>
          <a:xfrm>
            <a:off x="4411806" y="6000452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Hint</a:t>
            </a:r>
          </a:p>
          <a:p>
            <a:r>
              <a:rPr lang="en-US" sz="1013" dirty="0"/>
              <a:t>    message: str</a:t>
            </a:r>
          </a:p>
        </p:txBody>
      </p:sp>
    </p:spTree>
    <p:extLst>
      <p:ext uri="{BB962C8B-B14F-4D97-AF65-F5344CB8AC3E}">
        <p14:creationId xmlns:p14="http://schemas.microsoft.com/office/powerpoint/2010/main" val="84187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135BC3-FB96-4294-9D5A-786D0687A9B1}"/>
              </a:ext>
            </a:extLst>
          </p:cNvPr>
          <p:cNvSpPr/>
          <p:nvPr/>
        </p:nvSpPr>
        <p:spPr>
          <a:xfrm>
            <a:off x="667234" y="3587329"/>
            <a:ext cx="1188720" cy="68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Report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collection of Feedback and Data</a:t>
            </a:r>
            <a:endParaRPr lang="en-US" sz="1000" dirty="0">
              <a:latin typeface="Century" panose="020406040505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ED701-EB2F-40B1-8DE0-8FA94CA531A1}"/>
              </a:ext>
            </a:extLst>
          </p:cNvPr>
          <p:cNvSpPr/>
          <p:nvPr/>
        </p:nvSpPr>
        <p:spPr>
          <a:xfrm>
            <a:off x="2213216" y="2745712"/>
            <a:ext cx="4151433" cy="2721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D0EEA-27BC-4C2A-939E-05601CF1A1D1}"/>
              </a:ext>
            </a:extLst>
          </p:cNvPr>
          <p:cNvSpPr/>
          <p:nvPr/>
        </p:nvSpPr>
        <p:spPr>
          <a:xfrm>
            <a:off x="667235" y="2745712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Feedback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message for the learner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B7BDB-DAA7-40EE-9AB3-252F94758ACB}"/>
              </a:ext>
            </a:extLst>
          </p:cNvPr>
          <p:cNvSpPr/>
          <p:nvPr/>
        </p:nvSpPr>
        <p:spPr>
          <a:xfrm>
            <a:off x="672827" y="4579270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Resolver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Orders and selects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B6BBA-DC04-4B35-AB8F-84678147453A}"/>
              </a:ext>
            </a:extLst>
          </p:cNvPr>
          <p:cNvSpPr/>
          <p:nvPr/>
        </p:nvSpPr>
        <p:spPr>
          <a:xfrm>
            <a:off x="2425103" y="3020032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Source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Loads and verifies student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9C448D-51C9-47DD-AD7B-E754D3728AEA}"/>
              </a:ext>
            </a:extLst>
          </p:cNvPr>
          <p:cNvSpPr/>
          <p:nvPr/>
        </p:nvSpPr>
        <p:spPr>
          <a:xfrm>
            <a:off x="2415121" y="3921902"/>
            <a:ext cx="1361632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TIFA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Type checking and other issue detection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Program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5D57F1-59E3-428B-B157-88CF3BF56A44}"/>
              </a:ext>
            </a:extLst>
          </p:cNvPr>
          <p:cNvSpPr/>
          <p:nvPr/>
        </p:nvSpPr>
        <p:spPr>
          <a:xfrm>
            <a:off x="4138443" y="4000813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CAIT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Checks students' code for patterns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Code Inspection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419AB-AF10-496E-8DEB-E1DB9B4689BA}"/>
              </a:ext>
            </a:extLst>
          </p:cNvPr>
          <p:cNvSpPr/>
          <p:nvPr/>
        </p:nvSpPr>
        <p:spPr>
          <a:xfrm>
            <a:off x="4075153" y="4823773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Mistakes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collection of bad code patterns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ED7C8-221A-4DD2-83D8-8A88793499A6}"/>
              </a:ext>
            </a:extLst>
          </p:cNvPr>
          <p:cNvSpPr/>
          <p:nvPr/>
        </p:nvSpPr>
        <p:spPr>
          <a:xfrm>
            <a:off x="2420141" y="4823773"/>
            <a:ext cx="1361631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Toolkit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Utilities for checking students'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BE49C-522F-4EB6-8199-D4C6A0C397AF}"/>
              </a:ext>
            </a:extLst>
          </p:cNvPr>
          <p:cNvSpPr/>
          <p:nvPr/>
        </p:nvSpPr>
        <p:spPr>
          <a:xfrm>
            <a:off x="3903397" y="2980576"/>
            <a:ext cx="1043347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Sandbox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Safely execute students'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32221-5266-4BCA-8D9B-F9D1A94E0F25}"/>
              </a:ext>
            </a:extLst>
          </p:cNvPr>
          <p:cNvSpPr/>
          <p:nvPr/>
        </p:nvSpPr>
        <p:spPr>
          <a:xfrm>
            <a:off x="5098552" y="3313010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Assertions</a:t>
            </a:r>
          </a:p>
          <a:p>
            <a:r>
              <a:rPr lang="en-US" sz="1000" i="1" dirty="0" err="1">
                <a:latin typeface="Century" panose="02040604050505020304" pitchFamily="18" charset="0"/>
              </a:rPr>
              <a:t>Unittest</a:t>
            </a:r>
            <a:r>
              <a:rPr lang="en-US" sz="1000" i="1" dirty="0">
                <a:latin typeface="Century" panose="02040604050505020304" pitchFamily="18" charset="0"/>
              </a:rPr>
              <a:t>-style API for writing tests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FE2DE8-F158-4D38-8521-B6E53065EEF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3613823" y="3254896"/>
            <a:ext cx="289574" cy="394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30E901-F0D4-44BB-9EFE-2028853942B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2881085" y="3707050"/>
            <a:ext cx="353230" cy="76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1">
            <a:extLst>
              <a:ext uri="{FF2B5EF4-FFF2-40B4-BE49-F238E27FC236}">
                <a16:creationId xmlns:a16="http://schemas.microsoft.com/office/drawing/2014/main" id="{7E7DA219-CF56-41A2-92ED-59CDA58963E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3660063" y="2928072"/>
            <a:ext cx="432141" cy="17133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21">
            <a:extLst>
              <a:ext uri="{FF2B5EF4-FFF2-40B4-BE49-F238E27FC236}">
                <a16:creationId xmlns:a16="http://schemas.microsoft.com/office/drawing/2014/main" id="{368DDB18-2297-4D0B-A793-79A0806F46B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776753" y="4196222"/>
            <a:ext cx="361690" cy="78911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1">
            <a:extLst>
              <a:ext uri="{FF2B5EF4-FFF2-40B4-BE49-F238E27FC236}">
                <a16:creationId xmlns:a16="http://schemas.microsoft.com/office/drawing/2014/main" id="{A8D80F58-2271-4480-8086-32A979821221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4946744" y="3254896"/>
            <a:ext cx="746168" cy="581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1">
            <a:extLst>
              <a:ext uri="{FF2B5EF4-FFF2-40B4-BE49-F238E27FC236}">
                <a16:creationId xmlns:a16="http://schemas.microsoft.com/office/drawing/2014/main" id="{F9704A71-224D-4957-B9CB-62183E20F65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563998" y="4654968"/>
            <a:ext cx="274320" cy="632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1">
            <a:extLst>
              <a:ext uri="{FF2B5EF4-FFF2-40B4-BE49-F238E27FC236}">
                <a16:creationId xmlns:a16="http://schemas.microsoft.com/office/drawing/2014/main" id="{D4FA571F-05EF-49BF-9E80-0F14D3A3838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2921832" y="4644647"/>
            <a:ext cx="353231" cy="50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21">
            <a:extLst>
              <a:ext uri="{FF2B5EF4-FFF2-40B4-BE49-F238E27FC236}">
                <a16:creationId xmlns:a16="http://schemas.microsoft.com/office/drawing/2014/main" id="{89F9E287-C254-4993-8396-750FB7160FE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3779720" y="3870690"/>
            <a:ext cx="274320" cy="16318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21">
            <a:extLst>
              <a:ext uri="{FF2B5EF4-FFF2-40B4-BE49-F238E27FC236}">
                <a16:creationId xmlns:a16="http://schemas.microsoft.com/office/drawing/2014/main" id="{C4C941C5-EFFB-4362-BBB0-281571AFCC35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5400000">
            <a:off x="1115107" y="3440840"/>
            <a:ext cx="29297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21">
            <a:extLst>
              <a:ext uri="{FF2B5EF4-FFF2-40B4-BE49-F238E27FC236}">
                <a16:creationId xmlns:a16="http://schemas.microsoft.com/office/drawing/2014/main" id="{07FC36F4-B8DD-430E-88DC-363BF256F17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1112321" y="4424404"/>
            <a:ext cx="304138" cy="55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21">
            <a:extLst>
              <a:ext uri="{FF2B5EF4-FFF2-40B4-BE49-F238E27FC236}">
                <a16:creationId xmlns:a16="http://schemas.microsoft.com/office/drawing/2014/main" id="{A63C040F-B2D4-45BE-99B3-02D3523F690C}"/>
              </a:ext>
            </a:extLst>
          </p:cNvPr>
          <p:cNvCxnSpPr>
            <a:cxnSpLocks/>
          </p:cNvCxnSpPr>
          <p:nvPr/>
        </p:nvCxnSpPr>
        <p:spPr>
          <a:xfrm>
            <a:off x="1855954" y="3844177"/>
            <a:ext cx="35726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21">
            <a:extLst>
              <a:ext uri="{FF2B5EF4-FFF2-40B4-BE49-F238E27FC236}">
                <a16:creationId xmlns:a16="http://schemas.microsoft.com/office/drawing/2014/main" id="{E9D8771C-AEF7-4309-B718-461D6DF55968}"/>
              </a:ext>
            </a:extLst>
          </p:cNvPr>
          <p:cNvCxnSpPr>
            <a:cxnSpLocks/>
          </p:cNvCxnSpPr>
          <p:nvPr/>
        </p:nvCxnSpPr>
        <p:spPr>
          <a:xfrm flipV="1">
            <a:off x="5555985" y="4954847"/>
            <a:ext cx="671182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21">
            <a:extLst>
              <a:ext uri="{FF2B5EF4-FFF2-40B4-BE49-F238E27FC236}">
                <a16:creationId xmlns:a16="http://schemas.microsoft.com/office/drawing/2014/main" id="{F1C92D21-D4B4-4F57-9F9A-2303AA404DA5}"/>
              </a:ext>
            </a:extLst>
          </p:cNvPr>
          <p:cNvCxnSpPr>
            <a:cxnSpLocks/>
          </p:cNvCxnSpPr>
          <p:nvPr/>
        </p:nvCxnSpPr>
        <p:spPr>
          <a:xfrm flipV="1">
            <a:off x="5555985" y="5298753"/>
            <a:ext cx="671182" cy="2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5F36A4-0E89-4BD3-9EDB-565028315450}"/>
              </a:ext>
            </a:extLst>
          </p:cNvPr>
          <p:cNvSpPr/>
          <p:nvPr/>
        </p:nvSpPr>
        <p:spPr>
          <a:xfrm>
            <a:off x="5347182" y="4725335"/>
            <a:ext cx="875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Century" panose="02040604050505020304" pitchFamily="18" charset="0"/>
              </a:rPr>
              <a:t>Depends on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0D9D442-1F18-4601-A8D8-2D2FFE08F7B9}"/>
              </a:ext>
            </a:extLst>
          </p:cNvPr>
          <p:cNvSpPr/>
          <p:nvPr/>
        </p:nvSpPr>
        <p:spPr>
          <a:xfrm>
            <a:off x="5366519" y="4946128"/>
            <a:ext cx="849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Century" panose="02040604050505020304" pitchFamily="18" charset="0"/>
              </a:rPr>
              <a:t>Optionally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depends 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B5064-020B-4972-B784-D655C03206CD}"/>
              </a:ext>
            </a:extLst>
          </p:cNvPr>
          <p:cNvSpPr/>
          <p:nvPr/>
        </p:nvSpPr>
        <p:spPr>
          <a:xfrm>
            <a:off x="4676532" y="1661329"/>
            <a:ext cx="1301262" cy="548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Sources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21355C-3733-4D5E-81F0-EBFF00990DB8}"/>
              </a:ext>
            </a:extLst>
          </p:cNvPr>
          <p:cNvSpPr/>
          <p:nvPr/>
        </p:nvSpPr>
        <p:spPr>
          <a:xfrm>
            <a:off x="2668724" y="707631"/>
            <a:ext cx="119870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C6C22E-1F8A-4A53-BD1B-6E4B3C78130B}"/>
              </a:ext>
            </a:extLst>
          </p:cNvPr>
          <p:cNvSpPr/>
          <p:nvPr/>
        </p:nvSpPr>
        <p:spPr>
          <a:xfrm>
            <a:off x="828905" y="1646038"/>
            <a:ext cx="135256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Blackboard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71D0971C-1107-45E5-A0B2-6993998885B1}"/>
              </a:ext>
            </a:extLst>
          </p:cNvPr>
          <p:cNvSpPr/>
          <p:nvPr/>
        </p:nvSpPr>
        <p:spPr>
          <a:xfrm>
            <a:off x="448823" y="644223"/>
            <a:ext cx="594361" cy="63426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EE718-C9B7-4788-9339-68E8FA2535EC}"/>
              </a:ext>
            </a:extLst>
          </p:cNvPr>
          <p:cNvSpPr txBox="1"/>
          <p:nvPr/>
        </p:nvSpPr>
        <p:spPr>
          <a:xfrm>
            <a:off x="308344" y="127849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118004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4660</TotalTime>
  <Words>225</Words>
  <Application>Microsoft Office PowerPoint</Application>
  <PresentationFormat>Letter Paper (8.5x11 in)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Bart, Austin</cp:lastModifiedBy>
  <cp:revision>61</cp:revision>
  <dcterms:created xsi:type="dcterms:W3CDTF">2018-07-22T16:15:53Z</dcterms:created>
  <dcterms:modified xsi:type="dcterms:W3CDTF">2020-03-11T00:21:35Z</dcterms:modified>
</cp:coreProperties>
</file>