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DF59-68BA-4D67-B801-115DDCBE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4628-7E63-42C0-9A84-674AACC0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CE8C-0547-4E8B-977E-D674BB55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AA4B-E089-41AF-B8A4-83F9FE53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5EFD-6FD6-426C-9226-D98B2F81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AD5A-1E12-4DF7-9E76-8573E27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43B3F-516A-49CF-9D1F-0B25E513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2673-706B-4105-B7E1-075441AE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47DE-9707-4C0A-ACC2-184A492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7A25-DB31-45FB-ADEA-A26BE3D2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DB75-96E8-406C-AB7D-F69B81316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0D66E-BA4D-43C8-A522-1706086B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30F5-801E-473C-A7A8-57810E0E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1188-1836-475E-99B9-F1F9415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35F1-D8D4-4A0F-B386-4E0B18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CFC0-A710-4136-9B92-0B803878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F6C4-BCD3-43FC-88CB-3CD89B91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FAFA-E7CA-4B77-920B-25F85B87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E499-DD32-4393-99C2-C084077A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DD79-D8A4-4B82-9523-1CEC32CF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3274-3DA3-4960-B2F1-E3DEF693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0789-72D1-45B7-9E45-CBE20839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00B-303F-47A3-9720-7FE42BBC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3E9A-3AFA-46F5-BE99-A5A7AAFA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4460-54DB-4D41-B35E-7B5A0C56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EDF3-9FC7-469C-BE41-4B4BCB8C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56A1-036B-4A95-98A7-BE4FF3640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BFC1-E7CD-4986-935B-EAC7B498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9B55-7005-4750-AF31-E5692BB1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9450-7D4B-4D91-BEF8-198F45BB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DF6F-1648-4967-8A75-B0467285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7E4D-CB2A-4DB9-9D9E-1EED78B9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ADDF-AD52-4140-916A-FDF8F989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578B4-5FDA-40D1-996C-DD042226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841FE-1546-436B-B7AE-B3862195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0FD0D-F6B0-46DB-AC1D-ADF4CCC01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76BB6-738E-401F-855C-CA1E1B0A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002F9-22F1-4467-9922-DC9FEEE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D6FE0-8F81-4D45-9A4F-BE84BBE9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07A8-CBC0-47E2-AA6B-4A7845C6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B1150-05D3-45B2-8C72-C2838ED8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6ECC4-E9E8-4C23-BEAC-2935202F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4752-3598-43F6-90D5-948EB0F3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E61FB-1DC1-4C90-8577-5F365E72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CC271-30C9-4B92-8DE0-57BDF501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6BEB8-B301-4AB7-AE37-AA58477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063A-29A5-4872-8647-6791AA43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8598-F237-4B0A-8B66-8D28E710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AE6D-59D9-429B-A1B9-06FE1C62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A991-0D3D-4932-AFCC-D617B5FB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F3EB-A854-48A0-8F99-D175EE6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15CB-E488-42A0-B0F1-F969AE3F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46C1-1123-45A5-B985-C72AD39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65188-3939-4341-8676-02C7B855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EAD4E-C43B-45AC-BE4C-140C2EEB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5F32-CF05-4623-94A8-67051350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EF75-F6F5-4B58-994F-1A02E316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4184-488D-47E6-8533-4B4C7FF0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21D33-53F7-40CE-96B1-64DB1E83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D472-C49D-4FE2-8EEE-40956C76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940A-48FA-4792-91CB-AD9B3A9A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9E73-7761-4116-B46F-C09F4E0A527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B75-5651-490B-8E64-A23025BC7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102F-BD46-43E1-AD60-6E5E24C0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4DAF-4928-4B3F-9EC2-6F3E036C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4ACE6497-EC2C-490C-8BC0-F16AD30ACFC7}"/>
              </a:ext>
            </a:extLst>
          </p:cNvPr>
          <p:cNvSpPr/>
          <p:nvPr/>
        </p:nvSpPr>
        <p:spPr>
          <a:xfrm>
            <a:off x="3529967" y="2667831"/>
            <a:ext cx="1600728" cy="590806"/>
          </a:xfrm>
          <a:prstGeom prst="rightArrowCallout">
            <a:avLst>
              <a:gd name="adj1" fmla="val 25000"/>
              <a:gd name="adj2" fmla="val 31915"/>
              <a:gd name="adj3" fmla="val 25000"/>
              <a:gd name="adj4" fmla="val 875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Collect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70F54C-BBB7-4FB7-9EB2-A06CD5DBF5E9}"/>
              </a:ext>
            </a:extLst>
          </p:cNvPr>
          <p:cNvSpPr txBox="1"/>
          <p:nvPr/>
        </p:nvSpPr>
        <p:spPr>
          <a:xfrm>
            <a:off x="5750149" y="4046591"/>
            <a:ext cx="78220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Revise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D70F117-B82D-4842-9F6F-E3462B92ABD4}"/>
              </a:ext>
            </a:extLst>
          </p:cNvPr>
          <p:cNvCxnSpPr>
            <a:cxnSpLocks/>
            <a:stCxn id="32" idx="1"/>
            <a:endCxn id="42" idx="2"/>
          </p:cNvCxnSpPr>
          <p:nvPr/>
        </p:nvCxnSpPr>
        <p:spPr>
          <a:xfrm rot="10800000">
            <a:off x="2091495" y="3268463"/>
            <a:ext cx="3658655" cy="962795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7A8C45AC-18E0-46CD-9938-06719C1AC3D8}"/>
              </a:ext>
            </a:extLst>
          </p:cNvPr>
          <p:cNvSpPr/>
          <p:nvPr/>
        </p:nvSpPr>
        <p:spPr>
          <a:xfrm>
            <a:off x="5175339" y="2454308"/>
            <a:ext cx="2396836" cy="101785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Restructure Data</a:t>
            </a:r>
          </a:p>
          <a:p>
            <a:r>
              <a:rPr lang="en-US" dirty="0"/>
              <a:t>Document Data</a:t>
            </a:r>
          </a:p>
          <a:p>
            <a:r>
              <a:rPr lang="en-US" dirty="0"/>
              <a:t>Manipulate Data</a:t>
            </a:r>
          </a:p>
        </p:txBody>
      </p:sp>
      <p:sp>
        <p:nvSpPr>
          <p:cNvPr id="42" name="Callout: Right Arrow 41">
            <a:extLst>
              <a:ext uri="{FF2B5EF4-FFF2-40B4-BE49-F238E27FC236}">
                <a16:creationId xmlns:a16="http://schemas.microsoft.com/office/drawing/2014/main" id="{567EB127-5DE5-42FF-8EE5-AA349A6F5502}"/>
              </a:ext>
            </a:extLst>
          </p:cNvPr>
          <p:cNvSpPr/>
          <p:nvPr/>
        </p:nvSpPr>
        <p:spPr>
          <a:xfrm>
            <a:off x="1058254" y="2658007"/>
            <a:ext cx="2427069" cy="61045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1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Analyze Learners</a:t>
            </a:r>
          </a:p>
          <a:p>
            <a:r>
              <a:rPr lang="en-US" dirty="0"/>
              <a:t>Analyze Objectives</a:t>
            </a:r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76A5532D-6F63-4E86-98F8-70A64DDD6902}"/>
              </a:ext>
            </a:extLst>
          </p:cNvPr>
          <p:cNvSpPr/>
          <p:nvPr/>
        </p:nvSpPr>
        <p:spPr>
          <a:xfrm>
            <a:off x="7616819" y="2667831"/>
            <a:ext cx="2129845" cy="590807"/>
          </a:xfrm>
          <a:prstGeom prst="rightArrowCallout">
            <a:avLst>
              <a:gd name="adj1" fmla="val 25000"/>
              <a:gd name="adj2" fmla="val 31915"/>
              <a:gd name="adj3" fmla="val 25000"/>
              <a:gd name="adj4" fmla="val 8759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Disseminate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2790E9-B720-42CF-AF98-9DD7837D8326}"/>
              </a:ext>
            </a:extLst>
          </p:cNvPr>
          <p:cNvSpPr/>
          <p:nvPr/>
        </p:nvSpPr>
        <p:spPr>
          <a:xfrm>
            <a:off x="9791309" y="2667831"/>
            <a:ext cx="1056800" cy="5908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Evaluate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E5AE0037-A39F-4EB7-B782-1E1FB45151F0}"/>
              </a:ext>
            </a:extLst>
          </p:cNvPr>
          <p:cNvCxnSpPr>
            <a:cxnSpLocks/>
            <a:stCxn id="32" idx="1"/>
            <a:endCxn id="39" idx="2"/>
          </p:cNvCxnSpPr>
          <p:nvPr/>
        </p:nvCxnSpPr>
        <p:spPr>
          <a:xfrm rot="10800000">
            <a:off x="4231063" y="3258637"/>
            <a:ext cx="1519087" cy="972620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8E8C749-FD72-478C-9AFD-870A2A94725D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rot="16200000" flipV="1">
            <a:off x="5850483" y="3755823"/>
            <a:ext cx="574431" cy="710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2887A95-034B-453E-A523-376860DD28E0}"/>
              </a:ext>
            </a:extLst>
          </p:cNvPr>
          <p:cNvCxnSpPr>
            <a:cxnSpLocks/>
            <a:stCxn id="32" idx="3"/>
            <a:endCxn id="44" idx="2"/>
          </p:cNvCxnSpPr>
          <p:nvPr/>
        </p:nvCxnSpPr>
        <p:spPr>
          <a:xfrm flipV="1">
            <a:off x="6532351" y="3258638"/>
            <a:ext cx="2017308" cy="97261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70A677F-64BD-46B1-B874-502F1E91DD88}"/>
              </a:ext>
            </a:extLst>
          </p:cNvPr>
          <p:cNvCxnSpPr>
            <a:cxnSpLocks/>
            <a:stCxn id="32" idx="3"/>
            <a:endCxn id="45" idx="2"/>
          </p:cNvCxnSpPr>
          <p:nvPr/>
        </p:nvCxnSpPr>
        <p:spPr>
          <a:xfrm flipV="1">
            <a:off x="6532351" y="3258638"/>
            <a:ext cx="3787358" cy="97261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7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7</cp:revision>
  <dcterms:created xsi:type="dcterms:W3CDTF">2017-08-11T04:52:21Z</dcterms:created>
  <dcterms:modified xsi:type="dcterms:W3CDTF">2017-08-11T05:05:17Z</dcterms:modified>
</cp:coreProperties>
</file>