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3"/>
  </p:notesMasterIdLst>
  <p:handoutMasterIdLst>
    <p:handoutMasterId r:id="rId34"/>
  </p:handoutMasterIdLst>
  <p:sldIdLst>
    <p:sldId id="257" r:id="rId3"/>
    <p:sldId id="264" r:id="rId4"/>
    <p:sldId id="266" r:id="rId5"/>
    <p:sldId id="267" r:id="rId6"/>
    <p:sldId id="268" r:id="rId7"/>
    <p:sldId id="269" r:id="rId8"/>
    <p:sldId id="259" r:id="rId9"/>
    <p:sldId id="270" r:id="rId10"/>
    <p:sldId id="262" r:id="rId11"/>
    <p:sldId id="263"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8" d="100"/>
          <a:sy n="68" d="100"/>
        </p:scale>
        <p:origin x="654" y="72"/>
      </p:cViewPr>
      <p:guideLst/>
    </p:cSldViewPr>
  </p:slideViewPr>
  <p:notesTextViewPr>
    <p:cViewPr>
      <p:scale>
        <a:sx n="1" d="1"/>
        <a:sy n="1" d="1"/>
      </p:scale>
      <p:origin x="0" y="0"/>
    </p:cViewPr>
  </p:notesTextViewPr>
  <p:notesViewPr>
    <p:cSldViewPr snapToGrid="0" showGuides="1">
      <p:cViewPr varScale="1">
        <p:scale>
          <a:sx n="95" d="100"/>
          <a:sy n="95" d="100"/>
        </p:scale>
        <p:origin x="357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86598D-B5CA-4C7A-A22C-92C3A67BC1DE}" type="doc">
      <dgm:prSet loTypeId="urn:microsoft.com/office/officeart/2005/8/layout/target3" loCatId="relationship" qsTypeId="urn:microsoft.com/office/officeart/2005/8/quickstyle/simple1" qsCatId="simple" csTypeId="urn:microsoft.com/office/officeart/2005/8/colors/colorful1" csCatId="colorful" phldr="1"/>
      <dgm:spPr/>
      <dgm:t>
        <a:bodyPr/>
        <a:lstStyle/>
        <a:p>
          <a:endParaRPr lang="en-US"/>
        </a:p>
      </dgm:t>
    </dgm:pt>
    <dgm:pt modelId="{3AC2B52D-F94E-466F-8A40-E22881414BF3}">
      <dgm:prSet phldrT="[Text]"/>
      <dgm:spPr/>
      <dgm:t>
        <a:bodyPr/>
        <a:lstStyle/>
        <a:p>
          <a:r>
            <a:rPr lang="en-US" dirty="0"/>
            <a:t>Students find their own dataset</a:t>
          </a:r>
        </a:p>
      </dgm:t>
    </dgm:pt>
    <dgm:pt modelId="{4B1399AD-C5D0-4A34-8AC6-AA6A2C7AA47B}" type="parTrans" cxnId="{CFFB6498-CCC3-47D5-9B69-279D9E44589F}">
      <dgm:prSet/>
      <dgm:spPr/>
      <dgm:t>
        <a:bodyPr/>
        <a:lstStyle/>
        <a:p>
          <a:endParaRPr lang="en-US"/>
        </a:p>
      </dgm:t>
    </dgm:pt>
    <dgm:pt modelId="{2ECEFB14-322D-4E73-85F2-FF9C1606372B}" type="sibTrans" cxnId="{CFFB6498-CCC3-47D5-9B69-279D9E44589F}">
      <dgm:prSet/>
      <dgm:spPr/>
      <dgm:t>
        <a:bodyPr/>
        <a:lstStyle/>
        <a:p>
          <a:endParaRPr lang="en-US"/>
        </a:p>
      </dgm:t>
    </dgm:pt>
    <dgm:pt modelId="{61527D75-2D47-4E7B-A434-953C79ED147B}">
      <dgm:prSet phldrT="[Text]"/>
      <dgm:spPr/>
      <dgm:t>
        <a:bodyPr/>
        <a:lstStyle/>
        <a:p>
          <a:r>
            <a:rPr lang="en-US" dirty="0"/>
            <a:t>Choose from a large set of prepared datasets</a:t>
          </a:r>
        </a:p>
      </dgm:t>
    </dgm:pt>
    <dgm:pt modelId="{26228916-A900-47D5-9980-B6E6C25D301F}" type="parTrans" cxnId="{288B5EAD-2C70-48EF-B8C0-CD3CA9688C08}">
      <dgm:prSet/>
      <dgm:spPr/>
      <dgm:t>
        <a:bodyPr/>
        <a:lstStyle/>
        <a:p>
          <a:endParaRPr lang="en-US"/>
        </a:p>
      </dgm:t>
    </dgm:pt>
    <dgm:pt modelId="{A5E55BFE-4B5E-4E75-80AC-D3D5582ECC0E}" type="sibTrans" cxnId="{288B5EAD-2C70-48EF-B8C0-CD3CA9688C08}">
      <dgm:prSet/>
      <dgm:spPr/>
      <dgm:t>
        <a:bodyPr/>
        <a:lstStyle/>
        <a:p>
          <a:endParaRPr lang="en-US"/>
        </a:p>
      </dgm:t>
    </dgm:pt>
    <dgm:pt modelId="{0A846AEB-216E-45E2-AD1F-98E1AC13BCD3}">
      <dgm:prSet phldrT="[Text]"/>
      <dgm:spPr/>
      <dgm:t>
        <a:bodyPr/>
        <a:lstStyle/>
        <a:p>
          <a:r>
            <a:rPr lang="en-US" dirty="0"/>
            <a:t>Use a specific dataset</a:t>
          </a:r>
        </a:p>
      </dgm:t>
    </dgm:pt>
    <dgm:pt modelId="{63EB41FD-C14C-41DF-9A6C-00713158D400}" type="parTrans" cxnId="{6DE7DADB-90AB-401C-9629-F37DC110CEDC}">
      <dgm:prSet/>
      <dgm:spPr/>
      <dgm:t>
        <a:bodyPr/>
        <a:lstStyle/>
        <a:p>
          <a:endParaRPr lang="en-US"/>
        </a:p>
      </dgm:t>
    </dgm:pt>
    <dgm:pt modelId="{00930FE1-B20B-457C-B4EB-59BB515058E1}" type="sibTrans" cxnId="{6DE7DADB-90AB-401C-9629-F37DC110CEDC}">
      <dgm:prSet/>
      <dgm:spPr/>
      <dgm:t>
        <a:bodyPr/>
        <a:lstStyle/>
        <a:p>
          <a:endParaRPr lang="en-US"/>
        </a:p>
      </dgm:t>
    </dgm:pt>
    <dgm:pt modelId="{D6135760-3B2A-4FCE-8F84-55FF37FD2A3E}">
      <dgm:prSet phldrT="[Text]"/>
      <dgm:spPr/>
      <dgm:t>
        <a:bodyPr/>
        <a:lstStyle/>
        <a:p>
          <a:r>
            <a:rPr lang="en-US" dirty="0"/>
            <a:t>Choose from a small set of datasets</a:t>
          </a:r>
        </a:p>
      </dgm:t>
    </dgm:pt>
    <dgm:pt modelId="{23519C8D-487D-4A49-AB3C-16D8246B624E}" type="parTrans" cxnId="{52D82D30-FBF9-4446-A630-BA69C487F46B}">
      <dgm:prSet/>
      <dgm:spPr/>
      <dgm:t>
        <a:bodyPr/>
        <a:lstStyle/>
        <a:p>
          <a:endParaRPr lang="en-US"/>
        </a:p>
      </dgm:t>
    </dgm:pt>
    <dgm:pt modelId="{9828EE4B-6434-46D6-BAE5-0251116B5DE7}" type="sibTrans" cxnId="{52D82D30-FBF9-4446-A630-BA69C487F46B}">
      <dgm:prSet/>
      <dgm:spPr/>
      <dgm:t>
        <a:bodyPr/>
        <a:lstStyle/>
        <a:p>
          <a:endParaRPr lang="en-US"/>
        </a:p>
      </dgm:t>
    </dgm:pt>
    <dgm:pt modelId="{4EDE6A29-234A-4655-86D4-D9D064DC6B58}" type="pres">
      <dgm:prSet presAssocID="{7386598D-B5CA-4C7A-A22C-92C3A67BC1DE}" presName="Name0" presStyleCnt="0">
        <dgm:presLayoutVars>
          <dgm:chMax val="7"/>
          <dgm:dir/>
          <dgm:animLvl val="lvl"/>
          <dgm:resizeHandles val="exact"/>
        </dgm:presLayoutVars>
      </dgm:prSet>
      <dgm:spPr/>
    </dgm:pt>
    <dgm:pt modelId="{AEF80D80-72A2-42F2-B3E0-37081427E451}" type="pres">
      <dgm:prSet presAssocID="{3AC2B52D-F94E-466F-8A40-E22881414BF3}" presName="circle1" presStyleLbl="node1" presStyleIdx="0" presStyleCnt="4"/>
      <dgm:spPr/>
    </dgm:pt>
    <dgm:pt modelId="{E99E7E6C-0FFF-4A9F-9A1E-E8E9EC41158E}" type="pres">
      <dgm:prSet presAssocID="{3AC2B52D-F94E-466F-8A40-E22881414BF3}" presName="space" presStyleCnt="0"/>
      <dgm:spPr/>
    </dgm:pt>
    <dgm:pt modelId="{A0A7F2A7-75E5-427F-AF00-8C13D4C5D956}" type="pres">
      <dgm:prSet presAssocID="{3AC2B52D-F94E-466F-8A40-E22881414BF3}" presName="rect1" presStyleLbl="alignAcc1" presStyleIdx="0" presStyleCnt="4"/>
      <dgm:spPr/>
    </dgm:pt>
    <dgm:pt modelId="{8DDA3629-DCBD-43C2-BB1D-2A402F5F07EC}" type="pres">
      <dgm:prSet presAssocID="{61527D75-2D47-4E7B-A434-953C79ED147B}" presName="vertSpace2" presStyleLbl="node1" presStyleIdx="0" presStyleCnt="4"/>
      <dgm:spPr/>
    </dgm:pt>
    <dgm:pt modelId="{0860E118-90BC-464B-ACB5-B97AADE37812}" type="pres">
      <dgm:prSet presAssocID="{61527D75-2D47-4E7B-A434-953C79ED147B}" presName="circle2" presStyleLbl="node1" presStyleIdx="1" presStyleCnt="4"/>
      <dgm:spPr/>
    </dgm:pt>
    <dgm:pt modelId="{3EAFBB39-718F-43D3-838E-6AA682AD352C}" type="pres">
      <dgm:prSet presAssocID="{61527D75-2D47-4E7B-A434-953C79ED147B}" presName="rect2" presStyleLbl="alignAcc1" presStyleIdx="1" presStyleCnt="4"/>
      <dgm:spPr/>
    </dgm:pt>
    <dgm:pt modelId="{DB256A4A-686C-4BA7-9652-D1F938FDDADF}" type="pres">
      <dgm:prSet presAssocID="{D6135760-3B2A-4FCE-8F84-55FF37FD2A3E}" presName="vertSpace3" presStyleLbl="node1" presStyleIdx="1" presStyleCnt="4"/>
      <dgm:spPr/>
    </dgm:pt>
    <dgm:pt modelId="{CE393F07-D761-4788-858D-29D8ABBDC2AF}" type="pres">
      <dgm:prSet presAssocID="{D6135760-3B2A-4FCE-8F84-55FF37FD2A3E}" presName="circle3" presStyleLbl="node1" presStyleIdx="2" presStyleCnt="4"/>
      <dgm:spPr/>
    </dgm:pt>
    <dgm:pt modelId="{025EAF6C-4946-442E-9677-397246578376}" type="pres">
      <dgm:prSet presAssocID="{D6135760-3B2A-4FCE-8F84-55FF37FD2A3E}" presName="rect3" presStyleLbl="alignAcc1" presStyleIdx="2" presStyleCnt="4"/>
      <dgm:spPr/>
    </dgm:pt>
    <dgm:pt modelId="{034EC146-0E4C-42AA-BDBA-A158F9E07F92}" type="pres">
      <dgm:prSet presAssocID="{0A846AEB-216E-45E2-AD1F-98E1AC13BCD3}" presName="vertSpace4" presStyleLbl="node1" presStyleIdx="2" presStyleCnt="4"/>
      <dgm:spPr/>
    </dgm:pt>
    <dgm:pt modelId="{057F8CE7-E669-47AA-87CD-B3090CBBBB29}" type="pres">
      <dgm:prSet presAssocID="{0A846AEB-216E-45E2-AD1F-98E1AC13BCD3}" presName="circle4" presStyleLbl="node1" presStyleIdx="3" presStyleCnt="4"/>
      <dgm:spPr/>
    </dgm:pt>
    <dgm:pt modelId="{DE97BEAA-C24B-4D19-8160-688196ABD426}" type="pres">
      <dgm:prSet presAssocID="{0A846AEB-216E-45E2-AD1F-98E1AC13BCD3}" presName="rect4" presStyleLbl="alignAcc1" presStyleIdx="3" presStyleCnt="4"/>
      <dgm:spPr/>
    </dgm:pt>
    <dgm:pt modelId="{E624994D-2762-41D4-B320-CD84EF020B64}" type="pres">
      <dgm:prSet presAssocID="{3AC2B52D-F94E-466F-8A40-E22881414BF3}" presName="rect1ParTxNoCh" presStyleLbl="alignAcc1" presStyleIdx="3" presStyleCnt="4">
        <dgm:presLayoutVars>
          <dgm:chMax val="1"/>
          <dgm:bulletEnabled val="1"/>
        </dgm:presLayoutVars>
      </dgm:prSet>
      <dgm:spPr/>
    </dgm:pt>
    <dgm:pt modelId="{E079B067-3BCD-482D-8F2F-1918281547BD}" type="pres">
      <dgm:prSet presAssocID="{61527D75-2D47-4E7B-A434-953C79ED147B}" presName="rect2ParTxNoCh" presStyleLbl="alignAcc1" presStyleIdx="3" presStyleCnt="4">
        <dgm:presLayoutVars>
          <dgm:chMax val="1"/>
          <dgm:bulletEnabled val="1"/>
        </dgm:presLayoutVars>
      </dgm:prSet>
      <dgm:spPr/>
    </dgm:pt>
    <dgm:pt modelId="{74673EB4-1153-43CD-881D-F178D6B9F92A}" type="pres">
      <dgm:prSet presAssocID="{D6135760-3B2A-4FCE-8F84-55FF37FD2A3E}" presName="rect3ParTxNoCh" presStyleLbl="alignAcc1" presStyleIdx="3" presStyleCnt="4">
        <dgm:presLayoutVars>
          <dgm:chMax val="1"/>
          <dgm:bulletEnabled val="1"/>
        </dgm:presLayoutVars>
      </dgm:prSet>
      <dgm:spPr/>
    </dgm:pt>
    <dgm:pt modelId="{31E0F131-A630-4555-96D3-A4E7AB5E1DDC}" type="pres">
      <dgm:prSet presAssocID="{0A846AEB-216E-45E2-AD1F-98E1AC13BCD3}" presName="rect4ParTxNoCh" presStyleLbl="alignAcc1" presStyleIdx="3" presStyleCnt="4">
        <dgm:presLayoutVars>
          <dgm:chMax val="1"/>
          <dgm:bulletEnabled val="1"/>
        </dgm:presLayoutVars>
      </dgm:prSet>
      <dgm:spPr/>
    </dgm:pt>
  </dgm:ptLst>
  <dgm:cxnLst>
    <dgm:cxn modelId="{B6413009-2BC7-44D5-997B-675AD634C9AE}" type="presOf" srcId="{3AC2B52D-F94E-466F-8A40-E22881414BF3}" destId="{E624994D-2762-41D4-B320-CD84EF020B64}" srcOrd="1" destOrd="0" presId="urn:microsoft.com/office/officeart/2005/8/layout/target3"/>
    <dgm:cxn modelId="{52D82D30-FBF9-4446-A630-BA69C487F46B}" srcId="{7386598D-B5CA-4C7A-A22C-92C3A67BC1DE}" destId="{D6135760-3B2A-4FCE-8F84-55FF37FD2A3E}" srcOrd="2" destOrd="0" parTransId="{23519C8D-487D-4A49-AB3C-16D8246B624E}" sibTransId="{9828EE4B-6434-46D6-BAE5-0251116B5DE7}"/>
    <dgm:cxn modelId="{8DA2F93C-A3B5-4DDC-AE0C-E0D061AF7ABA}" type="presOf" srcId="{61527D75-2D47-4E7B-A434-953C79ED147B}" destId="{E079B067-3BCD-482D-8F2F-1918281547BD}" srcOrd="1" destOrd="0" presId="urn:microsoft.com/office/officeart/2005/8/layout/target3"/>
    <dgm:cxn modelId="{17011E4B-05E7-4898-BAE9-8ED50FF810E6}" type="presOf" srcId="{7386598D-B5CA-4C7A-A22C-92C3A67BC1DE}" destId="{4EDE6A29-234A-4655-86D4-D9D064DC6B58}" srcOrd="0" destOrd="0" presId="urn:microsoft.com/office/officeart/2005/8/layout/target3"/>
    <dgm:cxn modelId="{00D24874-D4E0-4FAF-9740-54D423B84AB9}" type="presOf" srcId="{61527D75-2D47-4E7B-A434-953C79ED147B}" destId="{3EAFBB39-718F-43D3-838E-6AA682AD352C}" srcOrd="0" destOrd="0" presId="urn:microsoft.com/office/officeart/2005/8/layout/target3"/>
    <dgm:cxn modelId="{C1676896-3FC4-42FE-A5CE-E15D56162B70}" type="presOf" srcId="{0A846AEB-216E-45E2-AD1F-98E1AC13BCD3}" destId="{DE97BEAA-C24B-4D19-8160-688196ABD426}" srcOrd="0" destOrd="0" presId="urn:microsoft.com/office/officeart/2005/8/layout/target3"/>
    <dgm:cxn modelId="{CFFB6498-CCC3-47D5-9B69-279D9E44589F}" srcId="{7386598D-B5CA-4C7A-A22C-92C3A67BC1DE}" destId="{3AC2B52D-F94E-466F-8A40-E22881414BF3}" srcOrd="0" destOrd="0" parTransId="{4B1399AD-C5D0-4A34-8AC6-AA6A2C7AA47B}" sibTransId="{2ECEFB14-322D-4E73-85F2-FF9C1606372B}"/>
    <dgm:cxn modelId="{DA40FFA0-0E2E-4943-8FB7-18CA8AC4134C}" type="presOf" srcId="{0A846AEB-216E-45E2-AD1F-98E1AC13BCD3}" destId="{31E0F131-A630-4555-96D3-A4E7AB5E1DDC}" srcOrd="1" destOrd="0" presId="urn:microsoft.com/office/officeart/2005/8/layout/target3"/>
    <dgm:cxn modelId="{A88E64A8-BF4B-424A-BB64-89025B44784E}" type="presOf" srcId="{3AC2B52D-F94E-466F-8A40-E22881414BF3}" destId="{A0A7F2A7-75E5-427F-AF00-8C13D4C5D956}" srcOrd="0" destOrd="0" presId="urn:microsoft.com/office/officeart/2005/8/layout/target3"/>
    <dgm:cxn modelId="{288B5EAD-2C70-48EF-B8C0-CD3CA9688C08}" srcId="{7386598D-B5CA-4C7A-A22C-92C3A67BC1DE}" destId="{61527D75-2D47-4E7B-A434-953C79ED147B}" srcOrd="1" destOrd="0" parTransId="{26228916-A900-47D5-9980-B6E6C25D301F}" sibTransId="{A5E55BFE-4B5E-4E75-80AC-D3D5582ECC0E}"/>
    <dgm:cxn modelId="{0181C3B4-EE7B-4EAF-8225-C2774E681B90}" type="presOf" srcId="{D6135760-3B2A-4FCE-8F84-55FF37FD2A3E}" destId="{025EAF6C-4946-442E-9677-397246578376}" srcOrd="0" destOrd="0" presId="urn:microsoft.com/office/officeart/2005/8/layout/target3"/>
    <dgm:cxn modelId="{6DE7DADB-90AB-401C-9629-F37DC110CEDC}" srcId="{7386598D-B5CA-4C7A-A22C-92C3A67BC1DE}" destId="{0A846AEB-216E-45E2-AD1F-98E1AC13BCD3}" srcOrd="3" destOrd="0" parTransId="{63EB41FD-C14C-41DF-9A6C-00713158D400}" sibTransId="{00930FE1-B20B-457C-B4EB-59BB515058E1}"/>
    <dgm:cxn modelId="{27D099ED-0BFB-4A8F-B5AD-EC3A713C1FAF}" type="presOf" srcId="{D6135760-3B2A-4FCE-8F84-55FF37FD2A3E}" destId="{74673EB4-1153-43CD-881D-F178D6B9F92A}" srcOrd="1" destOrd="0" presId="urn:microsoft.com/office/officeart/2005/8/layout/target3"/>
    <dgm:cxn modelId="{C3685981-D306-4DE9-80EE-1E5F5DE7087A}" type="presParOf" srcId="{4EDE6A29-234A-4655-86D4-D9D064DC6B58}" destId="{AEF80D80-72A2-42F2-B3E0-37081427E451}" srcOrd="0" destOrd="0" presId="urn:microsoft.com/office/officeart/2005/8/layout/target3"/>
    <dgm:cxn modelId="{E2DCD65E-C2CA-4E5F-9735-38259BA2AEAA}" type="presParOf" srcId="{4EDE6A29-234A-4655-86D4-D9D064DC6B58}" destId="{E99E7E6C-0FFF-4A9F-9A1E-E8E9EC41158E}" srcOrd="1" destOrd="0" presId="urn:microsoft.com/office/officeart/2005/8/layout/target3"/>
    <dgm:cxn modelId="{98BAABD0-E27D-4D72-93AC-617EDB04FDEC}" type="presParOf" srcId="{4EDE6A29-234A-4655-86D4-D9D064DC6B58}" destId="{A0A7F2A7-75E5-427F-AF00-8C13D4C5D956}" srcOrd="2" destOrd="0" presId="urn:microsoft.com/office/officeart/2005/8/layout/target3"/>
    <dgm:cxn modelId="{E9EA2470-2F13-444D-9BD4-67D94F325ADA}" type="presParOf" srcId="{4EDE6A29-234A-4655-86D4-D9D064DC6B58}" destId="{8DDA3629-DCBD-43C2-BB1D-2A402F5F07EC}" srcOrd="3" destOrd="0" presId="urn:microsoft.com/office/officeart/2005/8/layout/target3"/>
    <dgm:cxn modelId="{CD0E8A7A-5B26-4D0E-B199-23D6CB6D86BE}" type="presParOf" srcId="{4EDE6A29-234A-4655-86D4-D9D064DC6B58}" destId="{0860E118-90BC-464B-ACB5-B97AADE37812}" srcOrd="4" destOrd="0" presId="urn:microsoft.com/office/officeart/2005/8/layout/target3"/>
    <dgm:cxn modelId="{69D92487-FAEA-4404-AF95-3F4ED252C579}" type="presParOf" srcId="{4EDE6A29-234A-4655-86D4-D9D064DC6B58}" destId="{3EAFBB39-718F-43D3-838E-6AA682AD352C}" srcOrd="5" destOrd="0" presId="urn:microsoft.com/office/officeart/2005/8/layout/target3"/>
    <dgm:cxn modelId="{30481E4F-8A3A-4B35-9874-9D4B8497D601}" type="presParOf" srcId="{4EDE6A29-234A-4655-86D4-D9D064DC6B58}" destId="{DB256A4A-686C-4BA7-9652-D1F938FDDADF}" srcOrd="6" destOrd="0" presId="urn:microsoft.com/office/officeart/2005/8/layout/target3"/>
    <dgm:cxn modelId="{6863DB5E-5B00-44FE-806E-E4972C452E03}" type="presParOf" srcId="{4EDE6A29-234A-4655-86D4-D9D064DC6B58}" destId="{CE393F07-D761-4788-858D-29D8ABBDC2AF}" srcOrd="7" destOrd="0" presId="urn:microsoft.com/office/officeart/2005/8/layout/target3"/>
    <dgm:cxn modelId="{474A76D9-9D85-42E8-992F-C9581A82B47C}" type="presParOf" srcId="{4EDE6A29-234A-4655-86D4-D9D064DC6B58}" destId="{025EAF6C-4946-442E-9677-397246578376}" srcOrd="8" destOrd="0" presId="urn:microsoft.com/office/officeart/2005/8/layout/target3"/>
    <dgm:cxn modelId="{9412A3C9-C2C6-41EC-818B-0C37456C4542}" type="presParOf" srcId="{4EDE6A29-234A-4655-86D4-D9D064DC6B58}" destId="{034EC146-0E4C-42AA-BDBA-A158F9E07F92}" srcOrd="9" destOrd="0" presId="urn:microsoft.com/office/officeart/2005/8/layout/target3"/>
    <dgm:cxn modelId="{89D3C6C1-CA0D-4F53-A272-C7DFBCA4F0B9}" type="presParOf" srcId="{4EDE6A29-234A-4655-86D4-D9D064DC6B58}" destId="{057F8CE7-E669-47AA-87CD-B3090CBBBB29}" srcOrd="10" destOrd="0" presId="urn:microsoft.com/office/officeart/2005/8/layout/target3"/>
    <dgm:cxn modelId="{48036C13-7C64-42EA-A7EF-3D83E4F7E93D}" type="presParOf" srcId="{4EDE6A29-234A-4655-86D4-D9D064DC6B58}" destId="{DE97BEAA-C24B-4D19-8160-688196ABD426}" srcOrd="11" destOrd="0" presId="urn:microsoft.com/office/officeart/2005/8/layout/target3"/>
    <dgm:cxn modelId="{FB7DC472-6EB9-43E0-B2E7-4EC40ED1BF28}" type="presParOf" srcId="{4EDE6A29-234A-4655-86D4-D9D064DC6B58}" destId="{E624994D-2762-41D4-B320-CD84EF020B64}" srcOrd="12" destOrd="0" presId="urn:microsoft.com/office/officeart/2005/8/layout/target3"/>
    <dgm:cxn modelId="{3BDA8E04-0308-492E-B829-16A27EAE4B9A}" type="presParOf" srcId="{4EDE6A29-234A-4655-86D4-D9D064DC6B58}" destId="{E079B067-3BCD-482D-8F2F-1918281547BD}" srcOrd="13" destOrd="0" presId="urn:microsoft.com/office/officeart/2005/8/layout/target3"/>
    <dgm:cxn modelId="{5FCEBD1E-703C-4946-AE8A-2F42CA129F28}" type="presParOf" srcId="{4EDE6A29-234A-4655-86D4-D9D064DC6B58}" destId="{74673EB4-1153-43CD-881D-F178D6B9F92A}" srcOrd="14" destOrd="0" presId="urn:microsoft.com/office/officeart/2005/8/layout/target3"/>
    <dgm:cxn modelId="{EF286F7E-A06F-4C71-BC44-F2D21DD73D8B}" type="presParOf" srcId="{4EDE6A29-234A-4655-86D4-D9D064DC6B58}" destId="{31E0F131-A630-4555-96D3-A4E7AB5E1DDC}"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EF6600-17B3-4357-8F00-15901A41508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0270DE4-0F93-431E-AE7A-FB607B057874}">
      <dgm:prSet/>
      <dgm:spPr/>
      <dgm:t>
        <a:bodyPr/>
        <a:lstStyle/>
        <a:p>
          <a:r>
            <a:rPr lang="en-US" dirty="0"/>
            <a:t>Search Engines</a:t>
          </a:r>
        </a:p>
      </dgm:t>
    </dgm:pt>
    <dgm:pt modelId="{8006FE8B-A8C7-47DA-BE50-FAD7C029D552}" type="parTrans" cxnId="{35D31A93-016D-43A6-B7C1-5214F81DAC20}">
      <dgm:prSet/>
      <dgm:spPr/>
      <dgm:t>
        <a:bodyPr/>
        <a:lstStyle/>
        <a:p>
          <a:endParaRPr lang="en-US"/>
        </a:p>
      </dgm:t>
    </dgm:pt>
    <dgm:pt modelId="{35FC6CD2-FF8E-45CC-AE20-0E8FF762ABDE}" type="sibTrans" cxnId="{35D31A93-016D-43A6-B7C1-5214F81DAC20}">
      <dgm:prSet/>
      <dgm:spPr/>
      <dgm:t>
        <a:bodyPr/>
        <a:lstStyle/>
        <a:p>
          <a:endParaRPr lang="en-US"/>
        </a:p>
      </dgm:t>
    </dgm:pt>
    <dgm:pt modelId="{1AAE36E0-B280-4D70-9182-785A8DFCCBE8}">
      <dgm:prSet/>
      <dgm:spPr/>
      <dgm:t>
        <a:bodyPr/>
        <a:lstStyle/>
        <a:p>
          <a:r>
            <a:rPr lang="en-US" dirty="0"/>
            <a:t>Meta-lists</a:t>
          </a:r>
        </a:p>
      </dgm:t>
    </dgm:pt>
    <dgm:pt modelId="{EBF9720F-5015-4737-A185-92E339432933}" type="parTrans" cxnId="{D6700869-28C8-4E0A-A957-EFCB4283D514}">
      <dgm:prSet/>
      <dgm:spPr/>
      <dgm:t>
        <a:bodyPr/>
        <a:lstStyle/>
        <a:p>
          <a:endParaRPr lang="en-US"/>
        </a:p>
      </dgm:t>
    </dgm:pt>
    <dgm:pt modelId="{554BB942-6674-4C8F-80F2-09DFA7771A96}" type="sibTrans" cxnId="{D6700869-28C8-4E0A-A957-EFCB4283D514}">
      <dgm:prSet/>
      <dgm:spPr/>
      <dgm:t>
        <a:bodyPr/>
        <a:lstStyle/>
        <a:p>
          <a:endParaRPr lang="en-US"/>
        </a:p>
      </dgm:t>
    </dgm:pt>
    <dgm:pt modelId="{44F46B3E-9FD2-4622-8BB8-E203D453E87D}">
      <dgm:prSet/>
      <dgm:spPr/>
      <dgm:t>
        <a:bodyPr/>
        <a:lstStyle/>
        <a:p>
          <a:r>
            <a:rPr lang="en-US" dirty="0"/>
            <a:t>Repositories</a:t>
          </a:r>
        </a:p>
      </dgm:t>
    </dgm:pt>
    <dgm:pt modelId="{835856E9-A31F-4084-A0D6-6716F9681FF5}" type="parTrans" cxnId="{1A654A66-AED3-4490-B3A4-FE0A9B57C906}">
      <dgm:prSet/>
      <dgm:spPr/>
      <dgm:t>
        <a:bodyPr/>
        <a:lstStyle/>
        <a:p>
          <a:endParaRPr lang="en-US"/>
        </a:p>
      </dgm:t>
    </dgm:pt>
    <dgm:pt modelId="{25B8E8C2-DB3B-4D26-A115-9E58481764A2}" type="sibTrans" cxnId="{1A654A66-AED3-4490-B3A4-FE0A9B57C906}">
      <dgm:prSet/>
      <dgm:spPr/>
      <dgm:t>
        <a:bodyPr/>
        <a:lstStyle/>
        <a:p>
          <a:endParaRPr lang="en-US"/>
        </a:p>
      </dgm:t>
    </dgm:pt>
    <dgm:pt modelId="{2F807B1E-77DF-47BC-B129-AC495844711B}">
      <dgm:prSet/>
      <dgm:spPr/>
      <dgm:t>
        <a:bodyPr/>
        <a:lstStyle/>
        <a:p>
          <a:r>
            <a:rPr lang="en-US"/>
            <a:t>Google</a:t>
          </a:r>
          <a:endParaRPr lang="en-US" dirty="0"/>
        </a:p>
      </dgm:t>
    </dgm:pt>
    <dgm:pt modelId="{44F677EB-5FC1-48C5-A80E-0C2FD297FF63}" type="parTrans" cxnId="{13FA51D1-06D6-4728-9643-7D42B9BBA9BB}">
      <dgm:prSet/>
      <dgm:spPr/>
      <dgm:t>
        <a:bodyPr/>
        <a:lstStyle/>
        <a:p>
          <a:endParaRPr lang="en-US"/>
        </a:p>
      </dgm:t>
    </dgm:pt>
    <dgm:pt modelId="{DD707611-E2E4-4C92-AACD-A3E3C90F231D}" type="sibTrans" cxnId="{13FA51D1-06D6-4728-9643-7D42B9BBA9BB}">
      <dgm:prSet/>
      <dgm:spPr/>
      <dgm:t>
        <a:bodyPr/>
        <a:lstStyle/>
        <a:p>
          <a:endParaRPr lang="en-US"/>
        </a:p>
      </dgm:t>
    </dgm:pt>
    <dgm:pt modelId="{33AD856E-44E7-46E3-BF4B-FFF9433003C3}">
      <dgm:prSet/>
      <dgm:spPr/>
      <dgm:t>
        <a:bodyPr/>
        <a:lstStyle/>
        <a:p>
          <a:r>
            <a:rPr lang="en-US"/>
            <a:t>DataIsPlural</a:t>
          </a:r>
          <a:endParaRPr lang="en-US" dirty="0"/>
        </a:p>
      </dgm:t>
    </dgm:pt>
    <dgm:pt modelId="{4DEAC11E-6542-4EC3-9C8F-C2C626AD524A}" type="parTrans" cxnId="{9AB6B166-B4C2-4E91-B50C-7677D0CE8236}">
      <dgm:prSet/>
      <dgm:spPr/>
      <dgm:t>
        <a:bodyPr/>
        <a:lstStyle/>
        <a:p>
          <a:endParaRPr lang="en-US"/>
        </a:p>
      </dgm:t>
    </dgm:pt>
    <dgm:pt modelId="{4D529BE9-20FB-41A9-8173-6168B26325D3}" type="sibTrans" cxnId="{9AB6B166-B4C2-4E91-B50C-7677D0CE8236}">
      <dgm:prSet/>
      <dgm:spPr/>
      <dgm:t>
        <a:bodyPr/>
        <a:lstStyle/>
        <a:p>
          <a:endParaRPr lang="en-US"/>
        </a:p>
      </dgm:t>
    </dgm:pt>
    <dgm:pt modelId="{69A095F8-BB84-4EC7-890C-8FFEDCFCC343}">
      <dgm:prSet/>
      <dgm:spPr/>
      <dgm:t>
        <a:bodyPr/>
        <a:lstStyle/>
        <a:p>
          <a:r>
            <a:rPr lang="en-US" dirty="0"/>
            <a:t>GitHub</a:t>
          </a:r>
        </a:p>
      </dgm:t>
    </dgm:pt>
    <dgm:pt modelId="{87E1CA38-9562-40AD-B102-01433CD1A5F9}" type="parTrans" cxnId="{06102248-797D-4EEC-A821-718C495178FE}">
      <dgm:prSet/>
      <dgm:spPr/>
      <dgm:t>
        <a:bodyPr/>
        <a:lstStyle/>
        <a:p>
          <a:endParaRPr lang="en-US"/>
        </a:p>
      </dgm:t>
    </dgm:pt>
    <dgm:pt modelId="{3618B364-D501-46A7-AC1F-EECA31E2BD61}" type="sibTrans" cxnId="{06102248-797D-4EEC-A821-718C495178FE}">
      <dgm:prSet/>
      <dgm:spPr/>
      <dgm:t>
        <a:bodyPr/>
        <a:lstStyle/>
        <a:p>
          <a:endParaRPr lang="en-US"/>
        </a:p>
      </dgm:t>
    </dgm:pt>
    <dgm:pt modelId="{80CE814A-18B5-46E5-9B41-EC855382DC68}" type="pres">
      <dgm:prSet presAssocID="{B6EF6600-17B3-4357-8F00-15901A415084}" presName="Name0" presStyleCnt="0">
        <dgm:presLayoutVars>
          <dgm:dir/>
          <dgm:animLvl val="lvl"/>
          <dgm:resizeHandles val="exact"/>
        </dgm:presLayoutVars>
      </dgm:prSet>
      <dgm:spPr/>
    </dgm:pt>
    <dgm:pt modelId="{A4ECE2FE-B891-43F1-8674-A2D1D00FE96D}" type="pres">
      <dgm:prSet presAssocID="{B0270DE4-0F93-431E-AE7A-FB607B057874}" presName="composite" presStyleCnt="0"/>
      <dgm:spPr/>
    </dgm:pt>
    <dgm:pt modelId="{E41B20B2-D6B2-43D8-BDBD-825F3E68F919}" type="pres">
      <dgm:prSet presAssocID="{B0270DE4-0F93-431E-AE7A-FB607B057874}" presName="parTx" presStyleLbl="alignNode1" presStyleIdx="0" presStyleCnt="3">
        <dgm:presLayoutVars>
          <dgm:chMax val="0"/>
          <dgm:chPref val="0"/>
          <dgm:bulletEnabled val="1"/>
        </dgm:presLayoutVars>
      </dgm:prSet>
      <dgm:spPr/>
    </dgm:pt>
    <dgm:pt modelId="{277CB1CD-8607-4467-9C93-7CCF88B5C099}" type="pres">
      <dgm:prSet presAssocID="{B0270DE4-0F93-431E-AE7A-FB607B057874}" presName="desTx" presStyleLbl="alignAccFollowNode1" presStyleIdx="0" presStyleCnt="3">
        <dgm:presLayoutVars>
          <dgm:bulletEnabled val="1"/>
        </dgm:presLayoutVars>
      </dgm:prSet>
      <dgm:spPr/>
    </dgm:pt>
    <dgm:pt modelId="{901FB6BF-741F-4228-9141-6F665921A78B}" type="pres">
      <dgm:prSet presAssocID="{35FC6CD2-FF8E-45CC-AE20-0E8FF762ABDE}" presName="space" presStyleCnt="0"/>
      <dgm:spPr/>
    </dgm:pt>
    <dgm:pt modelId="{6A1B4BB4-5590-4168-B049-20587387B548}" type="pres">
      <dgm:prSet presAssocID="{1AAE36E0-B280-4D70-9182-785A8DFCCBE8}" presName="composite" presStyleCnt="0"/>
      <dgm:spPr/>
    </dgm:pt>
    <dgm:pt modelId="{3362CA7E-BF96-4E66-9416-86E651A6B89A}" type="pres">
      <dgm:prSet presAssocID="{1AAE36E0-B280-4D70-9182-785A8DFCCBE8}" presName="parTx" presStyleLbl="alignNode1" presStyleIdx="1" presStyleCnt="3">
        <dgm:presLayoutVars>
          <dgm:chMax val="0"/>
          <dgm:chPref val="0"/>
          <dgm:bulletEnabled val="1"/>
        </dgm:presLayoutVars>
      </dgm:prSet>
      <dgm:spPr/>
    </dgm:pt>
    <dgm:pt modelId="{0D3DCF26-4528-4E1E-8F85-5A63040DB8EE}" type="pres">
      <dgm:prSet presAssocID="{1AAE36E0-B280-4D70-9182-785A8DFCCBE8}" presName="desTx" presStyleLbl="alignAccFollowNode1" presStyleIdx="1" presStyleCnt="3">
        <dgm:presLayoutVars>
          <dgm:bulletEnabled val="1"/>
        </dgm:presLayoutVars>
      </dgm:prSet>
      <dgm:spPr/>
    </dgm:pt>
    <dgm:pt modelId="{4C133E48-0CF2-4E21-9869-6BFB577EEA15}" type="pres">
      <dgm:prSet presAssocID="{554BB942-6674-4C8F-80F2-09DFA7771A96}" presName="space" presStyleCnt="0"/>
      <dgm:spPr/>
    </dgm:pt>
    <dgm:pt modelId="{FB0D1C28-AA8E-48ED-B64F-34A2D67DB61A}" type="pres">
      <dgm:prSet presAssocID="{44F46B3E-9FD2-4622-8BB8-E203D453E87D}" presName="composite" presStyleCnt="0"/>
      <dgm:spPr/>
    </dgm:pt>
    <dgm:pt modelId="{23902C3B-488A-48AF-90BB-DCAA2B377566}" type="pres">
      <dgm:prSet presAssocID="{44F46B3E-9FD2-4622-8BB8-E203D453E87D}" presName="parTx" presStyleLbl="alignNode1" presStyleIdx="2" presStyleCnt="3">
        <dgm:presLayoutVars>
          <dgm:chMax val="0"/>
          <dgm:chPref val="0"/>
          <dgm:bulletEnabled val="1"/>
        </dgm:presLayoutVars>
      </dgm:prSet>
      <dgm:spPr/>
    </dgm:pt>
    <dgm:pt modelId="{F1A699CE-DC84-4376-8058-8D05C48F5572}" type="pres">
      <dgm:prSet presAssocID="{44F46B3E-9FD2-4622-8BB8-E203D453E87D}" presName="desTx" presStyleLbl="alignAccFollowNode1" presStyleIdx="2" presStyleCnt="3">
        <dgm:presLayoutVars>
          <dgm:bulletEnabled val="1"/>
        </dgm:presLayoutVars>
      </dgm:prSet>
      <dgm:spPr/>
    </dgm:pt>
  </dgm:ptLst>
  <dgm:cxnLst>
    <dgm:cxn modelId="{E6E00834-7E5C-458E-B121-6D123137AFF8}" type="presOf" srcId="{1AAE36E0-B280-4D70-9182-785A8DFCCBE8}" destId="{3362CA7E-BF96-4E66-9416-86E651A6B89A}" srcOrd="0" destOrd="0" presId="urn:microsoft.com/office/officeart/2005/8/layout/hList1"/>
    <dgm:cxn modelId="{C9B62D37-8FEA-466C-8C08-3A8A11920877}" type="presOf" srcId="{33AD856E-44E7-46E3-BF4B-FFF9433003C3}" destId="{0D3DCF26-4528-4E1E-8F85-5A63040DB8EE}" srcOrd="0" destOrd="0" presId="urn:microsoft.com/office/officeart/2005/8/layout/hList1"/>
    <dgm:cxn modelId="{1A654A66-AED3-4490-B3A4-FE0A9B57C906}" srcId="{B6EF6600-17B3-4357-8F00-15901A415084}" destId="{44F46B3E-9FD2-4622-8BB8-E203D453E87D}" srcOrd="2" destOrd="0" parTransId="{835856E9-A31F-4084-A0D6-6716F9681FF5}" sibTransId="{25B8E8C2-DB3B-4D26-A115-9E58481764A2}"/>
    <dgm:cxn modelId="{9AB6B166-B4C2-4E91-B50C-7677D0CE8236}" srcId="{1AAE36E0-B280-4D70-9182-785A8DFCCBE8}" destId="{33AD856E-44E7-46E3-BF4B-FFF9433003C3}" srcOrd="0" destOrd="0" parTransId="{4DEAC11E-6542-4EC3-9C8F-C2C626AD524A}" sibTransId="{4D529BE9-20FB-41A9-8173-6168B26325D3}"/>
    <dgm:cxn modelId="{06102248-797D-4EEC-A821-718C495178FE}" srcId="{44F46B3E-9FD2-4622-8BB8-E203D453E87D}" destId="{69A095F8-BB84-4EC7-890C-8FFEDCFCC343}" srcOrd="0" destOrd="0" parTransId="{87E1CA38-9562-40AD-B102-01433CD1A5F9}" sibTransId="{3618B364-D501-46A7-AC1F-EECA31E2BD61}"/>
    <dgm:cxn modelId="{D6700869-28C8-4E0A-A957-EFCB4283D514}" srcId="{B6EF6600-17B3-4357-8F00-15901A415084}" destId="{1AAE36E0-B280-4D70-9182-785A8DFCCBE8}" srcOrd="1" destOrd="0" parTransId="{EBF9720F-5015-4737-A185-92E339432933}" sibTransId="{554BB942-6674-4C8F-80F2-09DFA7771A96}"/>
    <dgm:cxn modelId="{35D31A93-016D-43A6-B7C1-5214F81DAC20}" srcId="{B6EF6600-17B3-4357-8F00-15901A415084}" destId="{B0270DE4-0F93-431E-AE7A-FB607B057874}" srcOrd="0" destOrd="0" parTransId="{8006FE8B-A8C7-47DA-BE50-FAD7C029D552}" sibTransId="{35FC6CD2-FF8E-45CC-AE20-0E8FF762ABDE}"/>
    <dgm:cxn modelId="{A717A395-4B39-4EC0-9502-5E35B823E048}" type="presOf" srcId="{2F807B1E-77DF-47BC-B129-AC495844711B}" destId="{277CB1CD-8607-4467-9C93-7CCF88B5C099}" srcOrd="0" destOrd="0" presId="urn:microsoft.com/office/officeart/2005/8/layout/hList1"/>
    <dgm:cxn modelId="{CF77D7A6-F795-40E7-AA7E-888B5D562F1A}" type="presOf" srcId="{44F46B3E-9FD2-4622-8BB8-E203D453E87D}" destId="{23902C3B-488A-48AF-90BB-DCAA2B377566}" srcOrd="0" destOrd="0" presId="urn:microsoft.com/office/officeart/2005/8/layout/hList1"/>
    <dgm:cxn modelId="{9A5987C0-F650-460E-8BFC-6561F1579A47}" type="presOf" srcId="{B0270DE4-0F93-431E-AE7A-FB607B057874}" destId="{E41B20B2-D6B2-43D8-BDBD-825F3E68F919}" srcOrd="0" destOrd="0" presId="urn:microsoft.com/office/officeart/2005/8/layout/hList1"/>
    <dgm:cxn modelId="{13FA51D1-06D6-4728-9643-7D42B9BBA9BB}" srcId="{B0270DE4-0F93-431E-AE7A-FB607B057874}" destId="{2F807B1E-77DF-47BC-B129-AC495844711B}" srcOrd="0" destOrd="0" parTransId="{44F677EB-5FC1-48C5-A80E-0C2FD297FF63}" sibTransId="{DD707611-E2E4-4C92-AACD-A3E3C90F231D}"/>
    <dgm:cxn modelId="{227666D8-D87F-406C-B658-5840B81F43DD}" type="presOf" srcId="{69A095F8-BB84-4EC7-890C-8FFEDCFCC343}" destId="{F1A699CE-DC84-4376-8058-8D05C48F5572}" srcOrd="0" destOrd="0" presId="urn:microsoft.com/office/officeart/2005/8/layout/hList1"/>
    <dgm:cxn modelId="{DECEE4E4-29C9-4B36-A2B3-EB9F870B6BE8}" type="presOf" srcId="{B6EF6600-17B3-4357-8F00-15901A415084}" destId="{80CE814A-18B5-46E5-9B41-EC855382DC68}" srcOrd="0" destOrd="0" presId="urn:microsoft.com/office/officeart/2005/8/layout/hList1"/>
    <dgm:cxn modelId="{97675039-4D04-47E7-9FBA-8E1ADF77EB01}" type="presParOf" srcId="{80CE814A-18B5-46E5-9B41-EC855382DC68}" destId="{A4ECE2FE-B891-43F1-8674-A2D1D00FE96D}" srcOrd="0" destOrd="0" presId="urn:microsoft.com/office/officeart/2005/8/layout/hList1"/>
    <dgm:cxn modelId="{E9FB1FC8-94DE-4C24-A46E-28DA271F2FA6}" type="presParOf" srcId="{A4ECE2FE-B891-43F1-8674-A2D1D00FE96D}" destId="{E41B20B2-D6B2-43D8-BDBD-825F3E68F919}" srcOrd="0" destOrd="0" presId="urn:microsoft.com/office/officeart/2005/8/layout/hList1"/>
    <dgm:cxn modelId="{E69F85C9-633A-48A9-8A4B-D0DDBD9B4D27}" type="presParOf" srcId="{A4ECE2FE-B891-43F1-8674-A2D1D00FE96D}" destId="{277CB1CD-8607-4467-9C93-7CCF88B5C099}" srcOrd="1" destOrd="0" presId="urn:microsoft.com/office/officeart/2005/8/layout/hList1"/>
    <dgm:cxn modelId="{A5B429B5-F634-4166-9F67-1E2963816836}" type="presParOf" srcId="{80CE814A-18B5-46E5-9B41-EC855382DC68}" destId="{901FB6BF-741F-4228-9141-6F665921A78B}" srcOrd="1" destOrd="0" presId="urn:microsoft.com/office/officeart/2005/8/layout/hList1"/>
    <dgm:cxn modelId="{AED288DE-1451-4EC5-AD0F-0DE266A1DF9B}" type="presParOf" srcId="{80CE814A-18B5-46E5-9B41-EC855382DC68}" destId="{6A1B4BB4-5590-4168-B049-20587387B548}" srcOrd="2" destOrd="0" presId="urn:microsoft.com/office/officeart/2005/8/layout/hList1"/>
    <dgm:cxn modelId="{AA7C2E97-E36C-4B6E-B88C-E920CBDDF3C0}" type="presParOf" srcId="{6A1B4BB4-5590-4168-B049-20587387B548}" destId="{3362CA7E-BF96-4E66-9416-86E651A6B89A}" srcOrd="0" destOrd="0" presId="urn:microsoft.com/office/officeart/2005/8/layout/hList1"/>
    <dgm:cxn modelId="{4B1F6210-A5C5-44A3-BBDB-CB44EB022444}" type="presParOf" srcId="{6A1B4BB4-5590-4168-B049-20587387B548}" destId="{0D3DCF26-4528-4E1E-8F85-5A63040DB8EE}" srcOrd="1" destOrd="0" presId="urn:microsoft.com/office/officeart/2005/8/layout/hList1"/>
    <dgm:cxn modelId="{AEEEF853-2010-46B0-BD74-63198E242082}" type="presParOf" srcId="{80CE814A-18B5-46E5-9B41-EC855382DC68}" destId="{4C133E48-0CF2-4E21-9869-6BFB577EEA15}" srcOrd="3" destOrd="0" presId="urn:microsoft.com/office/officeart/2005/8/layout/hList1"/>
    <dgm:cxn modelId="{B7FEF30B-2502-42C7-9F5E-2BF4E8A04D51}" type="presParOf" srcId="{80CE814A-18B5-46E5-9B41-EC855382DC68}" destId="{FB0D1C28-AA8E-48ED-B64F-34A2D67DB61A}" srcOrd="4" destOrd="0" presId="urn:microsoft.com/office/officeart/2005/8/layout/hList1"/>
    <dgm:cxn modelId="{950164A3-D0B9-4345-873F-253C31CD2B74}" type="presParOf" srcId="{FB0D1C28-AA8E-48ED-B64F-34A2D67DB61A}" destId="{23902C3B-488A-48AF-90BB-DCAA2B377566}" srcOrd="0" destOrd="0" presId="urn:microsoft.com/office/officeart/2005/8/layout/hList1"/>
    <dgm:cxn modelId="{9A99E6D5-94DE-4D56-AC0D-17F50D85D29D}" type="presParOf" srcId="{FB0D1C28-AA8E-48ED-B64F-34A2D67DB61A}" destId="{F1A699CE-DC84-4376-8058-8D05C48F557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6B48B2-0749-4867-9D97-948A45A4EBC5}" type="doc">
      <dgm:prSet loTypeId="urn:microsoft.com/office/officeart/2009/3/layout/PieProcess" loCatId="list" qsTypeId="urn:microsoft.com/office/officeart/2005/8/quickstyle/simple1" qsCatId="simple" csTypeId="urn:microsoft.com/office/officeart/2005/8/colors/colorful2" csCatId="colorful" phldr="1"/>
      <dgm:spPr/>
    </dgm:pt>
    <dgm:pt modelId="{874342A6-CF91-49F0-B995-31F0D6EDD16C}">
      <dgm:prSet phldrT="[Text]"/>
      <dgm:spPr/>
      <dgm:t>
        <a:bodyPr/>
        <a:lstStyle/>
        <a:p>
          <a:r>
            <a:rPr lang="en-US" dirty="0"/>
            <a:t>Easy</a:t>
          </a:r>
        </a:p>
      </dgm:t>
    </dgm:pt>
    <dgm:pt modelId="{77709CCC-B9EC-4CCB-9B7F-E8D3635A8D75}" type="parTrans" cxnId="{E382E7FB-BEC1-4821-83FF-31D90E6F2942}">
      <dgm:prSet/>
      <dgm:spPr/>
      <dgm:t>
        <a:bodyPr/>
        <a:lstStyle/>
        <a:p>
          <a:endParaRPr lang="en-US"/>
        </a:p>
      </dgm:t>
    </dgm:pt>
    <dgm:pt modelId="{00F7F8AB-DD1B-4442-93F9-1B03F3BD9D66}" type="sibTrans" cxnId="{E382E7FB-BEC1-4821-83FF-31D90E6F2942}">
      <dgm:prSet/>
      <dgm:spPr/>
      <dgm:t>
        <a:bodyPr/>
        <a:lstStyle/>
        <a:p>
          <a:endParaRPr lang="en-US"/>
        </a:p>
      </dgm:t>
    </dgm:pt>
    <dgm:pt modelId="{59A1B4CC-15DE-4739-B8CA-9C6797189D55}">
      <dgm:prSet phldrT="[Text]"/>
      <dgm:spPr/>
      <dgm:t>
        <a:bodyPr/>
        <a:lstStyle/>
        <a:p>
          <a:r>
            <a:rPr lang="en-US" dirty="0"/>
            <a:t>Medium</a:t>
          </a:r>
        </a:p>
      </dgm:t>
    </dgm:pt>
    <dgm:pt modelId="{96609E08-6636-42F6-B488-CCC6BEB68F86}" type="parTrans" cxnId="{692A2670-DE15-4627-86D1-B2D77D89F382}">
      <dgm:prSet/>
      <dgm:spPr/>
      <dgm:t>
        <a:bodyPr/>
        <a:lstStyle/>
        <a:p>
          <a:endParaRPr lang="en-US"/>
        </a:p>
      </dgm:t>
    </dgm:pt>
    <dgm:pt modelId="{13DED774-320C-4959-A10C-B340DC8A8100}" type="sibTrans" cxnId="{692A2670-DE15-4627-86D1-B2D77D89F382}">
      <dgm:prSet/>
      <dgm:spPr/>
      <dgm:t>
        <a:bodyPr/>
        <a:lstStyle/>
        <a:p>
          <a:endParaRPr lang="en-US"/>
        </a:p>
      </dgm:t>
    </dgm:pt>
    <dgm:pt modelId="{97CECBFF-9B55-433D-AC8A-6E97E9409E57}">
      <dgm:prSet phldrT="[Text]"/>
      <dgm:spPr/>
      <dgm:t>
        <a:bodyPr/>
        <a:lstStyle/>
        <a:p>
          <a:r>
            <a:rPr lang="en-US" dirty="0"/>
            <a:t>Hard</a:t>
          </a:r>
        </a:p>
      </dgm:t>
    </dgm:pt>
    <dgm:pt modelId="{C3D18813-5858-452D-B899-FE3A9F58FA2F}" type="parTrans" cxnId="{19B4FAE8-3391-43AF-810F-86C8E0A62792}">
      <dgm:prSet/>
      <dgm:spPr/>
      <dgm:t>
        <a:bodyPr/>
        <a:lstStyle/>
        <a:p>
          <a:endParaRPr lang="en-US"/>
        </a:p>
      </dgm:t>
    </dgm:pt>
    <dgm:pt modelId="{1B8945FC-181B-4CD3-9555-FB076C0BE997}" type="sibTrans" cxnId="{19B4FAE8-3391-43AF-810F-86C8E0A62792}">
      <dgm:prSet/>
      <dgm:spPr/>
      <dgm:t>
        <a:bodyPr/>
        <a:lstStyle/>
        <a:p>
          <a:endParaRPr lang="en-US"/>
        </a:p>
      </dgm:t>
    </dgm:pt>
    <dgm:pt modelId="{5B6E4DE4-8E99-4908-B27F-F2AC0576A51E}">
      <dgm:prSet phldrT="[Text]"/>
      <dgm:spPr/>
      <dgm:t>
        <a:bodyPr/>
        <a:lstStyle/>
        <a:p>
          <a:r>
            <a:rPr lang="en-US" dirty="0"/>
            <a:t>CSV</a:t>
          </a:r>
        </a:p>
      </dgm:t>
    </dgm:pt>
    <dgm:pt modelId="{BCF2603B-88A2-4F99-BD78-95C67D9ABEFD}" type="parTrans" cxnId="{11064005-D169-4874-BECF-1AC66A92CAB8}">
      <dgm:prSet/>
      <dgm:spPr/>
      <dgm:t>
        <a:bodyPr/>
        <a:lstStyle/>
        <a:p>
          <a:endParaRPr lang="en-US"/>
        </a:p>
      </dgm:t>
    </dgm:pt>
    <dgm:pt modelId="{5E6F5308-8022-4608-8570-6C14CB087921}" type="sibTrans" cxnId="{11064005-D169-4874-BECF-1AC66A92CAB8}">
      <dgm:prSet/>
      <dgm:spPr/>
      <dgm:t>
        <a:bodyPr/>
        <a:lstStyle/>
        <a:p>
          <a:endParaRPr lang="en-US"/>
        </a:p>
      </dgm:t>
    </dgm:pt>
    <dgm:pt modelId="{E04CE727-B177-4710-BCF0-0527599AE709}">
      <dgm:prSet phldrT="[Text]"/>
      <dgm:spPr/>
      <dgm:t>
        <a:bodyPr/>
        <a:lstStyle/>
        <a:p>
          <a:r>
            <a:rPr lang="en-US" dirty="0"/>
            <a:t>JSON</a:t>
          </a:r>
        </a:p>
      </dgm:t>
    </dgm:pt>
    <dgm:pt modelId="{D78632C7-EAAD-4FB5-AA00-B782181823ED}" type="parTrans" cxnId="{86E99A30-776A-4AC2-83C4-83A79D63AE8C}">
      <dgm:prSet/>
      <dgm:spPr/>
      <dgm:t>
        <a:bodyPr/>
        <a:lstStyle/>
        <a:p>
          <a:endParaRPr lang="en-US"/>
        </a:p>
      </dgm:t>
    </dgm:pt>
    <dgm:pt modelId="{1DE2F9AB-36F2-4B09-A577-D9544D86EB98}" type="sibTrans" cxnId="{86E99A30-776A-4AC2-83C4-83A79D63AE8C}">
      <dgm:prSet/>
      <dgm:spPr/>
      <dgm:t>
        <a:bodyPr/>
        <a:lstStyle/>
        <a:p>
          <a:endParaRPr lang="en-US"/>
        </a:p>
      </dgm:t>
    </dgm:pt>
    <dgm:pt modelId="{B1E43E17-0AFA-49C0-B668-6E59A18534DF}">
      <dgm:prSet phldrT="[Text]"/>
      <dgm:spPr/>
      <dgm:t>
        <a:bodyPr/>
        <a:lstStyle/>
        <a:p>
          <a:r>
            <a:rPr lang="en-US" dirty="0"/>
            <a:t>TXT</a:t>
          </a:r>
        </a:p>
      </dgm:t>
    </dgm:pt>
    <dgm:pt modelId="{1954777E-21F8-4D9E-98E2-8651D890ED3B}" type="parTrans" cxnId="{5EDE9366-266E-4295-A835-D6FE172E3D23}">
      <dgm:prSet/>
      <dgm:spPr/>
      <dgm:t>
        <a:bodyPr/>
        <a:lstStyle/>
        <a:p>
          <a:endParaRPr lang="en-US"/>
        </a:p>
      </dgm:t>
    </dgm:pt>
    <dgm:pt modelId="{EE74BE20-9AAE-4A98-99AF-E9EE15FCD575}" type="sibTrans" cxnId="{5EDE9366-266E-4295-A835-D6FE172E3D23}">
      <dgm:prSet/>
      <dgm:spPr/>
      <dgm:t>
        <a:bodyPr/>
        <a:lstStyle/>
        <a:p>
          <a:endParaRPr lang="en-US"/>
        </a:p>
      </dgm:t>
    </dgm:pt>
    <dgm:pt modelId="{D3B4F350-36A4-4E84-A518-70F3EB3EE958}">
      <dgm:prSet phldrT="[Text]"/>
      <dgm:spPr/>
      <dgm:t>
        <a:bodyPr/>
        <a:lstStyle/>
        <a:p>
          <a:r>
            <a:rPr lang="en-US" dirty="0"/>
            <a:t>PDF Extraction</a:t>
          </a:r>
        </a:p>
      </dgm:t>
    </dgm:pt>
    <dgm:pt modelId="{EFFF8C2C-887B-4216-973B-801C140506E2}" type="parTrans" cxnId="{80164714-EDC5-41D5-ADA7-A6F74F80F67A}">
      <dgm:prSet/>
      <dgm:spPr/>
      <dgm:t>
        <a:bodyPr/>
        <a:lstStyle/>
        <a:p>
          <a:endParaRPr lang="en-US"/>
        </a:p>
      </dgm:t>
    </dgm:pt>
    <dgm:pt modelId="{6A7D7656-C014-4ACF-AA56-AADFBC896208}" type="sibTrans" cxnId="{80164714-EDC5-41D5-ADA7-A6F74F80F67A}">
      <dgm:prSet/>
      <dgm:spPr/>
      <dgm:t>
        <a:bodyPr/>
        <a:lstStyle/>
        <a:p>
          <a:endParaRPr lang="en-US"/>
        </a:p>
      </dgm:t>
    </dgm:pt>
    <dgm:pt modelId="{32B4BCE8-8DD6-4207-AE64-A71535020039}">
      <dgm:prSet phldrT="[Text]"/>
      <dgm:spPr/>
      <dgm:t>
        <a:bodyPr/>
        <a:lstStyle/>
        <a:p>
          <a:r>
            <a:rPr lang="en-US" dirty="0"/>
            <a:t>OCR</a:t>
          </a:r>
        </a:p>
      </dgm:t>
    </dgm:pt>
    <dgm:pt modelId="{3CCE12A5-F277-4BC6-9C3B-15DA544D36D0}" type="parTrans" cxnId="{A9BCCB30-C3D8-4308-A8C5-BAEB5D460EB6}">
      <dgm:prSet/>
      <dgm:spPr/>
      <dgm:t>
        <a:bodyPr/>
        <a:lstStyle/>
        <a:p>
          <a:endParaRPr lang="en-US"/>
        </a:p>
      </dgm:t>
    </dgm:pt>
    <dgm:pt modelId="{26C07E54-BBF0-499C-A274-E2CCD26F3BC7}" type="sibTrans" cxnId="{A9BCCB30-C3D8-4308-A8C5-BAEB5D460EB6}">
      <dgm:prSet/>
      <dgm:spPr/>
      <dgm:t>
        <a:bodyPr/>
        <a:lstStyle/>
        <a:p>
          <a:endParaRPr lang="en-US"/>
        </a:p>
      </dgm:t>
    </dgm:pt>
    <dgm:pt modelId="{A632C059-74F6-49EA-9EAD-33603533263A}">
      <dgm:prSet phldrT="[Text]"/>
      <dgm:spPr/>
      <dgm:t>
        <a:bodyPr/>
        <a:lstStyle/>
        <a:p>
          <a:r>
            <a:rPr lang="en-US" dirty="0"/>
            <a:t>Transcription</a:t>
          </a:r>
        </a:p>
      </dgm:t>
    </dgm:pt>
    <dgm:pt modelId="{6C97B784-E2AE-4570-8FF9-77485D84F1C1}" type="parTrans" cxnId="{24117875-BAEB-46D6-8AA7-47595EFC3130}">
      <dgm:prSet/>
      <dgm:spPr/>
      <dgm:t>
        <a:bodyPr/>
        <a:lstStyle/>
        <a:p>
          <a:endParaRPr lang="en-US"/>
        </a:p>
      </dgm:t>
    </dgm:pt>
    <dgm:pt modelId="{A967D6EE-D680-4EA7-8D43-6508B5FD1DC1}" type="sibTrans" cxnId="{24117875-BAEB-46D6-8AA7-47595EFC3130}">
      <dgm:prSet/>
      <dgm:spPr/>
      <dgm:t>
        <a:bodyPr/>
        <a:lstStyle/>
        <a:p>
          <a:endParaRPr lang="en-US"/>
        </a:p>
      </dgm:t>
    </dgm:pt>
    <dgm:pt modelId="{0EFAC321-B872-4383-8E30-3E57DDD06F85}">
      <dgm:prSet phldrT="[Text]"/>
      <dgm:spPr/>
      <dgm:t>
        <a:bodyPr/>
        <a:lstStyle/>
        <a:p>
          <a:r>
            <a:rPr lang="en-US" dirty="0"/>
            <a:t>Proprietary Formats</a:t>
          </a:r>
        </a:p>
      </dgm:t>
    </dgm:pt>
    <dgm:pt modelId="{A5C8FD0B-AF35-434C-AF34-710CACE95A9C}" type="parTrans" cxnId="{90E3A867-2FBB-4E7E-BDCC-2E819E0F964E}">
      <dgm:prSet/>
      <dgm:spPr/>
      <dgm:t>
        <a:bodyPr/>
        <a:lstStyle/>
        <a:p>
          <a:endParaRPr lang="en-US"/>
        </a:p>
      </dgm:t>
    </dgm:pt>
    <dgm:pt modelId="{70AD53FE-B17C-45D0-A1CD-6160A4E021A5}" type="sibTrans" cxnId="{90E3A867-2FBB-4E7E-BDCC-2E819E0F964E}">
      <dgm:prSet/>
      <dgm:spPr/>
      <dgm:t>
        <a:bodyPr/>
        <a:lstStyle/>
        <a:p>
          <a:endParaRPr lang="en-US"/>
        </a:p>
      </dgm:t>
    </dgm:pt>
    <dgm:pt modelId="{5C66E796-3D9B-4B35-8ED2-31AC84FEB4C8}">
      <dgm:prSet phldrT="[Text]"/>
      <dgm:spPr/>
      <dgm:t>
        <a:bodyPr/>
        <a:lstStyle/>
        <a:p>
          <a:r>
            <a:rPr lang="en-US" dirty="0"/>
            <a:t>XML</a:t>
          </a:r>
        </a:p>
      </dgm:t>
    </dgm:pt>
    <dgm:pt modelId="{56A84003-4325-4260-A91B-38E773967D32}" type="parTrans" cxnId="{FFC48961-E308-41AD-BF3D-3E96DD4F24FC}">
      <dgm:prSet/>
      <dgm:spPr/>
      <dgm:t>
        <a:bodyPr/>
        <a:lstStyle/>
        <a:p>
          <a:endParaRPr lang="en-US"/>
        </a:p>
      </dgm:t>
    </dgm:pt>
    <dgm:pt modelId="{6A763AA8-57BC-46DC-9D5D-75A869F39A8B}" type="sibTrans" cxnId="{FFC48961-E308-41AD-BF3D-3E96DD4F24FC}">
      <dgm:prSet/>
      <dgm:spPr/>
      <dgm:t>
        <a:bodyPr/>
        <a:lstStyle/>
        <a:p>
          <a:endParaRPr lang="en-US"/>
        </a:p>
      </dgm:t>
    </dgm:pt>
    <dgm:pt modelId="{0AA9D4D3-E427-4628-923D-67D6E770879B}" type="pres">
      <dgm:prSet presAssocID="{DD6B48B2-0749-4867-9D97-948A45A4EBC5}" presName="Name0" presStyleCnt="0">
        <dgm:presLayoutVars>
          <dgm:chMax val="7"/>
          <dgm:chPref val="7"/>
          <dgm:dir/>
          <dgm:animOne val="branch"/>
          <dgm:animLvl val="lvl"/>
        </dgm:presLayoutVars>
      </dgm:prSet>
      <dgm:spPr/>
    </dgm:pt>
    <dgm:pt modelId="{B8AB6B2A-BA31-4192-B2D6-7A77A6129B86}" type="pres">
      <dgm:prSet presAssocID="{874342A6-CF91-49F0-B995-31F0D6EDD16C}" presName="ParentComposite" presStyleCnt="0"/>
      <dgm:spPr/>
    </dgm:pt>
    <dgm:pt modelId="{704315B4-5A0E-4417-9DE0-D503E3C381B9}" type="pres">
      <dgm:prSet presAssocID="{874342A6-CF91-49F0-B995-31F0D6EDD16C}" presName="Chord" presStyleLbl="bgShp" presStyleIdx="0" presStyleCnt="3"/>
      <dgm:spPr/>
    </dgm:pt>
    <dgm:pt modelId="{6EACD163-DA0B-4038-9B9B-909E557807B1}" type="pres">
      <dgm:prSet presAssocID="{874342A6-CF91-49F0-B995-31F0D6EDD16C}" presName="Pie" presStyleLbl="alignNode1" presStyleIdx="0" presStyleCnt="3"/>
      <dgm:spPr/>
    </dgm:pt>
    <dgm:pt modelId="{37E681E9-5FF5-42E0-9254-5C078F26BF46}" type="pres">
      <dgm:prSet presAssocID="{874342A6-CF91-49F0-B995-31F0D6EDD16C}" presName="Parent" presStyleLbl="revTx" presStyleIdx="0" presStyleCnt="6">
        <dgm:presLayoutVars>
          <dgm:chMax val="1"/>
          <dgm:chPref val="1"/>
          <dgm:bulletEnabled val="1"/>
        </dgm:presLayoutVars>
      </dgm:prSet>
      <dgm:spPr/>
    </dgm:pt>
    <dgm:pt modelId="{0654A916-37C4-4149-95DE-6D0561934F42}" type="pres">
      <dgm:prSet presAssocID="{5E6F5308-8022-4608-8570-6C14CB087921}" presName="negSibTrans" presStyleCnt="0"/>
      <dgm:spPr/>
    </dgm:pt>
    <dgm:pt modelId="{6AFEFBC2-32F9-42DA-A8F9-C982C86E09C9}" type="pres">
      <dgm:prSet presAssocID="{874342A6-CF91-49F0-B995-31F0D6EDD16C}" presName="composite" presStyleCnt="0"/>
      <dgm:spPr/>
    </dgm:pt>
    <dgm:pt modelId="{BA771662-01C7-46C0-8D32-727E0910B671}" type="pres">
      <dgm:prSet presAssocID="{874342A6-CF91-49F0-B995-31F0D6EDD16C}" presName="Child" presStyleLbl="revTx" presStyleIdx="1" presStyleCnt="6">
        <dgm:presLayoutVars>
          <dgm:chMax val="0"/>
          <dgm:chPref val="0"/>
          <dgm:bulletEnabled val="1"/>
        </dgm:presLayoutVars>
      </dgm:prSet>
      <dgm:spPr/>
    </dgm:pt>
    <dgm:pt modelId="{AB0850AC-D7E0-4B1A-94A6-6AC2717FB313}" type="pres">
      <dgm:prSet presAssocID="{00F7F8AB-DD1B-4442-93F9-1B03F3BD9D66}" presName="sibTrans" presStyleCnt="0"/>
      <dgm:spPr/>
    </dgm:pt>
    <dgm:pt modelId="{1DAC150D-4E78-472E-AF03-304E2FF3ABE8}" type="pres">
      <dgm:prSet presAssocID="{59A1B4CC-15DE-4739-B8CA-9C6797189D55}" presName="ParentComposite" presStyleCnt="0"/>
      <dgm:spPr/>
    </dgm:pt>
    <dgm:pt modelId="{2DF651CC-1B3C-4404-B18D-BF92727FF09E}" type="pres">
      <dgm:prSet presAssocID="{59A1B4CC-15DE-4739-B8CA-9C6797189D55}" presName="Chord" presStyleLbl="bgShp" presStyleIdx="1" presStyleCnt="3"/>
      <dgm:spPr/>
    </dgm:pt>
    <dgm:pt modelId="{693A2DD7-E9AB-4093-9A56-6B247A33045A}" type="pres">
      <dgm:prSet presAssocID="{59A1B4CC-15DE-4739-B8CA-9C6797189D55}" presName="Pie" presStyleLbl="alignNode1" presStyleIdx="1" presStyleCnt="3"/>
      <dgm:spPr/>
    </dgm:pt>
    <dgm:pt modelId="{88D913D8-9F62-4ED7-976A-45F2642D2601}" type="pres">
      <dgm:prSet presAssocID="{59A1B4CC-15DE-4739-B8CA-9C6797189D55}" presName="Parent" presStyleLbl="revTx" presStyleIdx="2" presStyleCnt="6">
        <dgm:presLayoutVars>
          <dgm:chMax val="1"/>
          <dgm:chPref val="1"/>
          <dgm:bulletEnabled val="1"/>
        </dgm:presLayoutVars>
      </dgm:prSet>
      <dgm:spPr/>
    </dgm:pt>
    <dgm:pt modelId="{D4E778B9-4709-4B5E-B84E-932426406630}" type="pres">
      <dgm:prSet presAssocID="{70AD53FE-B17C-45D0-A1CD-6160A4E021A5}" presName="negSibTrans" presStyleCnt="0"/>
      <dgm:spPr/>
    </dgm:pt>
    <dgm:pt modelId="{BCBD9FCF-6163-4B5A-AD80-9258BDCAB070}" type="pres">
      <dgm:prSet presAssocID="{59A1B4CC-15DE-4739-B8CA-9C6797189D55}" presName="composite" presStyleCnt="0"/>
      <dgm:spPr/>
    </dgm:pt>
    <dgm:pt modelId="{3A5F464E-D526-4B62-8048-F0593CD179C8}" type="pres">
      <dgm:prSet presAssocID="{59A1B4CC-15DE-4739-B8CA-9C6797189D55}" presName="Child" presStyleLbl="revTx" presStyleIdx="3" presStyleCnt="6">
        <dgm:presLayoutVars>
          <dgm:chMax val="0"/>
          <dgm:chPref val="0"/>
          <dgm:bulletEnabled val="1"/>
        </dgm:presLayoutVars>
      </dgm:prSet>
      <dgm:spPr/>
    </dgm:pt>
    <dgm:pt modelId="{C52FC052-3F94-4110-B574-78EC278ABA07}" type="pres">
      <dgm:prSet presAssocID="{13DED774-320C-4959-A10C-B340DC8A8100}" presName="sibTrans" presStyleCnt="0"/>
      <dgm:spPr/>
    </dgm:pt>
    <dgm:pt modelId="{BB5A9F4D-6DB3-40C4-8545-E752E2B73575}" type="pres">
      <dgm:prSet presAssocID="{97CECBFF-9B55-433D-AC8A-6E97E9409E57}" presName="ParentComposite" presStyleCnt="0"/>
      <dgm:spPr/>
    </dgm:pt>
    <dgm:pt modelId="{06633893-95AE-42A2-A044-44E7BAAB0EC2}" type="pres">
      <dgm:prSet presAssocID="{97CECBFF-9B55-433D-AC8A-6E97E9409E57}" presName="Chord" presStyleLbl="bgShp" presStyleIdx="2" presStyleCnt="3"/>
      <dgm:spPr/>
    </dgm:pt>
    <dgm:pt modelId="{A29364F3-9C7D-48D8-9727-F244F47CCD71}" type="pres">
      <dgm:prSet presAssocID="{97CECBFF-9B55-433D-AC8A-6E97E9409E57}" presName="Pie" presStyleLbl="alignNode1" presStyleIdx="2" presStyleCnt="3"/>
      <dgm:spPr/>
    </dgm:pt>
    <dgm:pt modelId="{FAA463AA-72A7-42E6-9CFF-898D18C27AF1}" type="pres">
      <dgm:prSet presAssocID="{97CECBFF-9B55-433D-AC8A-6E97E9409E57}" presName="Parent" presStyleLbl="revTx" presStyleIdx="4" presStyleCnt="6">
        <dgm:presLayoutVars>
          <dgm:chMax val="1"/>
          <dgm:chPref val="1"/>
          <dgm:bulletEnabled val="1"/>
        </dgm:presLayoutVars>
      </dgm:prSet>
      <dgm:spPr/>
    </dgm:pt>
    <dgm:pt modelId="{5C87503D-C209-4773-866D-01513D9C855B}" type="pres">
      <dgm:prSet presAssocID="{6A7D7656-C014-4ACF-AA56-AADFBC896208}" presName="negSibTrans" presStyleCnt="0"/>
      <dgm:spPr/>
    </dgm:pt>
    <dgm:pt modelId="{09079C2E-ACC0-4110-A067-B3DD5EBAB6E6}" type="pres">
      <dgm:prSet presAssocID="{97CECBFF-9B55-433D-AC8A-6E97E9409E57}" presName="composite" presStyleCnt="0"/>
      <dgm:spPr/>
    </dgm:pt>
    <dgm:pt modelId="{C786C44D-620A-4C26-8E2C-152E15A0B62D}" type="pres">
      <dgm:prSet presAssocID="{97CECBFF-9B55-433D-AC8A-6E97E9409E57}" presName="Child" presStyleLbl="revTx" presStyleIdx="5" presStyleCnt="6">
        <dgm:presLayoutVars>
          <dgm:chMax val="0"/>
          <dgm:chPref val="0"/>
          <dgm:bulletEnabled val="1"/>
        </dgm:presLayoutVars>
      </dgm:prSet>
      <dgm:spPr/>
    </dgm:pt>
  </dgm:ptLst>
  <dgm:cxnLst>
    <dgm:cxn modelId="{64AF2F01-8E86-4D13-9CF7-BA71172EC5AA}" type="presOf" srcId="{5B6E4DE4-8E99-4908-B27F-F2AC0576A51E}" destId="{BA771662-01C7-46C0-8D32-727E0910B671}" srcOrd="0" destOrd="0" presId="urn:microsoft.com/office/officeart/2009/3/layout/PieProcess"/>
    <dgm:cxn modelId="{11064005-D169-4874-BECF-1AC66A92CAB8}" srcId="{874342A6-CF91-49F0-B995-31F0D6EDD16C}" destId="{5B6E4DE4-8E99-4908-B27F-F2AC0576A51E}" srcOrd="0" destOrd="0" parTransId="{BCF2603B-88A2-4F99-BD78-95C67D9ABEFD}" sibTransId="{5E6F5308-8022-4608-8570-6C14CB087921}"/>
    <dgm:cxn modelId="{7CB4EB12-7DE3-4743-95FD-BB2BB65A1C3F}" type="presOf" srcId="{DD6B48B2-0749-4867-9D97-948A45A4EBC5}" destId="{0AA9D4D3-E427-4628-923D-67D6E770879B}" srcOrd="0" destOrd="0" presId="urn:microsoft.com/office/officeart/2009/3/layout/PieProcess"/>
    <dgm:cxn modelId="{80164714-EDC5-41D5-ADA7-A6F74F80F67A}" srcId="{97CECBFF-9B55-433D-AC8A-6E97E9409E57}" destId="{D3B4F350-36A4-4E84-A518-70F3EB3EE958}" srcOrd="0" destOrd="0" parTransId="{EFFF8C2C-887B-4216-973B-801C140506E2}" sibTransId="{6A7D7656-C014-4ACF-AA56-AADFBC896208}"/>
    <dgm:cxn modelId="{F448212C-A5B5-4B96-924A-BE26B612D8E4}" type="presOf" srcId="{32B4BCE8-8DD6-4207-AE64-A71535020039}" destId="{C786C44D-620A-4C26-8E2C-152E15A0B62D}" srcOrd="0" destOrd="1" presId="urn:microsoft.com/office/officeart/2009/3/layout/PieProcess"/>
    <dgm:cxn modelId="{2B14742C-C24C-4241-90A0-67757CE0F874}" type="presOf" srcId="{874342A6-CF91-49F0-B995-31F0D6EDD16C}" destId="{37E681E9-5FF5-42E0-9254-5C078F26BF46}" srcOrd="0" destOrd="0" presId="urn:microsoft.com/office/officeart/2009/3/layout/PieProcess"/>
    <dgm:cxn modelId="{86E99A30-776A-4AC2-83C4-83A79D63AE8C}" srcId="{874342A6-CF91-49F0-B995-31F0D6EDD16C}" destId="{E04CE727-B177-4710-BCF0-0527599AE709}" srcOrd="1" destOrd="0" parTransId="{D78632C7-EAAD-4FB5-AA00-B782181823ED}" sibTransId="{1DE2F9AB-36F2-4B09-A577-D9544D86EB98}"/>
    <dgm:cxn modelId="{A9BCCB30-C3D8-4308-A8C5-BAEB5D460EB6}" srcId="{97CECBFF-9B55-433D-AC8A-6E97E9409E57}" destId="{32B4BCE8-8DD6-4207-AE64-A71535020039}" srcOrd="1" destOrd="0" parTransId="{3CCE12A5-F277-4BC6-9C3B-15DA544D36D0}" sibTransId="{26C07E54-BBF0-499C-A274-E2CCD26F3BC7}"/>
    <dgm:cxn modelId="{6D9A3A5D-308C-4E52-AB8F-29E4A54DC5B9}" type="presOf" srcId="{5C66E796-3D9B-4B35-8ED2-31AC84FEB4C8}" destId="{3A5F464E-D526-4B62-8048-F0593CD179C8}" srcOrd="0" destOrd="1" presId="urn:microsoft.com/office/officeart/2009/3/layout/PieProcess"/>
    <dgm:cxn modelId="{FFC48961-E308-41AD-BF3D-3E96DD4F24FC}" srcId="{59A1B4CC-15DE-4739-B8CA-9C6797189D55}" destId="{5C66E796-3D9B-4B35-8ED2-31AC84FEB4C8}" srcOrd="1" destOrd="0" parTransId="{56A84003-4325-4260-A91B-38E773967D32}" sibTransId="{6A763AA8-57BC-46DC-9D5D-75A869F39A8B}"/>
    <dgm:cxn modelId="{E1F70162-B75D-4E91-9B11-F0FB77B67B10}" type="presOf" srcId="{97CECBFF-9B55-433D-AC8A-6E97E9409E57}" destId="{FAA463AA-72A7-42E6-9CFF-898D18C27AF1}" srcOrd="0" destOrd="0" presId="urn:microsoft.com/office/officeart/2009/3/layout/PieProcess"/>
    <dgm:cxn modelId="{5EDE9366-266E-4295-A835-D6FE172E3D23}" srcId="{874342A6-CF91-49F0-B995-31F0D6EDD16C}" destId="{B1E43E17-0AFA-49C0-B668-6E59A18534DF}" srcOrd="2" destOrd="0" parTransId="{1954777E-21F8-4D9E-98E2-8651D890ED3B}" sibTransId="{EE74BE20-9AAE-4A98-99AF-E9EE15FCD575}"/>
    <dgm:cxn modelId="{90E3A867-2FBB-4E7E-BDCC-2E819E0F964E}" srcId="{59A1B4CC-15DE-4739-B8CA-9C6797189D55}" destId="{0EFAC321-B872-4383-8E30-3E57DDD06F85}" srcOrd="0" destOrd="0" parTransId="{A5C8FD0B-AF35-434C-AF34-710CACE95A9C}" sibTransId="{70AD53FE-B17C-45D0-A1CD-6160A4E021A5}"/>
    <dgm:cxn modelId="{2C95A36E-F0A7-4B3A-8EC9-AAD2004ABA60}" type="presOf" srcId="{E04CE727-B177-4710-BCF0-0527599AE709}" destId="{BA771662-01C7-46C0-8D32-727E0910B671}" srcOrd="0" destOrd="1" presId="urn:microsoft.com/office/officeart/2009/3/layout/PieProcess"/>
    <dgm:cxn modelId="{692A2670-DE15-4627-86D1-B2D77D89F382}" srcId="{DD6B48B2-0749-4867-9D97-948A45A4EBC5}" destId="{59A1B4CC-15DE-4739-B8CA-9C6797189D55}" srcOrd="1" destOrd="0" parTransId="{96609E08-6636-42F6-B488-CCC6BEB68F86}" sibTransId="{13DED774-320C-4959-A10C-B340DC8A8100}"/>
    <dgm:cxn modelId="{24117875-BAEB-46D6-8AA7-47595EFC3130}" srcId="{97CECBFF-9B55-433D-AC8A-6E97E9409E57}" destId="{A632C059-74F6-49EA-9EAD-33603533263A}" srcOrd="2" destOrd="0" parTransId="{6C97B784-E2AE-4570-8FF9-77485D84F1C1}" sibTransId="{A967D6EE-D680-4EA7-8D43-6508B5FD1DC1}"/>
    <dgm:cxn modelId="{07906B83-AD6C-4C1B-BC68-7357E89C1565}" type="presOf" srcId="{59A1B4CC-15DE-4739-B8CA-9C6797189D55}" destId="{88D913D8-9F62-4ED7-976A-45F2642D2601}" srcOrd="0" destOrd="0" presId="urn:microsoft.com/office/officeart/2009/3/layout/PieProcess"/>
    <dgm:cxn modelId="{FC123999-5D64-42E7-9187-889ED6791D66}" type="presOf" srcId="{A632C059-74F6-49EA-9EAD-33603533263A}" destId="{C786C44D-620A-4C26-8E2C-152E15A0B62D}" srcOrd="0" destOrd="2" presId="urn:microsoft.com/office/officeart/2009/3/layout/PieProcess"/>
    <dgm:cxn modelId="{6098CE9E-3648-4102-8CB2-D7D7B91FE032}" type="presOf" srcId="{B1E43E17-0AFA-49C0-B668-6E59A18534DF}" destId="{BA771662-01C7-46C0-8D32-727E0910B671}" srcOrd="0" destOrd="2" presId="urn:microsoft.com/office/officeart/2009/3/layout/PieProcess"/>
    <dgm:cxn modelId="{19B4FAE8-3391-43AF-810F-86C8E0A62792}" srcId="{DD6B48B2-0749-4867-9D97-948A45A4EBC5}" destId="{97CECBFF-9B55-433D-AC8A-6E97E9409E57}" srcOrd="2" destOrd="0" parTransId="{C3D18813-5858-452D-B899-FE3A9F58FA2F}" sibTransId="{1B8945FC-181B-4CD3-9555-FB076C0BE997}"/>
    <dgm:cxn modelId="{8395B0F5-D20C-4004-9D8D-4BB020FF019C}" type="presOf" srcId="{D3B4F350-36A4-4E84-A518-70F3EB3EE958}" destId="{C786C44D-620A-4C26-8E2C-152E15A0B62D}" srcOrd="0" destOrd="0" presId="urn:microsoft.com/office/officeart/2009/3/layout/PieProcess"/>
    <dgm:cxn modelId="{E382E7FB-BEC1-4821-83FF-31D90E6F2942}" srcId="{DD6B48B2-0749-4867-9D97-948A45A4EBC5}" destId="{874342A6-CF91-49F0-B995-31F0D6EDD16C}" srcOrd="0" destOrd="0" parTransId="{77709CCC-B9EC-4CCB-9B7F-E8D3635A8D75}" sibTransId="{00F7F8AB-DD1B-4442-93F9-1B03F3BD9D66}"/>
    <dgm:cxn modelId="{94943DFC-C359-411B-8265-54D11A3F164D}" type="presOf" srcId="{0EFAC321-B872-4383-8E30-3E57DDD06F85}" destId="{3A5F464E-D526-4B62-8048-F0593CD179C8}" srcOrd="0" destOrd="0" presId="urn:microsoft.com/office/officeart/2009/3/layout/PieProcess"/>
    <dgm:cxn modelId="{65E80E2D-F8E5-4F06-8EB7-59C736C7B22F}" type="presParOf" srcId="{0AA9D4D3-E427-4628-923D-67D6E770879B}" destId="{B8AB6B2A-BA31-4192-B2D6-7A77A6129B86}" srcOrd="0" destOrd="0" presId="urn:microsoft.com/office/officeart/2009/3/layout/PieProcess"/>
    <dgm:cxn modelId="{6F29FFDD-DEEC-4422-9CD4-00FA771A2293}" type="presParOf" srcId="{B8AB6B2A-BA31-4192-B2D6-7A77A6129B86}" destId="{704315B4-5A0E-4417-9DE0-D503E3C381B9}" srcOrd="0" destOrd="0" presId="urn:microsoft.com/office/officeart/2009/3/layout/PieProcess"/>
    <dgm:cxn modelId="{5D8518CD-3197-4EF1-ADF3-2C0E409D668E}" type="presParOf" srcId="{B8AB6B2A-BA31-4192-B2D6-7A77A6129B86}" destId="{6EACD163-DA0B-4038-9B9B-909E557807B1}" srcOrd="1" destOrd="0" presId="urn:microsoft.com/office/officeart/2009/3/layout/PieProcess"/>
    <dgm:cxn modelId="{9885E789-995D-49B8-9580-531CDA9E2298}" type="presParOf" srcId="{B8AB6B2A-BA31-4192-B2D6-7A77A6129B86}" destId="{37E681E9-5FF5-42E0-9254-5C078F26BF46}" srcOrd="2" destOrd="0" presId="urn:microsoft.com/office/officeart/2009/3/layout/PieProcess"/>
    <dgm:cxn modelId="{C6C36C8E-A8D9-4BC9-95B7-F79F3C695F45}" type="presParOf" srcId="{0AA9D4D3-E427-4628-923D-67D6E770879B}" destId="{0654A916-37C4-4149-95DE-6D0561934F42}" srcOrd="1" destOrd="0" presId="urn:microsoft.com/office/officeart/2009/3/layout/PieProcess"/>
    <dgm:cxn modelId="{48990773-9ABF-4FC1-869F-EBC0C5FF84A2}" type="presParOf" srcId="{0AA9D4D3-E427-4628-923D-67D6E770879B}" destId="{6AFEFBC2-32F9-42DA-A8F9-C982C86E09C9}" srcOrd="2" destOrd="0" presId="urn:microsoft.com/office/officeart/2009/3/layout/PieProcess"/>
    <dgm:cxn modelId="{203D0BFF-EA89-4F61-A377-4EC387FEE522}" type="presParOf" srcId="{6AFEFBC2-32F9-42DA-A8F9-C982C86E09C9}" destId="{BA771662-01C7-46C0-8D32-727E0910B671}" srcOrd="0" destOrd="0" presId="urn:microsoft.com/office/officeart/2009/3/layout/PieProcess"/>
    <dgm:cxn modelId="{C3782A3E-7B92-4F63-86DF-E35DAA310626}" type="presParOf" srcId="{0AA9D4D3-E427-4628-923D-67D6E770879B}" destId="{AB0850AC-D7E0-4B1A-94A6-6AC2717FB313}" srcOrd="3" destOrd="0" presId="urn:microsoft.com/office/officeart/2009/3/layout/PieProcess"/>
    <dgm:cxn modelId="{3D1E6986-0D3E-4AE6-8B0D-35EFE5944A3F}" type="presParOf" srcId="{0AA9D4D3-E427-4628-923D-67D6E770879B}" destId="{1DAC150D-4E78-472E-AF03-304E2FF3ABE8}" srcOrd="4" destOrd="0" presId="urn:microsoft.com/office/officeart/2009/3/layout/PieProcess"/>
    <dgm:cxn modelId="{ABFFCEC2-F2C3-41C9-9202-D21805307EA2}" type="presParOf" srcId="{1DAC150D-4E78-472E-AF03-304E2FF3ABE8}" destId="{2DF651CC-1B3C-4404-B18D-BF92727FF09E}" srcOrd="0" destOrd="0" presId="urn:microsoft.com/office/officeart/2009/3/layout/PieProcess"/>
    <dgm:cxn modelId="{86985452-256B-47A9-BBF0-2E50876AC4AD}" type="presParOf" srcId="{1DAC150D-4E78-472E-AF03-304E2FF3ABE8}" destId="{693A2DD7-E9AB-4093-9A56-6B247A33045A}" srcOrd="1" destOrd="0" presId="urn:microsoft.com/office/officeart/2009/3/layout/PieProcess"/>
    <dgm:cxn modelId="{78AA6956-6BB5-4527-A1F4-3C561993FACD}" type="presParOf" srcId="{1DAC150D-4E78-472E-AF03-304E2FF3ABE8}" destId="{88D913D8-9F62-4ED7-976A-45F2642D2601}" srcOrd="2" destOrd="0" presId="urn:microsoft.com/office/officeart/2009/3/layout/PieProcess"/>
    <dgm:cxn modelId="{FBAE2A12-EE82-4205-85BF-F23C21365A96}" type="presParOf" srcId="{0AA9D4D3-E427-4628-923D-67D6E770879B}" destId="{D4E778B9-4709-4B5E-B84E-932426406630}" srcOrd="5" destOrd="0" presId="urn:microsoft.com/office/officeart/2009/3/layout/PieProcess"/>
    <dgm:cxn modelId="{5E4C1EDF-3592-4F54-9105-60E76FE11025}" type="presParOf" srcId="{0AA9D4D3-E427-4628-923D-67D6E770879B}" destId="{BCBD9FCF-6163-4B5A-AD80-9258BDCAB070}" srcOrd="6" destOrd="0" presId="urn:microsoft.com/office/officeart/2009/3/layout/PieProcess"/>
    <dgm:cxn modelId="{00364E42-B2D7-4476-94AE-7485371CD752}" type="presParOf" srcId="{BCBD9FCF-6163-4B5A-AD80-9258BDCAB070}" destId="{3A5F464E-D526-4B62-8048-F0593CD179C8}" srcOrd="0" destOrd="0" presId="urn:microsoft.com/office/officeart/2009/3/layout/PieProcess"/>
    <dgm:cxn modelId="{304859AE-BC3A-4AE6-BD2C-1D543F3AA247}" type="presParOf" srcId="{0AA9D4D3-E427-4628-923D-67D6E770879B}" destId="{C52FC052-3F94-4110-B574-78EC278ABA07}" srcOrd="7" destOrd="0" presId="urn:microsoft.com/office/officeart/2009/3/layout/PieProcess"/>
    <dgm:cxn modelId="{59299C82-69D0-402E-8200-2227EA733E2C}" type="presParOf" srcId="{0AA9D4D3-E427-4628-923D-67D6E770879B}" destId="{BB5A9F4D-6DB3-40C4-8545-E752E2B73575}" srcOrd="8" destOrd="0" presId="urn:microsoft.com/office/officeart/2009/3/layout/PieProcess"/>
    <dgm:cxn modelId="{11BE7205-87F3-4CD3-922E-304D43E53248}" type="presParOf" srcId="{BB5A9F4D-6DB3-40C4-8545-E752E2B73575}" destId="{06633893-95AE-42A2-A044-44E7BAAB0EC2}" srcOrd="0" destOrd="0" presId="urn:microsoft.com/office/officeart/2009/3/layout/PieProcess"/>
    <dgm:cxn modelId="{A1472907-161E-443B-AF8F-245C16FBD3C8}" type="presParOf" srcId="{BB5A9F4D-6DB3-40C4-8545-E752E2B73575}" destId="{A29364F3-9C7D-48D8-9727-F244F47CCD71}" srcOrd="1" destOrd="0" presId="urn:microsoft.com/office/officeart/2009/3/layout/PieProcess"/>
    <dgm:cxn modelId="{4272E104-0E8F-4C99-8DAB-B65C478F0DD9}" type="presParOf" srcId="{BB5A9F4D-6DB3-40C4-8545-E752E2B73575}" destId="{FAA463AA-72A7-42E6-9CFF-898D18C27AF1}" srcOrd="2" destOrd="0" presId="urn:microsoft.com/office/officeart/2009/3/layout/PieProcess"/>
    <dgm:cxn modelId="{828C843A-3DE9-4CF3-A10C-C0B995D38A68}" type="presParOf" srcId="{0AA9D4D3-E427-4628-923D-67D6E770879B}" destId="{5C87503D-C209-4773-866D-01513D9C855B}" srcOrd="9" destOrd="0" presId="urn:microsoft.com/office/officeart/2009/3/layout/PieProcess"/>
    <dgm:cxn modelId="{A7A41723-0AAC-4B37-85C3-81A2D6343C03}" type="presParOf" srcId="{0AA9D4D3-E427-4628-923D-67D6E770879B}" destId="{09079C2E-ACC0-4110-A067-B3DD5EBAB6E6}" srcOrd="10" destOrd="0" presId="urn:microsoft.com/office/officeart/2009/3/layout/PieProcess"/>
    <dgm:cxn modelId="{F5AB1A61-436B-47AC-905C-68615353DF93}" type="presParOf" srcId="{09079C2E-ACC0-4110-A067-B3DD5EBAB6E6}" destId="{C786C44D-620A-4C26-8E2C-152E15A0B62D}"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4B7E33-2511-4D61-AC0F-E757730E4A2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336B59C6-DB41-4D57-AB3F-E4BE6FCA0B54}">
      <dgm:prSet phldrT="[Text]"/>
      <dgm:spPr/>
      <dgm:t>
        <a:bodyPr/>
        <a:lstStyle/>
        <a:p>
          <a:r>
            <a:rPr lang="en-US" dirty="0"/>
            <a:t>URL</a:t>
          </a:r>
        </a:p>
      </dgm:t>
    </dgm:pt>
    <dgm:pt modelId="{AB8CA89A-417C-4F07-A42B-235A33F52685}" type="parTrans" cxnId="{554D28B1-D8F8-495E-80EF-F3724B18888B}">
      <dgm:prSet/>
      <dgm:spPr/>
      <dgm:t>
        <a:bodyPr/>
        <a:lstStyle/>
        <a:p>
          <a:endParaRPr lang="en-US"/>
        </a:p>
      </dgm:t>
    </dgm:pt>
    <dgm:pt modelId="{F48669A2-D5AA-4666-867C-3F7CBC31A871}" type="sibTrans" cxnId="{554D28B1-D8F8-495E-80EF-F3724B18888B}">
      <dgm:prSet/>
      <dgm:spPr/>
      <dgm:t>
        <a:bodyPr/>
        <a:lstStyle/>
        <a:p>
          <a:endParaRPr lang="en-US"/>
        </a:p>
      </dgm:t>
    </dgm:pt>
    <dgm:pt modelId="{7DAE7D83-1B7B-499B-A8EB-4174242403EB}">
      <dgm:prSet phldrT="[Text]"/>
      <dgm:spPr/>
      <dgm:t>
        <a:bodyPr/>
        <a:lstStyle/>
        <a:p>
          <a:r>
            <a:rPr lang="en-US" dirty="0"/>
            <a:t>Download Script</a:t>
          </a:r>
        </a:p>
      </dgm:t>
    </dgm:pt>
    <dgm:pt modelId="{4B05E98E-B850-4E17-942D-9C5CDAE92EE7}" type="parTrans" cxnId="{4FFF2C40-8BB0-41D3-87A4-5BA26384C10E}">
      <dgm:prSet/>
      <dgm:spPr/>
      <dgm:t>
        <a:bodyPr/>
        <a:lstStyle/>
        <a:p>
          <a:endParaRPr lang="en-US"/>
        </a:p>
      </dgm:t>
    </dgm:pt>
    <dgm:pt modelId="{B2D74F55-7538-4880-8617-539E2C65AE20}" type="sibTrans" cxnId="{4FFF2C40-8BB0-41D3-87A4-5BA26384C10E}">
      <dgm:prSet/>
      <dgm:spPr/>
      <dgm:t>
        <a:bodyPr/>
        <a:lstStyle/>
        <a:p>
          <a:endParaRPr lang="en-US"/>
        </a:p>
      </dgm:t>
    </dgm:pt>
    <dgm:pt modelId="{88BDBD54-2F40-43A4-AECE-0DC0E29F4737}">
      <dgm:prSet phldrT="[Text]"/>
      <dgm:spPr/>
      <dgm:t>
        <a:bodyPr/>
        <a:lstStyle/>
        <a:p>
          <a:r>
            <a:rPr lang="en-US" dirty="0"/>
            <a:t>Parsing</a:t>
          </a:r>
        </a:p>
      </dgm:t>
    </dgm:pt>
    <dgm:pt modelId="{1B3A0D56-1590-45BA-8DF7-B9B51145FBAF}" type="parTrans" cxnId="{46CF1385-C7FB-4CEC-8CE9-937F3BDDE7E5}">
      <dgm:prSet/>
      <dgm:spPr/>
      <dgm:t>
        <a:bodyPr/>
        <a:lstStyle/>
        <a:p>
          <a:endParaRPr lang="en-US"/>
        </a:p>
      </dgm:t>
    </dgm:pt>
    <dgm:pt modelId="{09CBC02C-1897-4C9A-A0BD-C7BC5F03AEDC}" type="sibTrans" cxnId="{46CF1385-C7FB-4CEC-8CE9-937F3BDDE7E5}">
      <dgm:prSet/>
      <dgm:spPr/>
      <dgm:t>
        <a:bodyPr/>
        <a:lstStyle/>
        <a:p>
          <a:endParaRPr lang="en-US"/>
        </a:p>
      </dgm:t>
    </dgm:pt>
    <dgm:pt modelId="{67B3CEA7-3A7C-4030-9FCA-94111DEE85B5}">
      <dgm:prSet phldrT="[Text]"/>
      <dgm:spPr/>
      <dgm:t>
        <a:bodyPr/>
        <a:lstStyle/>
        <a:p>
          <a:r>
            <a:rPr lang="en-US" dirty="0"/>
            <a:t>Organizing</a:t>
          </a:r>
        </a:p>
      </dgm:t>
    </dgm:pt>
    <dgm:pt modelId="{E6654184-02B0-4188-B786-1238B5D476C4}" type="parTrans" cxnId="{C911CF7F-7908-45C5-A52B-F8EF58F40199}">
      <dgm:prSet/>
      <dgm:spPr/>
      <dgm:t>
        <a:bodyPr/>
        <a:lstStyle/>
        <a:p>
          <a:endParaRPr lang="en-US"/>
        </a:p>
      </dgm:t>
    </dgm:pt>
    <dgm:pt modelId="{753DF92F-E6D1-4F6F-93C6-8822BF12466E}" type="sibTrans" cxnId="{C911CF7F-7908-45C5-A52B-F8EF58F40199}">
      <dgm:prSet/>
      <dgm:spPr/>
      <dgm:t>
        <a:bodyPr/>
        <a:lstStyle/>
        <a:p>
          <a:endParaRPr lang="en-US"/>
        </a:p>
      </dgm:t>
    </dgm:pt>
    <dgm:pt modelId="{EFC708CF-C589-4EC9-833F-C8E91E0A9616}" type="pres">
      <dgm:prSet presAssocID="{0C4B7E33-2511-4D61-AC0F-E757730E4A2A}" presName="rootnode" presStyleCnt="0">
        <dgm:presLayoutVars>
          <dgm:chMax/>
          <dgm:chPref/>
          <dgm:dir/>
          <dgm:animLvl val="lvl"/>
        </dgm:presLayoutVars>
      </dgm:prSet>
      <dgm:spPr/>
    </dgm:pt>
    <dgm:pt modelId="{20BE3A53-CD99-4ACE-B9BD-FA45563447FC}" type="pres">
      <dgm:prSet presAssocID="{336B59C6-DB41-4D57-AB3F-E4BE6FCA0B54}" presName="composite" presStyleCnt="0"/>
      <dgm:spPr/>
    </dgm:pt>
    <dgm:pt modelId="{AF537A7D-097D-41F2-AF60-EF23997ABDE3}" type="pres">
      <dgm:prSet presAssocID="{336B59C6-DB41-4D57-AB3F-E4BE6FCA0B54}" presName="bentUpArrow1" presStyleLbl="alignImgPlace1" presStyleIdx="0" presStyleCnt="3"/>
      <dgm:spPr/>
    </dgm:pt>
    <dgm:pt modelId="{A28D8BEB-35DD-4650-A7A6-35265A1C8CD7}" type="pres">
      <dgm:prSet presAssocID="{336B59C6-DB41-4D57-AB3F-E4BE6FCA0B54}" presName="ParentText" presStyleLbl="node1" presStyleIdx="0" presStyleCnt="4">
        <dgm:presLayoutVars>
          <dgm:chMax val="1"/>
          <dgm:chPref val="1"/>
          <dgm:bulletEnabled val="1"/>
        </dgm:presLayoutVars>
      </dgm:prSet>
      <dgm:spPr/>
    </dgm:pt>
    <dgm:pt modelId="{72ACD635-BDA3-4396-B2E7-FA111464FAE1}" type="pres">
      <dgm:prSet presAssocID="{336B59C6-DB41-4D57-AB3F-E4BE6FCA0B54}" presName="ChildText" presStyleLbl="revTx" presStyleIdx="0" presStyleCnt="3">
        <dgm:presLayoutVars>
          <dgm:chMax val="0"/>
          <dgm:chPref val="0"/>
          <dgm:bulletEnabled val="1"/>
        </dgm:presLayoutVars>
      </dgm:prSet>
      <dgm:spPr/>
    </dgm:pt>
    <dgm:pt modelId="{E3006861-0E80-4027-957A-1B5DA7466705}" type="pres">
      <dgm:prSet presAssocID="{F48669A2-D5AA-4666-867C-3F7CBC31A871}" presName="sibTrans" presStyleCnt="0"/>
      <dgm:spPr/>
    </dgm:pt>
    <dgm:pt modelId="{35F42991-26C1-404D-8B79-B53A2C078C53}" type="pres">
      <dgm:prSet presAssocID="{7DAE7D83-1B7B-499B-A8EB-4174242403EB}" presName="composite" presStyleCnt="0"/>
      <dgm:spPr/>
    </dgm:pt>
    <dgm:pt modelId="{B574FCD4-97B4-4251-ABEB-B5AE40936CB8}" type="pres">
      <dgm:prSet presAssocID="{7DAE7D83-1B7B-499B-A8EB-4174242403EB}" presName="bentUpArrow1" presStyleLbl="alignImgPlace1" presStyleIdx="1" presStyleCnt="3"/>
      <dgm:spPr/>
    </dgm:pt>
    <dgm:pt modelId="{8D07BF4F-43E5-4971-BBF3-1D402F0A7072}" type="pres">
      <dgm:prSet presAssocID="{7DAE7D83-1B7B-499B-A8EB-4174242403EB}" presName="ParentText" presStyleLbl="node1" presStyleIdx="1" presStyleCnt="4">
        <dgm:presLayoutVars>
          <dgm:chMax val="1"/>
          <dgm:chPref val="1"/>
          <dgm:bulletEnabled val="1"/>
        </dgm:presLayoutVars>
      </dgm:prSet>
      <dgm:spPr/>
    </dgm:pt>
    <dgm:pt modelId="{4D4A29FB-7B8D-494D-B0F9-A7D078AD5946}" type="pres">
      <dgm:prSet presAssocID="{7DAE7D83-1B7B-499B-A8EB-4174242403EB}" presName="ChildText" presStyleLbl="revTx" presStyleIdx="1" presStyleCnt="3">
        <dgm:presLayoutVars>
          <dgm:chMax val="0"/>
          <dgm:chPref val="0"/>
          <dgm:bulletEnabled val="1"/>
        </dgm:presLayoutVars>
      </dgm:prSet>
      <dgm:spPr/>
    </dgm:pt>
    <dgm:pt modelId="{7F85AD72-8E39-472A-8578-9BF258D2EBCC}" type="pres">
      <dgm:prSet presAssocID="{B2D74F55-7538-4880-8617-539E2C65AE20}" presName="sibTrans" presStyleCnt="0"/>
      <dgm:spPr/>
    </dgm:pt>
    <dgm:pt modelId="{F8BBC00D-74D6-4917-8349-8E20AFA4CF9E}" type="pres">
      <dgm:prSet presAssocID="{88BDBD54-2F40-43A4-AECE-0DC0E29F4737}" presName="composite" presStyleCnt="0"/>
      <dgm:spPr/>
    </dgm:pt>
    <dgm:pt modelId="{47777A46-1661-494A-A022-DEB30171BA37}" type="pres">
      <dgm:prSet presAssocID="{88BDBD54-2F40-43A4-AECE-0DC0E29F4737}" presName="bentUpArrow1" presStyleLbl="alignImgPlace1" presStyleIdx="2" presStyleCnt="3"/>
      <dgm:spPr/>
    </dgm:pt>
    <dgm:pt modelId="{B98A952C-894C-4328-A2E7-D20701FA0285}" type="pres">
      <dgm:prSet presAssocID="{88BDBD54-2F40-43A4-AECE-0DC0E29F4737}" presName="ParentText" presStyleLbl="node1" presStyleIdx="2" presStyleCnt="4">
        <dgm:presLayoutVars>
          <dgm:chMax val="1"/>
          <dgm:chPref val="1"/>
          <dgm:bulletEnabled val="1"/>
        </dgm:presLayoutVars>
      </dgm:prSet>
      <dgm:spPr/>
    </dgm:pt>
    <dgm:pt modelId="{D330580A-7F5D-4BDF-AB32-0AF3742C9E21}" type="pres">
      <dgm:prSet presAssocID="{88BDBD54-2F40-43A4-AECE-0DC0E29F4737}" presName="ChildText" presStyleLbl="revTx" presStyleIdx="2" presStyleCnt="3">
        <dgm:presLayoutVars>
          <dgm:chMax val="0"/>
          <dgm:chPref val="0"/>
          <dgm:bulletEnabled val="1"/>
        </dgm:presLayoutVars>
      </dgm:prSet>
      <dgm:spPr/>
    </dgm:pt>
    <dgm:pt modelId="{709E1F3F-EFE5-4E22-BAAC-CDC862D7F0E9}" type="pres">
      <dgm:prSet presAssocID="{09CBC02C-1897-4C9A-A0BD-C7BC5F03AEDC}" presName="sibTrans" presStyleCnt="0"/>
      <dgm:spPr/>
    </dgm:pt>
    <dgm:pt modelId="{E27B2645-13B5-46FD-A1DA-0C486D497EA3}" type="pres">
      <dgm:prSet presAssocID="{67B3CEA7-3A7C-4030-9FCA-94111DEE85B5}" presName="composite" presStyleCnt="0"/>
      <dgm:spPr/>
    </dgm:pt>
    <dgm:pt modelId="{667AF2C2-2B88-4849-A8A6-FAE454B592C9}" type="pres">
      <dgm:prSet presAssocID="{67B3CEA7-3A7C-4030-9FCA-94111DEE85B5}" presName="ParentText" presStyleLbl="node1" presStyleIdx="3" presStyleCnt="4">
        <dgm:presLayoutVars>
          <dgm:chMax val="1"/>
          <dgm:chPref val="1"/>
          <dgm:bulletEnabled val="1"/>
        </dgm:presLayoutVars>
      </dgm:prSet>
      <dgm:spPr/>
    </dgm:pt>
  </dgm:ptLst>
  <dgm:cxnLst>
    <dgm:cxn modelId="{E085630F-D21C-4B3B-A247-813F00C5EBDD}" type="presOf" srcId="{0C4B7E33-2511-4D61-AC0F-E757730E4A2A}" destId="{EFC708CF-C589-4EC9-833F-C8E91E0A9616}" srcOrd="0" destOrd="0" presId="urn:microsoft.com/office/officeart/2005/8/layout/StepDownProcess"/>
    <dgm:cxn modelId="{4FFF2C40-8BB0-41D3-87A4-5BA26384C10E}" srcId="{0C4B7E33-2511-4D61-AC0F-E757730E4A2A}" destId="{7DAE7D83-1B7B-499B-A8EB-4174242403EB}" srcOrd="1" destOrd="0" parTransId="{4B05E98E-B850-4E17-942D-9C5CDAE92EE7}" sibTransId="{B2D74F55-7538-4880-8617-539E2C65AE20}"/>
    <dgm:cxn modelId="{C911CF7F-7908-45C5-A52B-F8EF58F40199}" srcId="{0C4B7E33-2511-4D61-AC0F-E757730E4A2A}" destId="{67B3CEA7-3A7C-4030-9FCA-94111DEE85B5}" srcOrd="3" destOrd="0" parTransId="{E6654184-02B0-4188-B786-1238B5D476C4}" sibTransId="{753DF92F-E6D1-4F6F-93C6-8822BF12466E}"/>
    <dgm:cxn modelId="{46CF1385-C7FB-4CEC-8CE9-937F3BDDE7E5}" srcId="{0C4B7E33-2511-4D61-AC0F-E757730E4A2A}" destId="{88BDBD54-2F40-43A4-AECE-0DC0E29F4737}" srcOrd="2" destOrd="0" parTransId="{1B3A0D56-1590-45BA-8DF7-B9B51145FBAF}" sibTransId="{09CBC02C-1897-4C9A-A0BD-C7BC5F03AEDC}"/>
    <dgm:cxn modelId="{554D28B1-D8F8-495E-80EF-F3724B18888B}" srcId="{0C4B7E33-2511-4D61-AC0F-E757730E4A2A}" destId="{336B59C6-DB41-4D57-AB3F-E4BE6FCA0B54}" srcOrd="0" destOrd="0" parTransId="{AB8CA89A-417C-4F07-A42B-235A33F52685}" sibTransId="{F48669A2-D5AA-4666-867C-3F7CBC31A871}"/>
    <dgm:cxn modelId="{750043CD-5671-454A-A8C4-78875A16B512}" type="presOf" srcId="{336B59C6-DB41-4D57-AB3F-E4BE6FCA0B54}" destId="{A28D8BEB-35DD-4650-A7A6-35265A1C8CD7}" srcOrd="0" destOrd="0" presId="urn:microsoft.com/office/officeart/2005/8/layout/StepDownProcess"/>
    <dgm:cxn modelId="{951FC0D0-8EAC-4746-8B3E-F298DCA9CCAF}" type="presOf" srcId="{67B3CEA7-3A7C-4030-9FCA-94111DEE85B5}" destId="{667AF2C2-2B88-4849-A8A6-FAE454B592C9}" srcOrd="0" destOrd="0" presId="urn:microsoft.com/office/officeart/2005/8/layout/StepDownProcess"/>
    <dgm:cxn modelId="{BF4167F0-BF55-4747-A33D-9D5A9AFFE657}" type="presOf" srcId="{88BDBD54-2F40-43A4-AECE-0DC0E29F4737}" destId="{B98A952C-894C-4328-A2E7-D20701FA0285}" srcOrd="0" destOrd="0" presId="urn:microsoft.com/office/officeart/2005/8/layout/StepDownProcess"/>
    <dgm:cxn modelId="{E2ECC2F1-B547-44C4-8487-0F1C0F835FB7}" type="presOf" srcId="{7DAE7D83-1B7B-499B-A8EB-4174242403EB}" destId="{8D07BF4F-43E5-4971-BBF3-1D402F0A7072}" srcOrd="0" destOrd="0" presId="urn:microsoft.com/office/officeart/2005/8/layout/StepDownProcess"/>
    <dgm:cxn modelId="{2B710AA3-9D70-4894-8BCF-23BE8E1A5100}" type="presParOf" srcId="{EFC708CF-C589-4EC9-833F-C8E91E0A9616}" destId="{20BE3A53-CD99-4ACE-B9BD-FA45563447FC}" srcOrd="0" destOrd="0" presId="urn:microsoft.com/office/officeart/2005/8/layout/StepDownProcess"/>
    <dgm:cxn modelId="{E56208B3-523C-4D73-8236-C109F9D1EFB8}" type="presParOf" srcId="{20BE3A53-CD99-4ACE-B9BD-FA45563447FC}" destId="{AF537A7D-097D-41F2-AF60-EF23997ABDE3}" srcOrd="0" destOrd="0" presId="urn:microsoft.com/office/officeart/2005/8/layout/StepDownProcess"/>
    <dgm:cxn modelId="{9295D46B-5C88-49CF-8227-C5D59CEACE1E}" type="presParOf" srcId="{20BE3A53-CD99-4ACE-B9BD-FA45563447FC}" destId="{A28D8BEB-35DD-4650-A7A6-35265A1C8CD7}" srcOrd="1" destOrd="0" presId="urn:microsoft.com/office/officeart/2005/8/layout/StepDownProcess"/>
    <dgm:cxn modelId="{D4D5204D-3BF6-437C-8F8E-E073504BED3D}" type="presParOf" srcId="{20BE3A53-CD99-4ACE-B9BD-FA45563447FC}" destId="{72ACD635-BDA3-4396-B2E7-FA111464FAE1}" srcOrd="2" destOrd="0" presId="urn:microsoft.com/office/officeart/2005/8/layout/StepDownProcess"/>
    <dgm:cxn modelId="{CD3C40E3-8E89-4F36-B961-222C3494D396}" type="presParOf" srcId="{EFC708CF-C589-4EC9-833F-C8E91E0A9616}" destId="{E3006861-0E80-4027-957A-1B5DA7466705}" srcOrd="1" destOrd="0" presId="urn:microsoft.com/office/officeart/2005/8/layout/StepDownProcess"/>
    <dgm:cxn modelId="{72D48325-2F28-4BAA-8356-136F91B1D8AA}" type="presParOf" srcId="{EFC708CF-C589-4EC9-833F-C8E91E0A9616}" destId="{35F42991-26C1-404D-8B79-B53A2C078C53}" srcOrd="2" destOrd="0" presId="urn:microsoft.com/office/officeart/2005/8/layout/StepDownProcess"/>
    <dgm:cxn modelId="{D3B9F22F-A1CA-4765-B839-05315E03B6B4}" type="presParOf" srcId="{35F42991-26C1-404D-8B79-B53A2C078C53}" destId="{B574FCD4-97B4-4251-ABEB-B5AE40936CB8}" srcOrd="0" destOrd="0" presId="urn:microsoft.com/office/officeart/2005/8/layout/StepDownProcess"/>
    <dgm:cxn modelId="{D3EB0B28-A237-4BFC-9D78-65F24C802DB8}" type="presParOf" srcId="{35F42991-26C1-404D-8B79-B53A2C078C53}" destId="{8D07BF4F-43E5-4971-BBF3-1D402F0A7072}" srcOrd="1" destOrd="0" presId="urn:microsoft.com/office/officeart/2005/8/layout/StepDownProcess"/>
    <dgm:cxn modelId="{60AE2D7E-48FB-4731-BCD0-FCDE8745E15B}" type="presParOf" srcId="{35F42991-26C1-404D-8B79-B53A2C078C53}" destId="{4D4A29FB-7B8D-494D-B0F9-A7D078AD5946}" srcOrd="2" destOrd="0" presId="urn:microsoft.com/office/officeart/2005/8/layout/StepDownProcess"/>
    <dgm:cxn modelId="{84D0EF6A-3422-480C-A380-38B28A787454}" type="presParOf" srcId="{EFC708CF-C589-4EC9-833F-C8E91E0A9616}" destId="{7F85AD72-8E39-472A-8578-9BF258D2EBCC}" srcOrd="3" destOrd="0" presId="urn:microsoft.com/office/officeart/2005/8/layout/StepDownProcess"/>
    <dgm:cxn modelId="{67F5759E-E255-43B4-ADE4-46E122F041E8}" type="presParOf" srcId="{EFC708CF-C589-4EC9-833F-C8E91E0A9616}" destId="{F8BBC00D-74D6-4917-8349-8E20AFA4CF9E}" srcOrd="4" destOrd="0" presId="urn:microsoft.com/office/officeart/2005/8/layout/StepDownProcess"/>
    <dgm:cxn modelId="{CE5A4078-6F7A-4412-A289-2A465A992AEC}" type="presParOf" srcId="{F8BBC00D-74D6-4917-8349-8E20AFA4CF9E}" destId="{47777A46-1661-494A-A022-DEB30171BA37}" srcOrd="0" destOrd="0" presId="urn:microsoft.com/office/officeart/2005/8/layout/StepDownProcess"/>
    <dgm:cxn modelId="{B520B9AE-3670-4704-886C-2C681B021519}" type="presParOf" srcId="{F8BBC00D-74D6-4917-8349-8E20AFA4CF9E}" destId="{B98A952C-894C-4328-A2E7-D20701FA0285}" srcOrd="1" destOrd="0" presId="urn:microsoft.com/office/officeart/2005/8/layout/StepDownProcess"/>
    <dgm:cxn modelId="{94D4EF0C-72BD-4ED8-8953-AD8F686F2F48}" type="presParOf" srcId="{F8BBC00D-74D6-4917-8349-8E20AFA4CF9E}" destId="{D330580A-7F5D-4BDF-AB32-0AF3742C9E21}" srcOrd="2" destOrd="0" presId="urn:microsoft.com/office/officeart/2005/8/layout/StepDownProcess"/>
    <dgm:cxn modelId="{79FFF8D3-D44E-4493-B630-ABE83BD7ED96}" type="presParOf" srcId="{EFC708CF-C589-4EC9-833F-C8E91E0A9616}" destId="{709E1F3F-EFE5-4E22-BAAC-CDC862D7F0E9}" srcOrd="5" destOrd="0" presId="urn:microsoft.com/office/officeart/2005/8/layout/StepDownProcess"/>
    <dgm:cxn modelId="{49296D02-1578-4FE7-98C1-5AB2B60C0B19}" type="presParOf" srcId="{EFC708CF-C589-4EC9-833F-C8E91E0A9616}" destId="{E27B2645-13B5-46FD-A1DA-0C486D497EA3}" srcOrd="6" destOrd="0" presId="urn:microsoft.com/office/officeart/2005/8/layout/StepDownProcess"/>
    <dgm:cxn modelId="{9AF6F613-4944-4BA7-A67D-DF6FF11CC34C}" type="presParOf" srcId="{E27B2645-13B5-46FD-A1DA-0C486D497EA3}" destId="{667AF2C2-2B88-4849-A8A6-FAE454B592C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3516C1-F6DE-4AD7-BC09-47816F9DB998}" type="doc">
      <dgm:prSet loTypeId="urn:microsoft.com/office/officeart/2005/8/layout/funnel1" loCatId="relationship" qsTypeId="urn:microsoft.com/office/officeart/2005/8/quickstyle/simple1" qsCatId="simple" csTypeId="urn:microsoft.com/office/officeart/2005/8/colors/colorful2" csCatId="colorful" phldr="1"/>
      <dgm:spPr/>
      <dgm:t>
        <a:bodyPr/>
        <a:lstStyle/>
        <a:p>
          <a:endParaRPr lang="en-US"/>
        </a:p>
      </dgm:t>
    </dgm:pt>
    <dgm:pt modelId="{C3C31CDF-8259-4ACF-8899-8AC3D9E4B8FF}">
      <dgm:prSet phldrT="[Text]"/>
      <dgm:spPr/>
      <dgm:t>
        <a:bodyPr/>
        <a:lstStyle/>
        <a:p>
          <a:r>
            <a:rPr lang="en-US" dirty="0"/>
            <a:t>State Crime Data</a:t>
          </a:r>
        </a:p>
      </dgm:t>
    </dgm:pt>
    <dgm:pt modelId="{3531ABD9-14D7-41CB-91A7-3DF8CB818566}" type="parTrans" cxnId="{50BDCFC6-0A94-45F0-83B2-DF66CA8218D9}">
      <dgm:prSet/>
      <dgm:spPr/>
      <dgm:t>
        <a:bodyPr/>
        <a:lstStyle/>
        <a:p>
          <a:endParaRPr lang="en-US"/>
        </a:p>
      </dgm:t>
    </dgm:pt>
    <dgm:pt modelId="{4F139A73-3B18-4D2E-91C4-60C58DD33913}" type="sibTrans" cxnId="{50BDCFC6-0A94-45F0-83B2-DF66CA8218D9}">
      <dgm:prSet/>
      <dgm:spPr/>
      <dgm:t>
        <a:bodyPr/>
        <a:lstStyle/>
        <a:p>
          <a:endParaRPr lang="en-US"/>
        </a:p>
      </dgm:t>
    </dgm:pt>
    <dgm:pt modelId="{2C1BD687-95B8-4283-A4B2-940B38DFC3DC}">
      <dgm:prSet phldrT="[Text]"/>
      <dgm:spPr/>
      <dgm:t>
        <a:bodyPr/>
        <a:lstStyle/>
        <a:p>
          <a:r>
            <a:rPr lang="en-US" dirty="0"/>
            <a:t>US Demographics</a:t>
          </a:r>
        </a:p>
      </dgm:t>
    </dgm:pt>
    <dgm:pt modelId="{19CA354E-1CB3-4D3A-8B2E-E90BE0772508}" type="parTrans" cxnId="{25A662BE-F1B5-4380-B90E-DD5240E6E94D}">
      <dgm:prSet/>
      <dgm:spPr/>
      <dgm:t>
        <a:bodyPr/>
        <a:lstStyle/>
        <a:p>
          <a:endParaRPr lang="en-US"/>
        </a:p>
      </dgm:t>
    </dgm:pt>
    <dgm:pt modelId="{39C0D5C5-1666-46FE-A686-DE7B3EF52C20}" type="sibTrans" cxnId="{25A662BE-F1B5-4380-B90E-DD5240E6E94D}">
      <dgm:prSet/>
      <dgm:spPr/>
      <dgm:t>
        <a:bodyPr/>
        <a:lstStyle/>
        <a:p>
          <a:endParaRPr lang="en-US"/>
        </a:p>
      </dgm:t>
    </dgm:pt>
    <dgm:pt modelId="{89201953-5162-4BBC-BA40-1567E6D0AC75}">
      <dgm:prSet phldrT="[Text]"/>
      <dgm:spPr/>
      <dgm:t>
        <a:bodyPr/>
        <a:lstStyle/>
        <a:p>
          <a:r>
            <a:rPr lang="en-US" dirty="0"/>
            <a:t>Geolocation Data</a:t>
          </a:r>
        </a:p>
      </dgm:t>
    </dgm:pt>
    <dgm:pt modelId="{F3DBF0E3-078A-4C4B-9E70-5A0B659365BF}" type="parTrans" cxnId="{D9D3CE2E-8396-4ACB-BD1A-1E58754E2041}">
      <dgm:prSet/>
      <dgm:spPr/>
      <dgm:t>
        <a:bodyPr/>
        <a:lstStyle/>
        <a:p>
          <a:endParaRPr lang="en-US"/>
        </a:p>
      </dgm:t>
    </dgm:pt>
    <dgm:pt modelId="{1415D61D-3E6E-4496-9F93-3EFC23CE6FB4}" type="sibTrans" cxnId="{D9D3CE2E-8396-4ACB-BD1A-1E58754E2041}">
      <dgm:prSet/>
      <dgm:spPr/>
      <dgm:t>
        <a:bodyPr/>
        <a:lstStyle/>
        <a:p>
          <a:endParaRPr lang="en-US"/>
        </a:p>
      </dgm:t>
    </dgm:pt>
    <dgm:pt modelId="{93AF3326-941C-4F3D-BE70-18D9E75E3EA9}">
      <dgm:prSet phldrT="[Text]"/>
      <dgm:spPr/>
      <dgm:t>
        <a:bodyPr/>
        <a:lstStyle/>
        <a:p>
          <a:r>
            <a:rPr lang="en-US" dirty="0"/>
            <a:t>Enhanced Crime Dataset</a:t>
          </a:r>
        </a:p>
      </dgm:t>
    </dgm:pt>
    <dgm:pt modelId="{423321BA-2C65-4B57-9645-6539F9F15E07}" type="parTrans" cxnId="{C28E2811-1D3E-40D6-A174-452695FECC6E}">
      <dgm:prSet/>
      <dgm:spPr/>
      <dgm:t>
        <a:bodyPr/>
        <a:lstStyle/>
        <a:p>
          <a:endParaRPr lang="en-US"/>
        </a:p>
      </dgm:t>
    </dgm:pt>
    <dgm:pt modelId="{3D3F2339-79B8-4037-8319-3E35838D81A6}" type="sibTrans" cxnId="{C28E2811-1D3E-40D6-A174-452695FECC6E}">
      <dgm:prSet/>
      <dgm:spPr/>
      <dgm:t>
        <a:bodyPr/>
        <a:lstStyle/>
        <a:p>
          <a:endParaRPr lang="en-US"/>
        </a:p>
      </dgm:t>
    </dgm:pt>
    <dgm:pt modelId="{16760256-C93E-4FE8-A4F7-EDE7D60F4965}" type="pres">
      <dgm:prSet presAssocID="{EA3516C1-F6DE-4AD7-BC09-47816F9DB998}" presName="Name0" presStyleCnt="0">
        <dgm:presLayoutVars>
          <dgm:chMax val="4"/>
          <dgm:resizeHandles val="exact"/>
        </dgm:presLayoutVars>
      </dgm:prSet>
      <dgm:spPr/>
    </dgm:pt>
    <dgm:pt modelId="{1B461155-2171-47BD-91BF-722197698689}" type="pres">
      <dgm:prSet presAssocID="{EA3516C1-F6DE-4AD7-BC09-47816F9DB998}" presName="ellipse" presStyleLbl="trBgShp" presStyleIdx="0" presStyleCnt="1"/>
      <dgm:spPr/>
    </dgm:pt>
    <dgm:pt modelId="{3E12650C-47D3-4136-9FC8-2734002FE34A}" type="pres">
      <dgm:prSet presAssocID="{EA3516C1-F6DE-4AD7-BC09-47816F9DB998}" presName="arrow1" presStyleLbl="fgShp" presStyleIdx="0" presStyleCnt="1"/>
      <dgm:spPr/>
    </dgm:pt>
    <dgm:pt modelId="{F6E308D7-14C8-440A-AE8E-2AE387F0E146}" type="pres">
      <dgm:prSet presAssocID="{EA3516C1-F6DE-4AD7-BC09-47816F9DB998}" presName="rectangle" presStyleLbl="revTx" presStyleIdx="0" presStyleCnt="1">
        <dgm:presLayoutVars>
          <dgm:bulletEnabled val="1"/>
        </dgm:presLayoutVars>
      </dgm:prSet>
      <dgm:spPr/>
    </dgm:pt>
    <dgm:pt modelId="{B5E06682-AE6C-4C33-93EE-E6D4DE318277}" type="pres">
      <dgm:prSet presAssocID="{2C1BD687-95B8-4283-A4B2-940B38DFC3DC}" presName="item1" presStyleLbl="node1" presStyleIdx="0" presStyleCnt="3">
        <dgm:presLayoutVars>
          <dgm:bulletEnabled val="1"/>
        </dgm:presLayoutVars>
      </dgm:prSet>
      <dgm:spPr/>
    </dgm:pt>
    <dgm:pt modelId="{0245720F-486B-4496-9FF0-C34630D5B27B}" type="pres">
      <dgm:prSet presAssocID="{89201953-5162-4BBC-BA40-1567E6D0AC75}" presName="item2" presStyleLbl="node1" presStyleIdx="1" presStyleCnt="3">
        <dgm:presLayoutVars>
          <dgm:bulletEnabled val="1"/>
        </dgm:presLayoutVars>
      </dgm:prSet>
      <dgm:spPr/>
    </dgm:pt>
    <dgm:pt modelId="{DAFC99C8-3965-413A-8BA3-D3594CEBA3F5}" type="pres">
      <dgm:prSet presAssocID="{93AF3326-941C-4F3D-BE70-18D9E75E3EA9}" presName="item3" presStyleLbl="node1" presStyleIdx="2" presStyleCnt="3">
        <dgm:presLayoutVars>
          <dgm:bulletEnabled val="1"/>
        </dgm:presLayoutVars>
      </dgm:prSet>
      <dgm:spPr/>
    </dgm:pt>
    <dgm:pt modelId="{BBD0A7AB-FABE-48C3-BD39-4E5E7FEF1586}" type="pres">
      <dgm:prSet presAssocID="{EA3516C1-F6DE-4AD7-BC09-47816F9DB998}" presName="funnel" presStyleLbl="trAlignAcc1" presStyleIdx="0" presStyleCnt="1"/>
      <dgm:spPr/>
    </dgm:pt>
  </dgm:ptLst>
  <dgm:cxnLst>
    <dgm:cxn modelId="{C28E2811-1D3E-40D6-A174-452695FECC6E}" srcId="{EA3516C1-F6DE-4AD7-BC09-47816F9DB998}" destId="{93AF3326-941C-4F3D-BE70-18D9E75E3EA9}" srcOrd="3" destOrd="0" parTransId="{423321BA-2C65-4B57-9645-6539F9F15E07}" sibTransId="{3D3F2339-79B8-4037-8319-3E35838D81A6}"/>
    <dgm:cxn modelId="{D9D3CE2E-8396-4ACB-BD1A-1E58754E2041}" srcId="{EA3516C1-F6DE-4AD7-BC09-47816F9DB998}" destId="{89201953-5162-4BBC-BA40-1567E6D0AC75}" srcOrd="2" destOrd="0" parTransId="{F3DBF0E3-078A-4C4B-9E70-5A0B659365BF}" sibTransId="{1415D61D-3E6E-4496-9F93-3EFC23CE6FB4}"/>
    <dgm:cxn modelId="{6D9D598B-483B-4EC1-89A3-FEABE39F6894}" type="presOf" srcId="{89201953-5162-4BBC-BA40-1567E6D0AC75}" destId="{B5E06682-AE6C-4C33-93EE-E6D4DE318277}" srcOrd="0" destOrd="0" presId="urn:microsoft.com/office/officeart/2005/8/layout/funnel1"/>
    <dgm:cxn modelId="{B1351394-5806-4B76-B39A-EC5E3EA15011}" type="presOf" srcId="{2C1BD687-95B8-4283-A4B2-940B38DFC3DC}" destId="{0245720F-486B-4496-9FF0-C34630D5B27B}" srcOrd="0" destOrd="0" presId="urn:microsoft.com/office/officeart/2005/8/layout/funnel1"/>
    <dgm:cxn modelId="{238365A6-E723-4013-A570-467F22C789DC}" type="presOf" srcId="{C3C31CDF-8259-4ACF-8899-8AC3D9E4B8FF}" destId="{DAFC99C8-3965-413A-8BA3-D3594CEBA3F5}" srcOrd="0" destOrd="0" presId="urn:microsoft.com/office/officeart/2005/8/layout/funnel1"/>
    <dgm:cxn modelId="{25A662BE-F1B5-4380-B90E-DD5240E6E94D}" srcId="{EA3516C1-F6DE-4AD7-BC09-47816F9DB998}" destId="{2C1BD687-95B8-4283-A4B2-940B38DFC3DC}" srcOrd="1" destOrd="0" parTransId="{19CA354E-1CB3-4D3A-8B2E-E90BE0772508}" sibTransId="{39C0D5C5-1666-46FE-A686-DE7B3EF52C20}"/>
    <dgm:cxn modelId="{50BDCFC6-0A94-45F0-83B2-DF66CA8218D9}" srcId="{EA3516C1-F6DE-4AD7-BC09-47816F9DB998}" destId="{C3C31CDF-8259-4ACF-8899-8AC3D9E4B8FF}" srcOrd="0" destOrd="0" parTransId="{3531ABD9-14D7-41CB-91A7-3DF8CB818566}" sibTransId="{4F139A73-3B18-4D2E-91C4-60C58DD33913}"/>
    <dgm:cxn modelId="{400708C7-3AF8-4255-9B35-69479F0D848B}" type="presOf" srcId="{EA3516C1-F6DE-4AD7-BC09-47816F9DB998}" destId="{16760256-C93E-4FE8-A4F7-EDE7D60F4965}" srcOrd="0" destOrd="0" presId="urn:microsoft.com/office/officeart/2005/8/layout/funnel1"/>
    <dgm:cxn modelId="{50AC11DF-E81A-4CEC-B5BB-C57A0FC26B27}" type="presOf" srcId="{93AF3326-941C-4F3D-BE70-18D9E75E3EA9}" destId="{F6E308D7-14C8-440A-AE8E-2AE387F0E146}" srcOrd="0" destOrd="0" presId="urn:microsoft.com/office/officeart/2005/8/layout/funnel1"/>
    <dgm:cxn modelId="{9A591DB3-FFA1-4FDB-B5D3-C240BEE4D1F0}" type="presParOf" srcId="{16760256-C93E-4FE8-A4F7-EDE7D60F4965}" destId="{1B461155-2171-47BD-91BF-722197698689}" srcOrd="0" destOrd="0" presId="urn:microsoft.com/office/officeart/2005/8/layout/funnel1"/>
    <dgm:cxn modelId="{0C828177-EF0D-4576-AB5A-25D0324A2326}" type="presParOf" srcId="{16760256-C93E-4FE8-A4F7-EDE7D60F4965}" destId="{3E12650C-47D3-4136-9FC8-2734002FE34A}" srcOrd="1" destOrd="0" presId="urn:microsoft.com/office/officeart/2005/8/layout/funnel1"/>
    <dgm:cxn modelId="{5483FCB8-F195-4BCF-85BF-2D4EB8CD9782}" type="presParOf" srcId="{16760256-C93E-4FE8-A4F7-EDE7D60F4965}" destId="{F6E308D7-14C8-440A-AE8E-2AE387F0E146}" srcOrd="2" destOrd="0" presId="urn:microsoft.com/office/officeart/2005/8/layout/funnel1"/>
    <dgm:cxn modelId="{77BFC9E8-D913-4237-BEA2-B6340DF9557B}" type="presParOf" srcId="{16760256-C93E-4FE8-A4F7-EDE7D60F4965}" destId="{B5E06682-AE6C-4C33-93EE-E6D4DE318277}" srcOrd="3" destOrd="0" presId="urn:microsoft.com/office/officeart/2005/8/layout/funnel1"/>
    <dgm:cxn modelId="{ABFD4849-C553-4453-AE15-C585D4BC28E1}" type="presParOf" srcId="{16760256-C93E-4FE8-A4F7-EDE7D60F4965}" destId="{0245720F-486B-4496-9FF0-C34630D5B27B}" srcOrd="4" destOrd="0" presId="urn:microsoft.com/office/officeart/2005/8/layout/funnel1"/>
    <dgm:cxn modelId="{1BC738B9-3A21-4A96-86D0-AA2EBB26193E}" type="presParOf" srcId="{16760256-C93E-4FE8-A4F7-EDE7D60F4965}" destId="{DAFC99C8-3965-413A-8BA3-D3594CEBA3F5}" srcOrd="5" destOrd="0" presId="urn:microsoft.com/office/officeart/2005/8/layout/funnel1"/>
    <dgm:cxn modelId="{123308DE-47AB-4EEE-BDF7-828A8A3F5E61}" type="presParOf" srcId="{16760256-C93E-4FE8-A4F7-EDE7D60F4965}" destId="{BBD0A7AB-FABE-48C3-BD39-4E5E7FEF1586}"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80D80-72A2-42F2-B3E0-37081427E451}">
      <dsp:nvSpPr>
        <dsp:cNvPr id="0" name=""/>
        <dsp:cNvSpPr/>
      </dsp:nvSpPr>
      <dsp:spPr>
        <a:xfrm>
          <a:off x="0" y="203453"/>
          <a:ext cx="3502152" cy="3502152"/>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7F2A7-75E5-427F-AF00-8C13D4C5D956}">
      <dsp:nvSpPr>
        <dsp:cNvPr id="0" name=""/>
        <dsp:cNvSpPr/>
      </dsp:nvSpPr>
      <dsp:spPr>
        <a:xfrm>
          <a:off x="1751076" y="203453"/>
          <a:ext cx="4085843" cy="350215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Students find their own dataset</a:t>
          </a:r>
        </a:p>
      </dsp:txBody>
      <dsp:txXfrm>
        <a:off x="1751076" y="203453"/>
        <a:ext cx="4085843" cy="744207"/>
      </dsp:txXfrm>
    </dsp:sp>
    <dsp:sp modelId="{0860E118-90BC-464B-ACB5-B97AADE37812}">
      <dsp:nvSpPr>
        <dsp:cNvPr id="0" name=""/>
        <dsp:cNvSpPr/>
      </dsp:nvSpPr>
      <dsp:spPr>
        <a:xfrm>
          <a:off x="459657" y="947661"/>
          <a:ext cx="2582837" cy="2582837"/>
        </a:xfrm>
        <a:prstGeom prst="pie">
          <a:avLst>
            <a:gd name="adj1" fmla="val 5400000"/>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FBB39-718F-43D3-838E-6AA682AD352C}">
      <dsp:nvSpPr>
        <dsp:cNvPr id="0" name=""/>
        <dsp:cNvSpPr/>
      </dsp:nvSpPr>
      <dsp:spPr>
        <a:xfrm>
          <a:off x="1751076" y="947661"/>
          <a:ext cx="4085843" cy="258283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Choose from a large set of prepared datasets</a:t>
          </a:r>
        </a:p>
      </dsp:txBody>
      <dsp:txXfrm>
        <a:off x="1751076" y="947661"/>
        <a:ext cx="4085843" cy="744207"/>
      </dsp:txXfrm>
    </dsp:sp>
    <dsp:sp modelId="{CE393F07-D761-4788-858D-29D8ABBDC2AF}">
      <dsp:nvSpPr>
        <dsp:cNvPr id="0" name=""/>
        <dsp:cNvSpPr/>
      </dsp:nvSpPr>
      <dsp:spPr>
        <a:xfrm>
          <a:off x="919314" y="1691868"/>
          <a:ext cx="1663522" cy="1663522"/>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EAF6C-4946-442E-9677-397246578376}">
      <dsp:nvSpPr>
        <dsp:cNvPr id="0" name=""/>
        <dsp:cNvSpPr/>
      </dsp:nvSpPr>
      <dsp:spPr>
        <a:xfrm>
          <a:off x="1751076" y="1691868"/>
          <a:ext cx="4085843" cy="1663522"/>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Choose from a small set of datasets</a:t>
          </a:r>
        </a:p>
      </dsp:txBody>
      <dsp:txXfrm>
        <a:off x="1751076" y="1691868"/>
        <a:ext cx="4085843" cy="744207"/>
      </dsp:txXfrm>
    </dsp:sp>
    <dsp:sp modelId="{057F8CE7-E669-47AA-87CD-B3090CBBBB29}">
      <dsp:nvSpPr>
        <dsp:cNvPr id="0" name=""/>
        <dsp:cNvSpPr/>
      </dsp:nvSpPr>
      <dsp:spPr>
        <a:xfrm>
          <a:off x="1378972" y="2436075"/>
          <a:ext cx="744207" cy="744207"/>
        </a:xfrm>
        <a:prstGeom prst="pie">
          <a:avLst>
            <a:gd name="adj1" fmla="val 5400000"/>
            <a:gd name="adj2" fmla="val 162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97BEAA-C24B-4D19-8160-688196ABD426}">
      <dsp:nvSpPr>
        <dsp:cNvPr id="0" name=""/>
        <dsp:cNvSpPr/>
      </dsp:nvSpPr>
      <dsp:spPr>
        <a:xfrm>
          <a:off x="1751076" y="2436075"/>
          <a:ext cx="4085843" cy="744207"/>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 a specific dataset</a:t>
          </a:r>
        </a:p>
      </dsp:txBody>
      <dsp:txXfrm>
        <a:off x="1751076" y="2436075"/>
        <a:ext cx="4085843" cy="7442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B20B2-D6B2-43D8-BDBD-825F3E68F919}">
      <dsp:nvSpPr>
        <dsp:cNvPr id="0" name=""/>
        <dsp:cNvSpPr/>
      </dsp:nvSpPr>
      <dsp:spPr>
        <a:xfrm>
          <a:off x="3000" y="821964"/>
          <a:ext cx="2925365" cy="11358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Search Engines</a:t>
          </a:r>
        </a:p>
      </dsp:txBody>
      <dsp:txXfrm>
        <a:off x="3000" y="821964"/>
        <a:ext cx="2925365" cy="1135810"/>
      </dsp:txXfrm>
    </dsp:sp>
    <dsp:sp modelId="{277CB1CD-8607-4467-9C93-7CCF88B5C099}">
      <dsp:nvSpPr>
        <dsp:cNvPr id="0" name=""/>
        <dsp:cNvSpPr/>
      </dsp:nvSpPr>
      <dsp:spPr>
        <a:xfrm>
          <a:off x="3000" y="1957775"/>
          <a:ext cx="2925365" cy="14493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a:t>Google</a:t>
          </a:r>
          <a:endParaRPr lang="en-US" sz="3300" kern="1200" dirty="0"/>
        </a:p>
      </dsp:txBody>
      <dsp:txXfrm>
        <a:off x="3000" y="1957775"/>
        <a:ext cx="2925365" cy="1449360"/>
      </dsp:txXfrm>
    </dsp:sp>
    <dsp:sp modelId="{3362CA7E-BF96-4E66-9416-86E651A6B89A}">
      <dsp:nvSpPr>
        <dsp:cNvPr id="0" name=""/>
        <dsp:cNvSpPr/>
      </dsp:nvSpPr>
      <dsp:spPr>
        <a:xfrm>
          <a:off x="3337917" y="821964"/>
          <a:ext cx="2925365" cy="11358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Meta-lists</a:t>
          </a:r>
        </a:p>
      </dsp:txBody>
      <dsp:txXfrm>
        <a:off x="3337917" y="821964"/>
        <a:ext cx="2925365" cy="1135810"/>
      </dsp:txXfrm>
    </dsp:sp>
    <dsp:sp modelId="{0D3DCF26-4528-4E1E-8F85-5A63040DB8EE}">
      <dsp:nvSpPr>
        <dsp:cNvPr id="0" name=""/>
        <dsp:cNvSpPr/>
      </dsp:nvSpPr>
      <dsp:spPr>
        <a:xfrm>
          <a:off x="3337917" y="1957775"/>
          <a:ext cx="2925365" cy="14493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a:t>DataIsPlural</a:t>
          </a:r>
          <a:endParaRPr lang="en-US" sz="3300" kern="1200" dirty="0"/>
        </a:p>
      </dsp:txBody>
      <dsp:txXfrm>
        <a:off x="3337917" y="1957775"/>
        <a:ext cx="2925365" cy="1449360"/>
      </dsp:txXfrm>
    </dsp:sp>
    <dsp:sp modelId="{23902C3B-488A-48AF-90BB-DCAA2B377566}">
      <dsp:nvSpPr>
        <dsp:cNvPr id="0" name=""/>
        <dsp:cNvSpPr/>
      </dsp:nvSpPr>
      <dsp:spPr>
        <a:xfrm>
          <a:off x="6672833" y="821964"/>
          <a:ext cx="2925365" cy="11358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Repositories</a:t>
          </a:r>
        </a:p>
      </dsp:txBody>
      <dsp:txXfrm>
        <a:off x="6672833" y="821964"/>
        <a:ext cx="2925365" cy="1135810"/>
      </dsp:txXfrm>
    </dsp:sp>
    <dsp:sp modelId="{F1A699CE-DC84-4376-8058-8D05C48F5572}">
      <dsp:nvSpPr>
        <dsp:cNvPr id="0" name=""/>
        <dsp:cNvSpPr/>
      </dsp:nvSpPr>
      <dsp:spPr>
        <a:xfrm>
          <a:off x="6672833" y="1957775"/>
          <a:ext cx="2925365" cy="14493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GitHub</a:t>
          </a:r>
        </a:p>
      </dsp:txBody>
      <dsp:txXfrm>
        <a:off x="6672833" y="1957775"/>
        <a:ext cx="2925365" cy="1449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315B4-5A0E-4417-9DE0-D503E3C381B9}">
      <dsp:nvSpPr>
        <dsp:cNvPr id="0" name=""/>
        <dsp:cNvSpPr/>
      </dsp:nvSpPr>
      <dsp:spPr>
        <a:xfrm>
          <a:off x="110585" y="0"/>
          <a:ext cx="1057275" cy="1057275"/>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CD163-DA0B-4038-9B9B-909E557807B1}">
      <dsp:nvSpPr>
        <dsp:cNvPr id="0" name=""/>
        <dsp:cNvSpPr/>
      </dsp:nvSpPr>
      <dsp:spPr>
        <a:xfrm>
          <a:off x="216312" y="105727"/>
          <a:ext cx="845820" cy="845820"/>
        </a:xfrm>
        <a:prstGeom prst="pie">
          <a:avLst>
            <a:gd name="adj1" fmla="val 12600000"/>
            <a:gd name="adj2" fmla="val 162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681E9-5FF5-42E0-9254-5C078F26BF46}">
      <dsp:nvSpPr>
        <dsp:cNvPr id="0" name=""/>
        <dsp:cNvSpPr/>
      </dsp:nvSpPr>
      <dsp:spPr>
        <a:xfrm rot="16200000">
          <a:off x="-1105281" y="2378868"/>
          <a:ext cx="3066097" cy="634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2133600">
            <a:lnSpc>
              <a:spcPct val="90000"/>
            </a:lnSpc>
            <a:spcBef>
              <a:spcPct val="0"/>
            </a:spcBef>
            <a:spcAft>
              <a:spcPct val="35000"/>
            </a:spcAft>
            <a:buNone/>
          </a:pPr>
          <a:r>
            <a:rPr lang="en-US" sz="4800" kern="1200" dirty="0"/>
            <a:t>Easy</a:t>
          </a:r>
        </a:p>
      </dsp:txBody>
      <dsp:txXfrm>
        <a:off x="-1105281" y="2378868"/>
        <a:ext cx="3066097" cy="634365"/>
      </dsp:txXfrm>
    </dsp:sp>
    <dsp:sp modelId="{BA771662-01C7-46C0-8D32-727E0910B671}">
      <dsp:nvSpPr>
        <dsp:cNvPr id="0" name=""/>
        <dsp:cNvSpPr/>
      </dsp:nvSpPr>
      <dsp:spPr>
        <a:xfrm>
          <a:off x="850677" y="0"/>
          <a:ext cx="2114550" cy="4229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pPr>
          <a:r>
            <a:rPr lang="en-US" sz="3100" kern="1200" dirty="0"/>
            <a:t>CSV</a:t>
          </a:r>
        </a:p>
        <a:p>
          <a:pPr marL="0" lvl="0" indent="0" algn="l" defTabSz="1377950">
            <a:lnSpc>
              <a:spcPct val="90000"/>
            </a:lnSpc>
            <a:spcBef>
              <a:spcPct val="0"/>
            </a:spcBef>
            <a:spcAft>
              <a:spcPct val="35000"/>
            </a:spcAft>
            <a:buNone/>
          </a:pPr>
          <a:r>
            <a:rPr lang="en-US" sz="3100" kern="1200" dirty="0"/>
            <a:t>JSON</a:t>
          </a:r>
        </a:p>
        <a:p>
          <a:pPr marL="0" lvl="0" indent="0" algn="l" defTabSz="1377950">
            <a:lnSpc>
              <a:spcPct val="90000"/>
            </a:lnSpc>
            <a:spcBef>
              <a:spcPct val="0"/>
            </a:spcBef>
            <a:spcAft>
              <a:spcPct val="35000"/>
            </a:spcAft>
            <a:buNone/>
          </a:pPr>
          <a:r>
            <a:rPr lang="en-US" sz="3100" kern="1200" dirty="0"/>
            <a:t>TXT</a:t>
          </a:r>
        </a:p>
      </dsp:txBody>
      <dsp:txXfrm>
        <a:off x="850677" y="0"/>
        <a:ext cx="2114550" cy="4229100"/>
      </dsp:txXfrm>
    </dsp:sp>
    <dsp:sp modelId="{2DF651CC-1B3C-4404-B18D-BF92727FF09E}">
      <dsp:nvSpPr>
        <dsp:cNvPr id="0" name=""/>
        <dsp:cNvSpPr/>
      </dsp:nvSpPr>
      <dsp:spPr>
        <a:xfrm>
          <a:off x="3373278" y="0"/>
          <a:ext cx="1057275" cy="1057275"/>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A2DD7-E9AB-4093-9A56-6B247A33045A}">
      <dsp:nvSpPr>
        <dsp:cNvPr id="0" name=""/>
        <dsp:cNvSpPr/>
      </dsp:nvSpPr>
      <dsp:spPr>
        <a:xfrm>
          <a:off x="3479006" y="105727"/>
          <a:ext cx="845820" cy="845820"/>
        </a:xfrm>
        <a:prstGeom prst="pie">
          <a:avLst>
            <a:gd name="adj1" fmla="val 9000000"/>
            <a:gd name="adj2" fmla="val 16200000"/>
          </a:avLst>
        </a:prstGeom>
        <a:solidFill>
          <a:schemeClr val="accent2">
            <a:hueOff val="5085932"/>
            <a:satOff val="-14082"/>
            <a:lumOff val="12257"/>
            <a:alphaOff val="0"/>
          </a:schemeClr>
        </a:solidFill>
        <a:ln w="12700" cap="flat" cmpd="sng" algn="ctr">
          <a:solidFill>
            <a:schemeClr val="accent2">
              <a:hueOff val="5085932"/>
              <a:satOff val="-14082"/>
              <a:lumOff val="122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913D8-9F62-4ED7-976A-45F2642D2601}">
      <dsp:nvSpPr>
        <dsp:cNvPr id="0" name=""/>
        <dsp:cNvSpPr/>
      </dsp:nvSpPr>
      <dsp:spPr>
        <a:xfrm rot="16200000">
          <a:off x="2157412" y="2378868"/>
          <a:ext cx="3066097" cy="634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2133600">
            <a:lnSpc>
              <a:spcPct val="90000"/>
            </a:lnSpc>
            <a:spcBef>
              <a:spcPct val="0"/>
            </a:spcBef>
            <a:spcAft>
              <a:spcPct val="35000"/>
            </a:spcAft>
            <a:buNone/>
          </a:pPr>
          <a:r>
            <a:rPr lang="en-US" sz="4800" kern="1200" dirty="0"/>
            <a:t>Medium</a:t>
          </a:r>
        </a:p>
      </dsp:txBody>
      <dsp:txXfrm>
        <a:off x="2157412" y="2378868"/>
        <a:ext cx="3066097" cy="634365"/>
      </dsp:txXfrm>
    </dsp:sp>
    <dsp:sp modelId="{3A5F464E-D526-4B62-8048-F0593CD179C8}">
      <dsp:nvSpPr>
        <dsp:cNvPr id="0" name=""/>
        <dsp:cNvSpPr/>
      </dsp:nvSpPr>
      <dsp:spPr>
        <a:xfrm>
          <a:off x="4113371" y="0"/>
          <a:ext cx="2114550" cy="4229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pPr>
          <a:r>
            <a:rPr lang="en-US" sz="3100" kern="1200" dirty="0"/>
            <a:t>Proprietary Formats</a:t>
          </a:r>
        </a:p>
        <a:p>
          <a:pPr marL="0" lvl="0" indent="0" algn="l" defTabSz="1377950">
            <a:lnSpc>
              <a:spcPct val="90000"/>
            </a:lnSpc>
            <a:spcBef>
              <a:spcPct val="0"/>
            </a:spcBef>
            <a:spcAft>
              <a:spcPct val="35000"/>
            </a:spcAft>
            <a:buNone/>
          </a:pPr>
          <a:r>
            <a:rPr lang="en-US" sz="3100" kern="1200" dirty="0"/>
            <a:t>XML</a:t>
          </a:r>
        </a:p>
      </dsp:txBody>
      <dsp:txXfrm>
        <a:off x="4113371" y="0"/>
        <a:ext cx="2114550" cy="4229100"/>
      </dsp:txXfrm>
    </dsp:sp>
    <dsp:sp modelId="{06633893-95AE-42A2-A044-44E7BAAB0EC2}">
      <dsp:nvSpPr>
        <dsp:cNvPr id="0" name=""/>
        <dsp:cNvSpPr/>
      </dsp:nvSpPr>
      <dsp:spPr>
        <a:xfrm>
          <a:off x="6635972" y="0"/>
          <a:ext cx="1057275" cy="1057275"/>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364F3-9C7D-48D8-9727-F244F47CCD71}">
      <dsp:nvSpPr>
        <dsp:cNvPr id="0" name=""/>
        <dsp:cNvSpPr/>
      </dsp:nvSpPr>
      <dsp:spPr>
        <a:xfrm>
          <a:off x="6741699" y="105727"/>
          <a:ext cx="845820" cy="845820"/>
        </a:xfrm>
        <a:prstGeom prst="pie">
          <a:avLst>
            <a:gd name="adj1" fmla="val 5400000"/>
            <a:gd name="adj2" fmla="val 16200000"/>
          </a:avLst>
        </a:prstGeom>
        <a:solidFill>
          <a:schemeClr val="accent2">
            <a:hueOff val="10171864"/>
            <a:satOff val="-28163"/>
            <a:lumOff val="24514"/>
            <a:alphaOff val="0"/>
          </a:schemeClr>
        </a:solidFill>
        <a:ln w="12700" cap="flat" cmpd="sng" algn="ctr">
          <a:solidFill>
            <a:schemeClr val="accent2">
              <a:hueOff val="10171864"/>
              <a:satOff val="-28163"/>
              <a:lumOff val="245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A463AA-72A7-42E6-9CFF-898D18C27AF1}">
      <dsp:nvSpPr>
        <dsp:cNvPr id="0" name=""/>
        <dsp:cNvSpPr/>
      </dsp:nvSpPr>
      <dsp:spPr>
        <a:xfrm rot="16200000">
          <a:off x="5420105" y="2378868"/>
          <a:ext cx="3066097" cy="634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2133600">
            <a:lnSpc>
              <a:spcPct val="90000"/>
            </a:lnSpc>
            <a:spcBef>
              <a:spcPct val="0"/>
            </a:spcBef>
            <a:spcAft>
              <a:spcPct val="35000"/>
            </a:spcAft>
            <a:buNone/>
          </a:pPr>
          <a:r>
            <a:rPr lang="en-US" sz="4800" kern="1200" dirty="0"/>
            <a:t>Hard</a:t>
          </a:r>
        </a:p>
      </dsp:txBody>
      <dsp:txXfrm>
        <a:off x="5420105" y="2378868"/>
        <a:ext cx="3066097" cy="634365"/>
      </dsp:txXfrm>
    </dsp:sp>
    <dsp:sp modelId="{C786C44D-620A-4C26-8E2C-152E15A0B62D}">
      <dsp:nvSpPr>
        <dsp:cNvPr id="0" name=""/>
        <dsp:cNvSpPr/>
      </dsp:nvSpPr>
      <dsp:spPr>
        <a:xfrm>
          <a:off x="7376064" y="0"/>
          <a:ext cx="2114550" cy="4229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pPr>
          <a:r>
            <a:rPr lang="en-US" sz="3100" kern="1200" dirty="0"/>
            <a:t>PDF Extraction</a:t>
          </a:r>
        </a:p>
        <a:p>
          <a:pPr marL="0" lvl="0" indent="0" algn="l" defTabSz="1377950">
            <a:lnSpc>
              <a:spcPct val="90000"/>
            </a:lnSpc>
            <a:spcBef>
              <a:spcPct val="0"/>
            </a:spcBef>
            <a:spcAft>
              <a:spcPct val="35000"/>
            </a:spcAft>
            <a:buNone/>
          </a:pPr>
          <a:r>
            <a:rPr lang="en-US" sz="3100" kern="1200" dirty="0"/>
            <a:t>OCR</a:t>
          </a:r>
        </a:p>
        <a:p>
          <a:pPr marL="0" lvl="0" indent="0" algn="l" defTabSz="1377950">
            <a:lnSpc>
              <a:spcPct val="90000"/>
            </a:lnSpc>
            <a:spcBef>
              <a:spcPct val="0"/>
            </a:spcBef>
            <a:spcAft>
              <a:spcPct val="35000"/>
            </a:spcAft>
            <a:buNone/>
          </a:pPr>
          <a:r>
            <a:rPr lang="en-US" sz="3100" kern="1200" dirty="0"/>
            <a:t>Transcription</a:t>
          </a:r>
        </a:p>
      </dsp:txBody>
      <dsp:txXfrm>
        <a:off x="7376064" y="0"/>
        <a:ext cx="2114550" cy="4229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37A7D-097D-41F2-AF60-EF23997ABDE3}">
      <dsp:nvSpPr>
        <dsp:cNvPr id="0" name=""/>
        <dsp:cNvSpPr/>
      </dsp:nvSpPr>
      <dsp:spPr>
        <a:xfrm rot="5400000">
          <a:off x="437214" y="788343"/>
          <a:ext cx="692336" cy="78820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8D8BEB-35DD-4650-A7A6-35265A1C8CD7}">
      <dsp:nvSpPr>
        <dsp:cNvPr id="0" name=""/>
        <dsp:cNvSpPr/>
      </dsp:nvSpPr>
      <dsp:spPr>
        <a:xfrm>
          <a:off x="253787" y="20874"/>
          <a:ext cx="1165487" cy="81580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URL</a:t>
          </a:r>
        </a:p>
      </dsp:txBody>
      <dsp:txXfrm>
        <a:off x="293618" y="60705"/>
        <a:ext cx="1085825" cy="736141"/>
      </dsp:txXfrm>
    </dsp:sp>
    <dsp:sp modelId="{72ACD635-BDA3-4396-B2E7-FA111464FAE1}">
      <dsp:nvSpPr>
        <dsp:cNvPr id="0" name=""/>
        <dsp:cNvSpPr/>
      </dsp:nvSpPr>
      <dsp:spPr>
        <a:xfrm>
          <a:off x="1419274" y="98679"/>
          <a:ext cx="847664" cy="659368"/>
        </a:xfrm>
        <a:prstGeom prst="rect">
          <a:avLst/>
        </a:prstGeom>
        <a:noFill/>
        <a:ln>
          <a:noFill/>
        </a:ln>
        <a:effectLst/>
      </dsp:spPr>
      <dsp:style>
        <a:lnRef idx="0">
          <a:scrgbClr r="0" g="0" b="0"/>
        </a:lnRef>
        <a:fillRef idx="0">
          <a:scrgbClr r="0" g="0" b="0"/>
        </a:fillRef>
        <a:effectRef idx="0">
          <a:scrgbClr r="0" g="0" b="0"/>
        </a:effectRef>
        <a:fontRef idx="minor"/>
      </dsp:style>
    </dsp:sp>
    <dsp:sp modelId="{B574FCD4-97B4-4251-ABEB-B5AE40936CB8}">
      <dsp:nvSpPr>
        <dsp:cNvPr id="0" name=""/>
        <dsp:cNvSpPr/>
      </dsp:nvSpPr>
      <dsp:spPr>
        <a:xfrm rot="5400000">
          <a:off x="1403527" y="1704759"/>
          <a:ext cx="692336" cy="78820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07BF4F-43E5-4971-BBF3-1D402F0A7072}">
      <dsp:nvSpPr>
        <dsp:cNvPr id="0" name=""/>
        <dsp:cNvSpPr/>
      </dsp:nvSpPr>
      <dsp:spPr>
        <a:xfrm>
          <a:off x="1220100" y="937290"/>
          <a:ext cx="1165487" cy="81580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Download Script</a:t>
          </a:r>
        </a:p>
      </dsp:txBody>
      <dsp:txXfrm>
        <a:off x="1259931" y="977121"/>
        <a:ext cx="1085825" cy="736141"/>
      </dsp:txXfrm>
    </dsp:sp>
    <dsp:sp modelId="{4D4A29FB-7B8D-494D-B0F9-A7D078AD5946}">
      <dsp:nvSpPr>
        <dsp:cNvPr id="0" name=""/>
        <dsp:cNvSpPr/>
      </dsp:nvSpPr>
      <dsp:spPr>
        <a:xfrm>
          <a:off x="2385587" y="1015095"/>
          <a:ext cx="847664" cy="659368"/>
        </a:xfrm>
        <a:prstGeom prst="rect">
          <a:avLst/>
        </a:prstGeom>
        <a:noFill/>
        <a:ln>
          <a:noFill/>
        </a:ln>
        <a:effectLst/>
      </dsp:spPr>
      <dsp:style>
        <a:lnRef idx="0">
          <a:scrgbClr r="0" g="0" b="0"/>
        </a:lnRef>
        <a:fillRef idx="0">
          <a:scrgbClr r="0" g="0" b="0"/>
        </a:fillRef>
        <a:effectRef idx="0">
          <a:scrgbClr r="0" g="0" b="0"/>
        </a:effectRef>
        <a:fontRef idx="minor"/>
      </dsp:style>
    </dsp:sp>
    <dsp:sp modelId="{47777A46-1661-494A-A022-DEB30171BA37}">
      <dsp:nvSpPr>
        <dsp:cNvPr id="0" name=""/>
        <dsp:cNvSpPr/>
      </dsp:nvSpPr>
      <dsp:spPr>
        <a:xfrm rot="5400000">
          <a:off x="2369839" y="2621175"/>
          <a:ext cx="692336" cy="78820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8A952C-894C-4328-A2E7-D20701FA0285}">
      <dsp:nvSpPr>
        <dsp:cNvPr id="0" name=""/>
        <dsp:cNvSpPr/>
      </dsp:nvSpPr>
      <dsp:spPr>
        <a:xfrm>
          <a:off x="2186412" y="1853706"/>
          <a:ext cx="1165487" cy="81580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Parsing</a:t>
          </a:r>
        </a:p>
      </dsp:txBody>
      <dsp:txXfrm>
        <a:off x="2226243" y="1893537"/>
        <a:ext cx="1085825" cy="736141"/>
      </dsp:txXfrm>
    </dsp:sp>
    <dsp:sp modelId="{D330580A-7F5D-4BDF-AB32-0AF3742C9E21}">
      <dsp:nvSpPr>
        <dsp:cNvPr id="0" name=""/>
        <dsp:cNvSpPr/>
      </dsp:nvSpPr>
      <dsp:spPr>
        <a:xfrm>
          <a:off x="3351899" y="1931511"/>
          <a:ext cx="847664" cy="659368"/>
        </a:xfrm>
        <a:prstGeom prst="rect">
          <a:avLst/>
        </a:prstGeom>
        <a:noFill/>
        <a:ln>
          <a:noFill/>
        </a:ln>
        <a:effectLst/>
      </dsp:spPr>
      <dsp:style>
        <a:lnRef idx="0">
          <a:scrgbClr r="0" g="0" b="0"/>
        </a:lnRef>
        <a:fillRef idx="0">
          <a:scrgbClr r="0" g="0" b="0"/>
        </a:fillRef>
        <a:effectRef idx="0">
          <a:scrgbClr r="0" g="0" b="0"/>
        </a:effectRef>
        <a:fontRef idx="minor"/>
      </dsp:style>
    </dsp:sp>
    <dsp:sp modelId="{667AF2C2-2B88-4849-A8A6-FAE454B592C9}">
      <dsp:nvSpPr>
        <dsp:cNvPr id="0" name=""/>
        <dsp:cNvSpPr/>
      </dsp:nvSpPr>
      <dsp:spPr>
        <a:xfrm>
          <a:off x="3152725" y="2770122"/>
          <a:ext cx="1165487" cy="81580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Organizing</a:t>
          </a:r>
        </a:p>
      </dsp:txBody>
      <dsp:txXfrm>
        <a:off x="3192556" y="2809953"/>
        <a:ext cx="1085825" cy="7361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61155-2171-47BD-91BF-722197698689}">
      <dsp:nvSpPr>
        <dsp:cNvPr id="0" name=""/>
        <dsp:cNvSpPr/>
      </dsp:nvSpPr>
      <dsp:spPr>
        <a:xfrm>
          <a:off x="3090457" y="171807"/>
          <a:ext cx="3409711" cy="1184148"/>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2650C-47D3-4136-9FC8-2734002FE34A}">
      <dsp:nvSpPr>
        <dsp:cNvPr id="0" name=""/>
        <dsp:cNvSpPr/>
      </dsp:nvSpPr>
      <dsp:spPr>
        <a:xfrm>
          <a:off x="4470201" y="3071383"/>
          <a:ext cx="660796" cy="422910"/>
        </a:xfrm>
        <a:prstGeom prst="down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E308D7-14C8-440A-AE8E-2AE387F0E146}">
      <dsp:nvSpPr>
        <dsp:cNvPr id="0" name=""/>
        <dsp:cNvSpPr/>
      </dsp:nvSpPr>
      <dsp:spPr>
        <a:xfrm>
          <a:off x="3214687" y="3409711"/>
          <a:ext cx="3171825" cy="792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Enhanced Crime Dataset</a:t>
          </a:r>
        </a:p>
      </dsp:txBody>
      <dsp:txXfrm>
        <a:off x="3214687" y="3409711"/>
        <a:ext cx="3171825" cy="792956"/>
      </dsp:txXfrm>
    </dsp:sp>
    <dsp:sp modelId="{B5E06682-AE6C-4C33-93EE-E6D4DE318277}">
      <dsp:nvSpPr>
        <dsp:cNvPr id="0" name=""/>
        <dsp:cNvSpPr/>
      </dsp:nvSpPr>
      <dsp:spPr>
        <a:xfrm>
          <a:off x="4330112" y="1447409"/>
          <a:ext cx="1189434" cy="118943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Geolocation Data</a:t>
          </a:r>
        </a:p>
      </dsp:txBody>
      <dsp:txXfrm>
        <a:off x="4504301" y="1621598"/>
        <a:ext cx="841056" cy="841056"/>
      </dsp:txXfrm>
    </dsp:sp>
    <dsp:sp modelId="{0245720F-486B-4496-9FF0-C34630D5B27B}">
      <dsp:nvSpPr>
        <dsp:cNvPr id="0" name=""/>
        <dsp:cNvSpPr/>
      </dsp:nvSpPr>
      <dsp:spPr>
        <a:xfrm>
          <a:off x="3479006" y="555069"/>
          <a:ext cx="1189434" cy="1189434"/>
        </a:xfrm>
        <a:prstGeom prst="ellipse">
          <a:avLst/>
        </a:prstGeom>
        <a:solidFill>
          <a:schemeClr val="accent2">
            <a:hueOff val="5085932"/>
            <a:satOff val="-14082"/>
            <a:lumOff val="122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 Demographics</a:t>
          </a:r>
        </a:p>
      </dsp:txBody>
      <dsp:txXfrm>
        <a:off x="3653195" y="729258"/>
        <a:ext cx="841056" cy="841056"/>
      </dsp:txXfrm>
    </dsp:sp>
    <dsp:sp modelId="{DAFC99C8-3965-413A-8BA3-D3594CEBA3F5}">
      <dsp:nvSpPr>
        <dsp:cNvPr id="0" name=""/>
        <dsp:cNvSpPr/>
      </dsp:nvSpPr>
      <dsp:spPr>
        <a:xfrm>
          <a:off x="4694872" y="267490"/>
          <a:ext cx="1189434" cy="1189434"/>
        </a:xfrm>
        <a:prstGeom prst="ellipse">
          <a:avLst/>
        </a:prstGeom>
        <a:solidFill>
          <a:schemeClr val="accent2">
            <a:hueOff val="10171864"/>
            <a:satOff val="-28163"/>
            <a:lumOff val="245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State Crime Data</a:t>
          </a:r>
        </a:p>
      </dsp:txBody>
      <dsp:txXfrm>
        <a:off x="4869061" y="441679"/>
        <a:ext cx="841056" cy="841056"/>
      </dsp:txXfrm>
    </dsp:sp>
    <dsp:sp modelId="{BBD0A7AB-FABE-48C3-BD39-4E5E7FEF1586}">
      <dsp:nvSpPr>
        <dsp:cNvPr id="0" name=""/>
        <dsp:cNvSpPr/>
      </dsp:nvSpPr>
      <dsp:spPr>
        <a:xfrm>
          <a:off x="2950368" y="26431"/>
          <a:ext cx="3700462" cy="2960370"/>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FE7F33-2322-4D47-92C5-BDF079D4C26E}" type="datetimeFigureOut">
              <a:rPr lang="en-US" smtClean="0"/>
              <a:t>1/31/2018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6DDCE3-E483-44ED-BB43-1D9176DEA819}" type="slidenum">
              <a:rPr lang="en-US" smtClean="0"/>
              <a:t>‹#›</a:t>
            </a:fld>
            <a:endParaRPr lang="en-US"/>
          </a:p>
        </p:txBody>
      </p:sp>
    </p:spTree>
    <p:extLst>
      <p:ext uri="{BB962C8B-B14F-4D97-AF65-F5344CB8AC3E}">
        <p14:creationId xmlns:p14="http://schemas.microsoft.com/office/powerpoint/2010/main" val="65837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F679E-2551-43AB-90F8-85E320B440F5}" type="datetimeFigureOut">
              <a:rPr lang="en-US" smtClean="0"/>
              <a:t>1/31/2018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CA5D5-EFA7-4175-BF21-8F743A57C036}" type="slidenum">
              <a:rPr lang="en-US" smtClean="0"/>
              <a:t>‹#›</a:t>
            </a:fld>
            <a:endParaRPr lang="en-US"/>
          </a:p>
        </p:txBody>
      </p:sp>
    </p:spTree>
    <p:extLst>
      <p:ext uri="{BB962C8B-B14F-4D97-AF65-F5344CB8AC3E}">
        <p14:creationId xmlns:p14="http://schemas.microsoft.com/office/powerpoint/2010/main" val="193399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Publishers dataset features information about the top 10,000 books sold on Amazon, where each row represents a single book at a specific point in time. A number of properties for each book is recorded, including the daily number of books sold on Amazon. This field was named "Daily Books Sold", and encoded as an integer. Almost every student that interacted with the dataset developed the misconception that, because the word "Daily" was in the name, the data was indexed by time. Although the documentation was quite explicit that the dataset was a snapshot of a collection of books at a point in time, students would attempt to plot the Daily Average; since the dataset was sorted by the book's rank in terms of sales, this would invariable lead to a relatively smooth downward curve. The conclusions and extrapolations that students made from this data are irrelevant, because they were fundamentally led astray by the misleading name.</a:t>
            </a:r>
            <a:endParaRPr lang="en-US" dirty="0"/>
          </a:p>
        </p:txBody>
      </p:sp>
      <p:sp>
        <p:nvSpPr>
          <p:cNvPr id="4" name="Slide Number Placeholder 3"/>
          <p:cNvSpPr>
            <a:spLocks noGrp="1"/>
          </p:cNvSpPr>
          <p:nvPr>
            <p:ph type="sldNum" sz="quarter" idx="10"/>
          </p:nvPr>
        </p:nvSpPr>
        <p:spPr/>
        <p:txBody>
          <a:bodyPr/>
          <a:lstStyle/>
          <a:p>
            <a:fld id="{620CA5D5-EFA7-4175-BF21-8F743A57C036}" type="slidenum">
              <a:rPr lang="en-US" smtClean="0"/>
              <a:t>22</a:t>
            </a:fld>
            <a:endParaRPr lang="en-US"/>
          </a:p>
        </p:txBody>
      </p:sp>
    </p:spTree>
    <p:extLst>
      <p:ext uri="{BB962C8B-B14F-4D97-AF65-F5344CB8AC3E}">
        <p14:creationId xmlns:p14="http://schemas.microsoft.com/office/powerpoint/2010/main" val="1128969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764094"/>
            <a:ext cx="8229600" cy="2309327"/>
          </a:xfrm>
        </p:spPr>
        <p:txBody>
          <a:bodyPr anchor="b">
            <a:normAutofit/>
          </a:bodyPr>
          <a:lstStyle>
            <a:lvl1pPr algn="ctr">
              <a:defRPr sz="6600">
                <a:solidFill>
                  <a:schemeClr val="bg1"/>
                </a:solidFill>
                <a:effectLst>
                  <a:outerShdw blurRad="63500" algn="ctr" rotWithShape="0">
                    <a:prstClr val="black">
                      <a:alpha val="25000"/>
                    </a:prstClr>
                  </a:outerShdw>
                </a:effectLst>
              </a:defRPr>
            </a:lvl1pPr>
          </a:lstStyle>
          <a:p>
            <a:r>
              <a:rPr lang="en-US"/>
              <a:t>Click to edit Master title style</a:t>
            </a:r>
          </a:p>
        </p:txBody>
      </p:sp>
      <p:sp>
        <p:nvSpPr>
          <p:cNvPr id="3" name="Subtitle 2"/>
          <p:cNvSpPr>
            <a:spLocks noGrp="1"/>
          </p:cNvSpPr>
          <p:nvPr>
            <p:ph type="subTitle" idx="1"/>
          </p:nvPr>
        </p:nvSpPr>
        <p:spPr>
          <a:xfrm>
            <a:off x="1981200" y="4213380"/>
            <a:ext cx="8229600" cy="1208314"/>
          </a:xfrm>
        </p:spPr>
        <p:txBody>
          <a:bodyPr>
            <a:normAutofit/>
          </a:bodyPr>
          <a:lstStyle>
            <a:lvl1pPr marL="0" indent="0" algn="ctr">
              <a:spcBef>
                <a:spcPts val="1200"/>
              </a:spcBef>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8833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32A7D7-D560-4C43-B6F2-A7996CE5C9B9}"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1E28F-C526-4978-8D63-D21257ECD59D}" type="slidenum">
              <a:rPr lang="en-US" smtClean="0"/>
              <a:t>‹#›</a:t>
            </a:fld>
            <a:endParaRPr lang="en-US"/>
          </a:p>
        </p:txBody>
      </p:sp>
    </p:spTree>
    <p:extLst>
      <p:ext uri="{BB962C8B-B14F-4D97-AF65-F5344CB8AC3E}">
        <p14:creationId xmlns:p14="http://schemas.microsoft.com/office/powerpoint/2010/main" val="315387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666415" y="365125"/>
            <a:ext cx="1234440" cy="5811838"/>
          </a:xfrm>
        </p:spPr>
        <p:txBody>
          <a:bodyPr vert="eaVert"/>
          <a:lstStyle>
            <a:lvl1pPr>
              <a:defRPr/>
            </a:lvl1pPr>
          </a:lstStyle>
          <a:p>
            <a:r>
              <a:rPr lang="en-US" dirty="0"/>
              <a:t>Click to edit </a:t>
            </a:r>
            <a:br>
              <a:rPr lang="en-US" dirty="0"/>
            </a:br>
            <a:r>
              <a:rPr lang="en-US" dirty="0"/>
              <a:t>Master title style</a:t>
            </a:r>
          </a:p>
        </p:txBody>
      </p:sp>
      <p:sp>
        <p:nvSpPr>
          <p:cNvPr id="3" name="Vertical Text Placeholder 2"/>
          <p:cNvSpPr>
            <a:spLocks noGrp="1"/>
          </p:cNvSpPr>
          <p:nvPr>
            <p:ph type="body" orient="vert" idx="1"/>
          </p:nvPr>
        </p:nvSpPr>
        <p:spPr>
          <a:xfrm>
            <a:off x="1295399" y="365125"/>
            <a:ext cx="799147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32A7D7-D560-4C43-B6F2-A7996CE5C9B9}"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1E28F-C526-4978-8D63-D21257ECD59D}" type="slidenum">
              <a:rPr lang="en-US" smtClean="0"/>
              <a:t>‹#›</a:t>
            </a:fld>
            <a:endParaRPr lang="en-US"/>
          </a:p>
        </p:txBody>
      </p:sp>
    </p:spTree>
    <p:extLst>
      <p:ext uri="{BB962C8B-B14F-4D97-AF65-F5344CB8AC3E}">
        <p14:creationId xmlns:p14="http://schemas.microsoft.com/office/powerpoint/2010/main" val="190870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32A7D7-D560-4C43-B6F2-A7996CE5C9B9}"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1E28F-C526-4978-8D63-D21257ECD59D}" type="slidenum">
              <a:rPr lang="en-US" smtClean="0"/>
              <a:t>‹#›</a:t>
            </a:fld>
            <a:endParaRPr lang="en-US"/>
          </a:p>
        </p:txBody>
      </p:sp>
    </p:spTree>
    <p:extLst>
      <p:ext uri="{BB962C8B-B14F-4D97-AF65-F5344CB8AC3E}">
        <p14:creationId xmlns:p14="http://schemas.microsoft.com/office/powerpoint/2010/main" val="112424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 y="6492332"/>
            <a:ext cx="12188952" cy="365668"/>
          </a:xfrm>
          <a:prstGeom prst="rect">
            <a:avLst/>
          </a:prstGeom>
        </p:spPr>
      </p:pic>
      <p:sp>
        <p:nvSpPr>
          <p:cNvPr id="2" name="Title 1"/>
          <p:cNvSpPr>
            <a:spLocks noGrp="1"/>
          </p:cNvSpPr>
          <p:nvPr>
            <p:ph type="title"/>
          </p:nvPr>
        </p:nvSpPr>
        <p:spPr>
          <a:xfrm>
            <a:off x="1981200" y="1764094"/>
            <a:ext cx="8229600" cy="2309327"/>
          </a:xfrm>
        </p:spPr>
        <p:txBody>
          <a:bodyPr anchor="b">
            <a:normAutofit/>
          </a:bodyPr>
          <a:lstStyle>
            <a:lvl1pPr algn="ctr">
              <a:defRPr sz="4800"/>
            </a:lvl1pPr>
          </a:lstStyle>
          <a:p>
            <a:r>
              <a:rPr lang="en-US"/>
              <a:t>Click to edit Master title style</a:t>
            </a:r>
          </a:p>
        </p:txBody>
      </p:sp>
      <p:sp>
        <p:nvSpPr>
          <p:cNvPr id="3" name="Text Placeholder 2"/>
          <p:cNvSpPr>
            <a:spLocks noGrp="1"/>
          </p:cNvSpPr>
          <p:nvPr>
            <p:ph type="body" idx="1"/>
          </p:nvPr>
        </p:nvSpPr>
        <p:spPr>
          <a:xfrm>
            <a:off x="1981200" y="4213380"/>
            <a:ext cx="8229600" cy="1208314"/>
          </a:xfrm>
        </p:spPr>
        <p:txBody>
          <a:bodyPr/>
          <a:lstStyle>
            <a:lvl1pPr marL="0" indent="0" algn="ctr">
              <a:spcBef>
                <a:spcPts val="1200"/>
              </a:spcBef>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80918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43100"/>
            <a:ext cx="4572000" cy="42338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943100"/>
            <a:ext cx="4572000" cy="42338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32A7D7-D560-4C43-B6F2-A7996CE5C9B9}"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1E28F-C526-4978-8D63-D21257ECD59D}" type="slidenum">
              <a:rPr lang="en-US" smtClean="0"/>
              <a:t>‹#›</a:t>
            </a:fld>
            <a:endParaRPr lang="en-US"/>
          </a:p>
        </p:txBody>
      </p:sp>
    </p:spTree>
    <p:extLst>
      <p:ext uri="{BB962C8B-B14F-4D97-AF65-F5344CB8AC3E}">
        <p14:creationId xmlns:p14="http://schemas.microsoft.com/office/powerpoint/2010/main" val="129047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776066"/>
            <a:ext cx="4572000" cy="72228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8448" y="2565919"/>
            <a:ext cx="4572000" cy="3606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7648" y="1776066"/>
            <a:ext cx="4572000" cy="72228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65919"/>
            <a:ext cx="4572000" cy="3606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32A7D7-D560-4C43-B6F2-A7996CE5C9B9}" type="datetimeFigureOut">
              <a:rPr lang="en-US" smtClean="0"/>
              <a:t>1/31/2018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41E28F-C526-4978-8D63-D21257ECD59D}" type="slidenum">
              <a:rPr lang="en-US" smtClean="0"/>
              <a:t>‹#›</a:t>
            </a:fld>
            <a:endParaRPr lang="en-US"/>
          </a:p>
        </p:txBody>
      </p:sp>
    </p:spTree>
    <p:extLst>
      <p:ext uri="{BB962C8B-B14F-4D97-AF65-F5344CB8AC3E}">
        <p14:creationId xmlns:p14="http://schemas.microsoft.com/office/powerpoint/2010/main" val="380300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32A7D7-D560-4C43-B6F2-A7996CE5C9B9}" type="datetimeFigureOut">
              <a:rPr lang="en-US" smtClean="0"/>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41E28F-C526-4978-8D63-D21257ECD59D}" type="slidenum">
              <a:rPr lang="en-US" smtClean="0"/>
              <a:t>‹#›</a:t>
            </a:fld>
            <a:endParaRPr lang="en-US"/>
          </a:p>
        </p:txBody>
      </p:sp>
    </p:spTree>
    <p:extLst>
      <p:ext uri="{BB962C8B-B14F-4D97-AF65-F5344CB8AC3E}">
        <p14:creationId xmlns:p14="http://schemas.microsoft.com/office/powerpoint/2010/main" val="370442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2A7D7-D560-4C43-B6F2-A7996CE5C9B9}" type="datetimeFigureOut">
              <a:rPr lang="en-US" smtClean="0"/>
              <a:t>1/31/2018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41E28F-C526-4978-8D63-D21257ECD59D}" type="slidenum">
              <a:rPr lang="en-US" smtClean="0"/>
              <a:t>‹#›</a:t>
            </a:fld>
            <a:endParaRPr lang="en-US"/>
          </a:p>
        </p:txBody>
      </p:sp>
    </p:spTree>
    <p:extLst>
      <p:ext uri="{BB962C8B-B14F-4D97-AF65-F5344CB8AC3E}">
        <p14:creationId xmlns:p14="http://schemas.microsoft.com/office/powerpoint/2010/main" val="266076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648" y="1981200"/>
            <a:ext cx="4114800" cy="18288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1600" y="685800"/>
            <a:ext cx="640080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0" y="3943441"/>
            <a:ext cx="4114800" cy="18288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32A7D7-D560-4C43-B6F2-A7996CE5C9B9}"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1E28F-C526-4978-8D63-D21257ECD59D}" type="slidenum">
              <a:rPr lang="en-US" smtClean="0"/>
              <a:t>‹#›</a:t>
            </a:fld>
            <a:endParaRPr lang="en-US"/>
          </a:p>
        </p:txBody>
      </p:sp>
    </p:spTree>
    <p:extLst>
      <p:ext uri="{BB962C8B-B14F-4D97-AF65-F5344CB8AC3E}">
        <p14:creationId xmlns:p14="http://schemas.microsoft.com/office/powerpoint/2010/main" val="40866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1984248"/>
            <a:ext cx="4114800" cy="18288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797419" y="457200"/>
            <a:ext cx="5943600" cy="5943600"/>
          </a:xfrm>
        </p:spPr>
        <p:txBody>
          <a:bodyPr>
            <a:normAutofit/>
          </a:bodyPr>
          <a:lstStyle>
            <a:lvl1pPr marL="0" indent="0" algn="ctr">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12648" y="3941064"/>
            <a:ext cx="411480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31621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5125"/>
            <a:ext cx="9601200" cy="123507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95400" y="1943100"/>
            <a:ext cx="96012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01741" y="6397368"/>
            <a:ext cx="1147665" cy="233266"/>
          </a:xfrm>
          <a:prstGeom prst="rect">
            <a:avLst/>
          </a:prstGeom>
        </p:spPr>
        <p:txBody>
          <a:bodyPr vert="horz" lIns="91440" tIns="45720" rIns="91440" bIns="45720" rtlCol="0" anchor="ctr"/>
          <a:lstStyle>
            <a:lvl1pPr algn="r">
              <a:defRPr sz="800">
                <a:solidFill>
                  <a:schemeClr val="tx1"/>
                </a:solidFill>
              </a:defRPr>
            </a:lvl1pPr>
          </a:lstStyle>
          <a:p>
            <a:fld id="{A732A7D7-D560-4C43-B6F2-A7996CE5C9B9}" type="datetimeFigureOut">
              <a:rPr lang="en-US" smtClean="0"/>
              <a:pPr/>
              <a:t>1/31/2018</a:t>
            </a:fld>
            <a:endParaRPr lang="en-US"/>
          </a:p>
        </p:txBody>
      </p:sp>
      <p:sp>
        <p:nvSpPr>
          <p:cNvPr id="5" name="Footer Placeholder 4"/>
          <p:cNvSpPr>
            <a:spLocks noGrp="1"/>
          </p:cNvSpPr>
          <p:nvPr>
            <p:ph type="ftr" sz="quarter" idx="3"/>
          </p:nvPr>
        </p:nvSpPr>
        <p:spPr>
          <a:xfrm>
            <a:off x="1295400" y="6397368"/>
            <a:ext cx="4800600" cy="233266"/>
          </a:xfrm>
          <a:prstGeom prst="rect">
            <a:avLst/>
          </a:prstGeom>
        </p:spPr>
        <p:txBody>
          <a:bodyPr vert="horz" lIns="91440" tIns="45720" rIns="91440" bIns="45720" rtlCol="0" anchor="ctr"/>
          <a:lstStyle>
            <a:lvl1pPr algn="l">
              <a:defRPr sz="800">
                <a:solidFill>
                  <a:schemeClr val="tx1"/>
                </a:solidFill>
              </a:defRPr>
            </a:lvl1pPr>
          </a:lstStyle>
          <a:p>
            <a:endParaRPr lang="en-US" dirty="0"/>
          </a:p>
        </p:txBody>
      </p:sp>
      <p:sp>
        <p:nvSpPr>
          <p:cNvPr id="6" name="Slide Number Placeholder 5"/>
          <p:cNvSpPr>
            <a:spLocks noGrp="1"/>
          </p:cNvSpPr>
          <p:nvPr>
            <p:ph type="sldNum" sz="quarter" idx="4"/>
          </p:nvPr>
        </p:nvSpPr>
        <p:spPr>
          <a:xfrm>
            <a:off x="9797142" y="6397368"/>
            <a:ext cx="1099457" cy="233266"/>
          </a:xfrm>
          <a:prstGeom prst="rect">
            <a:avLst/>
          </a:prstGeom>
        </p:spPr>
        <p:txBody>
          <a:bodyPr vert="horz" lIns="91440" tIns="45720" rIns="91440" bIns="45720" rtlCol="0" anchor="ctr"/>
          <a:lstStyle>
            <a:lvl1pPr algn="r">
              <a:defRPr sz="800">
                <a:solidFill>
                  <a:schemeClr val="tx1"/>
                </a:solidFill>
              </a:defRPr>
            </a:lvl1pPr>
          </a:lstStyle>
          <a:p>
            <a:fld id="{8E41E28F-C526-4978-8D63-D21257ECD59D}" type="slidenum">
              <a:rPr lang="en-US" smtClean="0"/>
              <a:pPr/>
              <a:t>‹#›</a:t>
            </a:fld>
            <a:endParaRPr lang="en-US"/>
          </a:p>
        </p:txBody>
      </p:sp>
    </p:spTree>
    <p:extLst>
      <p:ext uri="{BB962C8B-B14F-4D97-AF65-F5344CB8AC3E}">
        <p14:creationId xmlns:p14="http://schemas.microsoft.com/office/powerpoint/2010/main" val="554194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4.xml"/><Relationship Id="rId7" Type="http://schemas.openxmlformats.org/officeDocument/2006/relationships/image" Target="../media/image16.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think.cs.vt.edu/pragma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616" y="1764094"/>
            <a:ext cx="9788769" cy="2309327"/>
          </a:xfrm>
        </p:spPr>
        <p:txBody>
          <a:bodyPr>
            <a:noAutofit/>
          </a:bodyPr>
          <a:lstStyle/>
          <a:p>
            <a:r>
              <a:rPr lang="en-US" sz="4800" dirty="0"/>
              <a:t>Reconciling the Promise and Pragmatics of Enhancing Computing Pedagogy with Data Science</a:t>
            </a:r>
          </a:p>
        </p:txBody>
      </p:sp>
      <p:sp>
        <p:nvSpPr>
          <p:cNvPr id="3" name="Subtitle 2"/>
          <p:cNvSpPr>
            <a:spLocks noGrp="1"/>
          </p:cNvSpPr>
          <p:nvPr>
            <p:ph type="subTitle" idx="1"/>
          </p:nvPr>
        </p:nvSpPr>
        <p:spPr/>
        <p:txBody>
          <a:bodyPr>
            <a:normAutofit fontScale="85000" lnSpcReduction="20000"/>
          </a:bodyPr>
          <a:lstStyle/>
          <a:p>
            <a:r>
              <a:rPr lang="en-US" dirty="0"/>
              <a:t>Austin Cory Bart, </a:t>
            </a:r>
            <a:r>
              <a:rPr lang="en-US" sz="2200" dirty="0"/>
              <a:t>Dennis Kafura, Clifford A. Shaffer, Eli </a:t>
            </a:r>
            <a:r>
              <a:rPr lang="en-US" sz="2200" dirty="0" err="1"/>
              <a:t>Tilevich</a:t>
            </a:r>
            <a:endParaRPr lang="en-US" dirty="0"/>
          </a:p>
          <a:p>
            <a:r>
              <a:rPr lang="en-US" dirty="0"/>
              <a:t>Virginia Tech</a:t>
            </a:r>
          </a:p>
          <a:p>
            <a:r>
              <a:rPr lang="en-US" dirty="0"/>
              <a:t>SIGCSE 2018 – Saturday, Mar 24 at 10:45am</a:t>
            </a:r>
          </a:p>
        </p:txBody>
      </p:sp>
    </p:spTree>
    <p:extLst>
      <p:ext uri="{BB962C8B-B14F-4D97-AF65-F5344CB8AC3E}">
        <p14:creationId xmlns:p14="http://schemas.microsoft.com/office/powerpoint/2010/main" val="320369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3F98-EF66-4610-A63B-03B2A0E866B2}"/>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679E1C69-D0F8-48F0-82CF-4D2D4AEEB9C9}"/>
              </a:ext>
            </a:extLst>
          </p:cNvPr>
          <p:cNvSpPr>
            <a:spLocks noGrp="1"/>
          </p:cNvSpPr>
          <p:nvPr>
            <p:ph idx="1"/>
          </p:nvPr>
        </p:nvSpPr>
        <p:spPr/>
        <p:txBody>
          <a:bodyPr/>
          <a:lstStyle/>
          <a:p>
            <a:r>
              <a:rPr lang="en-US" dirty="0"/>
              <a:t>Think about your audience</a:t>
            </a:r>
          </a:p>
          <a:p>
            <a:pPr lvl="1"/>
            <a:r>
              <a:rPr lang="en-US" dirty="0"/>
              <a:t>Abilities/Skills/Knowledge</a:t>
            </a:r>
          </a:p>
          <a:p>
            <a:pPr lvl="2"/>
            <a:r>
              <a:rPr lang="en-US" dirty="0"/>
              <a:t>Technical</a:t>
            </a:r>
          </a:p>
          <a:p>
            <a:pPr lvl="2"/>
            <a:r>
              <a:rPr lang="en-US" dirty="0"/>
              <a:t>Mathematical/Statistical</a:t>
            </a:r>
          </a:p>
          <a:p>
            <a:pPr lvl="2"/>
            <a:r>
              <a:rPr lang="en-US" dirty="0"/>
              <a:t>Domain specific</a:t>
            </a:r>
          </a:p>
          <a:p>
            <a:pPr lvl="1"/>
            <a:r>
              <a:rPr lang="en-US" dirty="0"/>
              <a:t>Learning Objectives</a:t>
            </a:r>
          </a:p>
          <a:p>
            <a:pPr lvl="2"/>
            <a:r>
              <a:rPr lang="en-US" dirty="0"/>
              <a:t>For loops?</a:t>
            </a:r>
          </a:p>
          <a:p>
            <a:pPr lvl="2"/>
            <a:r>
              <a:rPr lang="en-US" dirty="0"/>
              <a:t>Branching?</a:t>
            </a:r>
          </a:p>
          <a:p>
            <a:pPr lvl="2"/>
            <a:r>
              <a:rPr lang="en-US" dirty="0"/>
              <a:t>Generating visualizations?</a:t>
            </a:r>
          </a:p>
          <a:p>
            <a:pPr lvl="2"/>
            <a:r>
              <a:rPr lang="en-US" dirty="0"/>
              <a:t>Handling null data?</a:t>
            </a:r>
          </a:p>
        </p:txBody>
      </p:sp>
    </p:spTree>
    <p:extLst>
      <p:ext uri="{BB962C8B-B14F-4D97-AF65-F5344CB8AC3E}">
        <p14:creationId xmlns:p14="http://schemas.microsoft.com/office/powerpoint/2010/main" val="199200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09EB-CD10-4D99-B9F6-6D36ED902EA6}"/>
              </a:ext>
            </a:extLst>
          </p:cNvPr>
          <p:cNvSpPr>
            <a:spLocks noGrp="1"/>
          </p:cNvSpPr>
          <p:nvPr>
            <p:ph type="title"/>
          </p:nvPr>
        </p:nvSpPr>
        <p:spPr/>
        <p:txBody>
          <a:bodyPr/>
          <a:lstStyle/>
          <a:p>
            <a:r>
              <a:rPr lang="en-US" dirty="0"/>
              <a:t>Assignment Scoping</a:t>
            </a:r>
          </a:p>
        </p:txBody>
      </p:sp>
      <p:graphicFrame>
        <p:nvGraphicFramePr>
          <p:cNvPr id="4" name="Content Placeholder 3">
            <a:extLst>
              <a:ext uri="{FF2B5EF4-FFF2-40B4-BE49-F238E27FC236}">
                <a16:creationId xmlns:a16="http://schemas.microsoft.com/office/drawing/2014/main" id="{253C9D24-5C5A-4EC3-931A-214ABE70013C}"/>
              </a:ext>
            </a:extLst>
          </p:cNvPr>
          <p:cNvGraphicFramePr>
            <a:graphicFrameLocks noGrp="1"/>
          </p:cNvGraphicFramePr>
          <p:nvPr>
            <p:ph idx="1"/>
            <p:extLst>
              <p:ext uri="{D42A27DB-BD31-4B8C-83A1-F6EECF244321}">
                <p14:modId xmlns:p14="http://schemas.microsoft.com/office/powerpoint/2010/main" val="10723488"/>
              </p:ext>
            </p:extLst>
          </p:nvPr>
        </p:nvGraphicFramePr>
        <p:xfrm>
          <a:off x="1295400" y="1943100"/>
          <a:ext cx="5836920" cy="3909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Up-Down 4">
            <a:extLst>
              <a:ext uri="{FF2B5EF4-FFF2-40B4-BE49-F238E27FC236}">
                <a16:creationId xmlns:a16="http://schemas.microsoft.com/office/drawing/2014/main" id="{C61588F5-2FDC-44CF-AB5E-3496FAF4671E}"/>
              </a:ext>
            </a:extLst>
          </p:cNvPr>
          <p:cNvSpPr/>
          <p:nvPr/>
        </p:nvSpPr>
        <p:spPr>
          <a:xfrm>
            <a:off x="7596554" y="2377440"/>
            <a:ext cx="1364566" cy="27713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98CBC2-C615-4748-B858-4FBCF77C597F}"/>
              </a:ext>
            </a:extLst>
          </p:cNvPr>
          <p:cNvSpPr txBox="1"/>
          <p:nvPr/>
        </p:nvSpPr>
        <p:spPr>
          <a:xfrm>
            <a:off x="8961120" y="2377440"/>
            <a:ext cx="2710999" cy="646331"/>
          </a:xfrm>
          <a:prstGeom prst="rect">
            <a:avLst/>
          </a:prstGeom>
          <a:noFill/>
        </p:spPr>
        <p:txBody>
          <a:bodyPr wrap="none" rtlCol="0">
            <a:spAutoFit/>
          </a:bodyPr>
          <a:lstStyle/>
          <a:p>
            <a:r>
              <a:rPr lang="en-US" dirty="0"/>
              <a:t>More Freedom</a:t>
            </a:r>
          </a:p>
          <a:p>
            <a:r>
              <a:rPr lang="en-US" dirty="0"/>
              <a:t>Opportunities for creativity</a:t>
            </a:r>
          </a:p>
        </p:txBody>
      </p:sp>
      <p:sp>
        <p:nvSpPr>
          <p:cNvPr id="7" name="TextBox 6">
            <a:extLst>
              <a:ext uri="{FF2B5EF4-FFF2-40B4-BE49-F238E27FC236}">
                <a16:creationId xmlns:a16="http://schemas.microsoft.com/office/drawing/2014/main" id="{E2E6D4C7-D84B-47B1-8924-EFE8612EC452}"/>
              </a:ext>
            </a:extLst>
          </p:cNvPr>
          <p:cNvSpPr txBox="1"/>
          <p:nvPr/>
        </p:nvSpPr>
        <p:spPr>
          <a:xfrm>
            <a:off x="8961120" y="4502444"/>
            <a:ext cx="2095445" cy="646331"/>
          </a:xfrm>
          <a:prstGeom prst="rect">
            <a:avLst/>
          </a:prstGeom>
          <a:noFill/>
        </p:spPr>
        <p:txBody>
          <a:bodyPr wrap="none" rtlCol="0">
            <a:spAutoFit/>
          </a:bodyPr>
          <a:lstStyle/>
          <a:p>
            <a:r>
              <a:rPr lang="en-US" dirty="0"/>
              <a:t>More quality control</a:t>
            </a:r>
          </a:p>
          <a:p>
            <a:r>
              <a:rPr lang="en-US" dirty="0"/>
              <a:t>Easier to grade</a:t>
            </a:r>
          </a:p>
        </p:txBody>
      </p:sp>
    </p:spTree>
    <p:extLst>
      <p:ext uri="{BB962C8B-B14F-4D97-AF65-F5344CB8AC3E}">
        <p14:creationId xmlns:p14="http://schemas.microsoft.com/office/powerpoint/2010/main" val="369456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77B5-F7F2-45BE-8030-30B28C193AFF}"/>
              </a:ext>
            </a:extLst>
          </p:cNvPr>
          <p:cNvSpPr>
            <a:spLocks noGrp="1"/>
          </p:cNvSpPr>
          <p:nvPr>
            <p:ph type="title"/>
          </p:nvPr>
        </p:nvSpPr>
        <p:spPr/>
        <p:txBody>
          <a:bodyPr/>
          <a:lstStyle/>
          <a:p>
            <a:r>
              <a:rPr lang="en-US" dirty="0"/>
              <a:t>Standardizing your Process</a:t>
            </a:r>
          </a:p>
        </p:txBody>
      </p:sp>
      <p:sp>
        <p:nvSpPr>
          <p:cNvPr id="3" name="Content Placeholder 2">
            <a:extLst>
              <a:ext uri="{FF2B5EF4-FFF2-40B4-BE49-F238E27FC236}">
                <a16:creationId xmlns:a16="http://schemas.microsoft.com/office/drawing/2014/main" id="{630BD595-CC62-4E0F-8A51-074DCF06D1ED}"/>
              </a:ext>
            </a:extLst>
          </p:cNvPr>
          <p:cNvSpPr>
            <a:spLocks noGrp="1"/>
          </p:cNvSpPr>
          <p:nvPr>
            <p:ph idx="1"/>
          </p:nvPr>
        </p:nvSpPr>
        <p:spPr/>
        <p:txBody>
          <a:bodyPr/>
          <a:lstStyle/>
          <a:p>
            <a:r>
              <a:rPr lang="en-US" dirty="0"/>
              <a:t>Clean workspace</a:t>
            </a:r>
          </a:p>
          <a:p>
            <a:r>
              <a:rPr lang="en-US" dirty="0"/>
              <a:t>Version Control</a:t>
            </a:r>
          </a:p>
          <a:p>
            <a:r>
              <a:rPr lang="en-US" dirty="0"/>
              <a:t>Explicit conventions</a:t>
            </a:r>
          </a:p>
          <a:p>
            <a:r>
              <a:rPr lang="en-US" dirty="0"/>
              <a:t>Using phases</a:t>
            </a:r>
          </a:p>
          <a:p>
            <a:r>
              <a:rPr lang="en-US" dirty="0"/>
              <a:t>Structure and organization</a:t>
            </a:r>
          </a:p>
          <a:p>
            <a:r>
              <a:rPr lang="en-US" dirty="0"/>
              <a:t>Bug Tracking</a:t>
            </a:r>
          </a:p>
        </p:txBody>
      </p:sp>
    </p:spTree>
    <p:extLst>
      <p:ext uri="{BB962C8B-B14F-4D97-AF65-F5344CB8AC3E}">
        <p14:creationId xmlns:p14="http://schemas.microsoft.com/office/powerpoint/2010/main" val="141018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36AE-0473-4A3C-B4F5-447A314D2B7F}"/>
              </a:ext>
            </a:extLst>
          </p:cNvPr>
          <p:cNvSpPr>
            <a:spLocks noGrp="1"/>
          </p:cNvSpPr>
          <p:nvPr>
            <p:ph type="title"/>
          </p:nvPr>
        </p:nvSpPr>
        <p:spPr/>
        <p:txBody>
          <a:bodyPr/>
          <a:lstStyle/>
          <a:p>
            <a:r>
              <a:rPr lang="en-US" dirty="0"/>
              <a:t>Finding Data</a:t>
            </a:r>
          </a:p>
        </p:txBody>
      </p:sp>
      <p:graphicFrame>
        <p:nvGraphicFramePr>
          <p:cNvPr id="4" name="Content Placeholder 3">
            <a:extLst>
              <a:ext uri="{FF2B5EF4-FFF2-40B4-BE49-F238E27FC236}">
                <a16:creationId xmlns:a16="http://schemas.microsoft.com/office/drawing/2014/main" id="{45986F9D-290E-4DC1-8D8D-3487C0C45403}"/>
              </a:ext>
            </a:extLst>
          </p:cNvPr>
          <p:cNvGraphicFramePr>
            <a:graphicFrameLocks noGrp="1"/>
          </p:cNvGraphicFramePr>
          <p:nvPr>
            <p:ph idx="1"/>
            <p:extLst>
              <p:ext uri="{D42A27DB-BD31-4B8C-83A1-F6EECF244321}">
                <p14:modId xmlns:p14="http://schemas.microsoft.com/office/powerpoint/2010/main" val="4079152163"/>
              </p:ext>
            </p:extLst>
          </p:nvPr>
        </p:nvGraphicFramePr>
        <p:xfrm>
          <a:off x="1295400" y="1943100"/>
          <a:ext cx="9601200" cy="422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810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9DD8-9008-4661-8149-229B2FCEEA3B}"/>
              </a:ext>
            </a:extLst>
          </p:cNvPr>
          <p:cNvSpPr>
            <a:spLocks noGrp="1"/>
          </p:cNvSpPr>
          <p:nvPr>
            <p:ph type="title"/>
          </p:nvPr>
        </p:nvSpPr>
        <p:spPr/>
        <p:txBody>
          <a:bodyPr/>
          <a:lstStyle/>
          <a:p>
            <a:r>
              <a:rPr lang="en-US" dirty="0"/>
              <a:t>Fighting File Formats</a:t>
            </a:r>
          </a:p>
        </p:txBody>
      </p:sp>
      <p:graphicFrame>
        <p:nvGraphicFramePr>
          <p:cNvPr id="4" name="Content Placeholder 3">
            <a:extLst>
              <a:ext uri="{FF2B5EF4-FFF2-40B4-BE49-F238E27FC236}">
                <a16:creationId xmlns:a16="http://schemas.microsoft.com/office/drawing/2014/main" id="{57B4355E-8D37-4705-8F4B-EAB38D0CAFE9}"/>
              </a:ext>
            </a:extLst>
          </p:cNvPr>
          <p:cNvGraphicFramePr>
            <a:graphicFrameLocks noGrp="1"/>
          </p:cNvGraphicFramePr>
          <p:nvPr>
            <p:ph idx="1"/>
            <p:extLst>
              <p:ext uri="{D42A27DB-BD31-4B8C-83A1-F6EECF244321}">
                <p14:modId xmlns:p14="http://schemas.microsoft.com/office/powerpoint/2010/main" val="3144561056"/>
              </p:ext>
            </p:extLst>
          </p:nvPr>
        </p:nvGraphicFramePr>
        <p:xfrm>
          <a:off x="1295400" y="1943100"/>
          <a:ext cx="9601200" cy="422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423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43F0-B328-4DD6-856D-C2B5631E772A}"/>
              </a:ext>
            </a:extLst>
          </p:cNvPr>
          <p:cNvSpPr>
            <a:spLocks noGrp="1"/>
          </p:cNvSpPr>
          <p:nvPr>
            <p:ph type="title"/>
          </p:nvPr>
        </p:nvSpPr>
        <p:spPr/>
        <p:txBody>
          <a:bodyPr/>
          <a:lstStyle/>
          <a:p>
            <a:r>
              <a:rPr lang="en-US" dirty="0"/>
              <a:t>Collecting Data</a:t>
            </a:r>
          </a:p>
        </p:txBody>
      </p:sp>
      <p:sp>
        <p:nvSpPr>
          <p:cNvPr id="9" name="Text Placeholder 8">
            <a:extLst>
              <a:ext uri="{FF2B5EF4-FFF2-40B4-BE49-F238E27FC236}">
                <a16:creationId xmlns:a16="http://schemas.microsoft.com/office/drawing/2014/main" id="{12733FE6-9140-48E4-B47C-B9B4E49BD6EF}"/>
              </a:ext>
            </a:extLst>
          </p:cNvPr>
          <p:cNvSpPr>
            <a:spLocks noGrp="1"/>
          </p:cNvSpPr>
          <p:nvPr>
            <p:ph type="body" idx="1"/>
          </p:nvPr>
        </p:nvSpPr>
        <p:spPr/>
        <p:txBody>
          <a:bodyPr/>
          <a:lstStyle/>
          <a:p>
            <a:r>
              <a:rPr lang="en-US" dirty="0"/>
              <a:t>Scraping Web Sites</a:t>
            </a:r>
          </a:p>
        </p:txBody>
      </p:sp>
      <p:graphicFrame>
        <p:nvGraphicFramePr>
          <p:cNvPr id="14" name="Content Placeholder 13">
            <a:extLst>
              <a:ext uri="{FF2B5EF4-FFF2-40B4-BE49-F238E27FC236}">
                <a16:creationId xmlns:a16="http://schemas.microsoft.com/office/drawing/2014/main" id="{D863111D-C57F-45E1-B4C1-D9B63C62322A}"/>
              </a:ext>
            </a:extLst>
          </p:cNvPr>
          <p:cNvGraphicFramePr>
            <a:graphicFrameLocks noGrp="1"/>
          </p:cNvGraphicFramePr>
          <p:nvPr>
            <p:ph sz="half" idx="2"/>
            <p:extLst>
              <p:ext uri="{D42A27DB-BD31-4B8C-83A1-F6EECF244321}">
                <p14:modId xmlns:p14="http://schemas.microsoft.com/office/powerpoint/2010/main" val="2217182158"/>
              </p:ext>
            </p:extLst>
          </p:nvPr>
        </p:nvGraphicFramePr>
        <p:xfrm>
          <a:off x="1298575" y="2565400"/>
          <a:ext cx="45720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 Placeholder 10">
            <a:extLst>
              <a:ext uri="{FF2B5EF4-FFF2-40B4-BE49-F238E27FC236}">
                <a16:creationId xmlns:a16="http://schemas.microsoft.com/office/drawing/2014/main" id="{E17F4B82-B4AF-4B5A-8E85-EB227AD791A6}"/>
              </a:ext>
            </a:extLst>
          </p:cNvPr>
          <p:cNvSpPr>
            <a:spLocks noGrp="1"/>
          </p:cNvSpPr>
          <p:nvPr>
            <p:ph type="body" sz="quarter" idx="3"/>
          </p:nvPr>
        </p:nvSpPr>
        <p:spPr/>
        <p:txBody>
          <a:bodyPr/>
          <a:lstStyle/>
          <a:p>
            <a:r>
              <a:rPr lang="en-US" dirty="0"/>
              <a:t>Mining Real Time Sources</a:t>
            </a:r>
          </a:p>
        </p:txBody>
      </p:sp>
      <p:sp>
        <p:nvSpPr>
          <p:cNvPr id="6" name="TextBox 5">
            <a:extLst>
              <a:ext uri="{FF2B5EF4-FFF2-40B4-BE49-F238E27FC236}">
                <a16:creationId xmlns:a16="http://schemas.microsoft.com/office/drawing/2014/main" id="{FD7F397B-716A-4A7D-A223-D9E3A7BF104A}"/>
              </a:ext>
            </a:extLst>
          </p:cNvPr>
          <p:cNvSpPr txBox="1"/>
          <p:nvPr/>
        </p:nvSpPr>
        <p:spPr>
          <a:xfrm>
            <a:off x="1295400" y="6330434"/>
            <a:ext cx="1794081" cy="369332"/>
          </a:xfrm>
          <a:prstGeom prst="rect">
            <a:avLst/>
          </a:prstGeom>
          <a:noFill/>
        </p:spPr>
        <p:txBody>
          <a:bodyPr wrap="none" rtlCol="0">
            <a:spAutoFit/>
          </a:bodyPr>
          <a:lstStyle/>
          <a:p>
            <a:r>
              <a:rPr lang="en-US" dirty="0"/>
              <a:t>*Check Legality!</a:t>
            </a:r>
          </a:p>
        </p:txBody>
      </p:sp>
      <p:pic>
        <p:nvPicPr>
          <p:cNvPr id="1028" name="Picture 4" descr="VCR and Tapes by j4p4n">
            <a:extLst>
              <a:ext uri="{FF2B5EF4-FFF2-40B4-BE49-F238E27FC236}">
                <a16:creationId xmlns:a16="http://schemas.microsoft.com/office/drawing/2014/main" id="{AF16CF78-E0EB-4ECE-ACDF-604E6FD4AEC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13648" y="4093699"/>
            <a:ext cx="2849795" cy="15722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eather symbols template by spite">
            <a:extLst>
              <a:ext uri="{FF2B5EF4-FFF2-40B4-BE49-F238E27FC236}">
                <a16:creationId xmlns:a16="http://schemas.microsoft.com/office/drawing/2014/main" id="{8ABCC143-70DE-47CE-95CE-D3E0C3990BA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57217" y="2498346"/>
            <a:ext cx="1818199" cy="17090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3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CA7E-DD26-4579-9CC9-1EF62DEEB612}"/>
              </a:ext>
            </a:extLst>
          </p:cNvPr>
          <p:cNvSpPr>
            <a:spLocks noGrp="1"/>
          </p:cNvSpPr>
          <p:nvPr>
            <p:ph type="title"/>
          </p:nvPr>
        </p:nvSpPr>
        <p:spPr/>
        <p:txBody>
          <a:bodyPr/>
          <a:lstStyle/>
          <a:p>
            <a:r>
              <a:rPr lang="en-US" dirty="0"/>
              <a:t>Mash-ups</a:t>
            </a:r>
          </a:p>
        </p:txBody>
      </p:sp>
      <p:graphicFrame>
        <p:nvGraphicFramePr>
          <p:cNvPr id="8" name="Content Placeholder 7">
            <a:extLst>
              <a:ext uri="{FF2B5EF4-FFF2-40B4-BE49-F238E27FC236}">
                <a16:creationId xmlns:a16="http://schemas.microsoft.com/office/drawing/2014/main" id="{D2F1C7B9-0E43-47CE-85AC-3E122EA6EE41}"/>
              </a:ext>
            </a:extLst>
          </p:cNvPr>
          <p:cNvGraphicFramePr>
            <a:graphicFrameLocks noGrp="1"/>
          </p:cNvGraphicFramePr>
          <p:nvPr>
            <p:ph idx="1"/>
            <p:extLst>
              <p:ext uri="{D42A27DB-BD31-4B8C-83A1-F6EECF244321}">
                <p14:modId xmlns:p14="http://schemas.microsoft.com/office/powerpoint/2010/main" val="2233509918"/>
              </p:ext>
            </p:extLst>
          </p:nvPr>
        </p:nvGraphicFramePr>
        <p:xfrm>
          <a:off x="1295400" y="1943100"/>
          <a:ext cx="9601200" cy="422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598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C6550-903D-457B-9063-20F8FE31C7EF}"/>
              </a:ext>
            </a:extLst>
          </p:cNvPr>
          <p:cNvSpPr>
            <a:spLocks noGrp="1"/>
          </p:cNvSpPr>
          <p:nvPr>
            <p:ph type="title"/>
          </p:nvPr>
        </p:nvSpPr>
        <p:spPr/>
        <p:txBody>
          <a:bodyPr/>
          <a:lstStyle/>
          <a:p>
            <a:r>
              <a:rPr lang="en-US" dirty="0"/>
              <a:t>Restructuring Data</a:t>
            </a:r>
          </a:p>
        </p:txBody>
      </p:sp>
      <p:sp>
        <p:nvSpPr>
          <p:cNvPr id="3" name="Content Placeholder 2">
            <a:extLst>
              <a:ext uri="{FF2B5EF4-FFF2-40B4-BE49-F238E27FC236}">
                <a16:creationId xmlns:a16="http://schemas.microsoft.com/office/drawing/2014/main" id="{DC33654A-152D-43D9-B03B-A4BA5E684370}"/>
              </a:ext>
            </a:extLst>
          </p:cNvPr>
          <p:cNvSpPr>
            <a:spLocks noGrp="1"/>
          </p:cNvSpPr>
          <p:nvPr>
            <p:ph idx="1"/>
          </p:nvPr>
        </p:nvSpPr>
        <p:spPr/>
        <p:txBody>
          <a:bodyPr/>
          <a:lstStyle/>
          <a:p>
            <a:r>
              <a:rPr lang="en-US" dirty="0"/>
              <a:t>Common structure</a:t>
            </a:r>
          </a:p>
          <a:p>
            <a:pPr lvl="1"/>
            <a:r>
              <a:rPr lang="en-US" dirty="0"/>
              <a:t>E.g., Lists of dictionaries</a:t>
            </a:r>
          </a:p>
        </p:txBody>
      </p:sp>
    </p:spTree>
    <p:extLst>
      <p:ext uri="{BB962C8B-B14F-4D97-AF65-F5344CB8AC3E}">
        <p14:creationId xmlns:p14="http://schemas.microsoft.com/office/powerpoint/2010/main" val="71261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60AF-D207-4C86-9473-B6309F267828}"/>
              </a:ext>
            </a:extLst>
          </p:cNvPr>
          <p:cNvSpPr>
            <a:spLocks noGrp="1"/>
          </p:cNvSpPr>
          <p:nvPr>
            <p:ph type="title"/>
          </p:nvPr>
        </p:nvSpPr>
        <p:spPr/>
        <p:txBody>
          <a:bodyPr/>
          <a:lstStyle/>
          <a:p>
            <a:r>
              <a:rPr lang="en-US" dirty="0"/>
              <a:t>Layering/Chunking</a:t>
            </a:r>
          </a:p>
        </p:txBody>
      </p:sp>
      <p:sp>
        <p:nvSpPr>
          <p:cNvPr id="4" name="Rectangle 3">
            <a:extLst>
              <a:ext uri="{FF2B5EF4-FFF2-40B4-BE49-F238E27FC236}">
                <a16:creationId xmlns:a16="http://schemas.microsoft.com/office/drawing/2014/main" id="{63F9693A-AF28-40D7-8DD6-17868C431ADC}"/>
              </a:ext>
            </a:extLst>
          </p:cNvPr>
          <p:cNvSpPr/>
          <p:nvPr/>
        </p:nvSpPr>
        <p:spPr>
          <a:xfrm>
            <a:off x="529880" y="3108960"/>
            <a:ext cx="2897945" cy="2110154"/>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r>
              <a:rPr lang="en-US" sz="2800" b="1" dirty="0"/>
              <a:t>Time</a:t>
            </a:r>
          </a:p>
        </p:txBody>
      </p:sp>
      <p:sp>
        <p:nvSpPr>
          <p:cNvPr id="5" name="Rectangle 4">
            <a:extLst>
              <a:ext uri="{FF2B5EF4-FFF2-40B4-BE49-F238E27FC236}">
                <a16:creationId xmlns:a16="http://schemas.microsoft.com/office/drawing/2014/main" id="{DB7D3BD2-2257-449C-A37A-6C30DA6CA026}"/>
              </a:ext>
            </a:extLst>
          </p:cNvPr>
          <p:cNvSpPr/>
          <p:nvPr/>
        </p:nvSpPr>
        <p:spPr>
          <a:xfrm>
            <a:off x="743243" y="3655255"/>
            <a:ext cx="888609" cy="635391"/>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2800" b="1" dirty="0"/>
              <a:t>Day</a:t>
            </a:r>
          </a:p>
        </p:txBody>
      </p:sp>
      <p:sp>
        <p:nvSpPr>
          <p:cNvPr id="6" name="Rectangle 5">
            <a:extLst>
              <a:ext uri="{FF2B5EF4-FFF2-40B4-BE49-F238E27FC236}">
                <a16:creationId xmlns:a16="http://schemas.microsoft.com/office/drawing/2014/main" id="{20E89222-B565-404B-A08C-832913D0E4FE}"/>
              </a:ext>
            </a:extLst>
          </p:cNvPr>
          <p:cNvSpPr/>
          <p:nvPr/>
        </p:nvSpPr>
        <p:spPr>
          <a:xfrm>
            <a:off x="1826455" y="3655254"/>
            <a:ext cx="1254370" cy="635391"/>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2800" b="1" dirty="0"/>
              <a:t>Month</a:t>
            </a:r>
          </a:p>
        </p:txBody>
      </p:sp>
      <p:sp>
        <p:nvSpPr>
          <p:cNvPr id="7" name="Rectangle 6">
            <a:extLst>
              <a:ext uri="{FF2B5EF4-FFF2-40B4-BE49-F238E27FC236}">
                <a16:creationId xmlns:a16="http://schemas.microsoft.com/office/drawing/2014/main" id="{493F197A-9156-47E3-A514-E0D5A98CB8F7}"/>
              </a:ext>
            </a:extLst>
          </p:cNvPr>
          <p:cNvSpPr/>
          <p:nvPr/>
        </p:nvSpPr>
        <p:spPr>
          <a:xfrm>
            <a:off x="743243" y="4437183"/>
            <a:ext cx="1254370" cy="635391"/>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2800" b="1" dirty="0"/>
              <a:t>Year</a:t>
            </a:r>
          </a:p>
        </p:txBody>
      </p:sp>
      <p:sp>
        <p:nvSpPr>
          <p:cNvPr id="8" name="Rectangle 7">
            <a:extLst>
              <a:ext uri="{FF2B5EF4-FFF2-40B4-BE49-F238E27FC236}">
                <a16:creationId xmlns:a16="http://schemas.microsoft.com/office/drawing/2014/main" id="{1AB14C21-C8EB-47A9-89A9-E85117596074}"/>
              </a:ext>
            </a:extLst>
          </p:cNvPr>
          <p:cNvSpPr/>
          <p:nvPr/>
        </p:nvSpPr>
        <p:spPr>
          <a:xfrm>
            <a:off x="6344528" y="1890931"/>
            <a:ext cx="4021017" cy="2110154"/>
          </a:xfrm>
          <a:prstGeom prst="rect">
            <a:avLst/>
          </a:prstGeom>
        </p:spPr>
        <p:style>
          <a:lnRef idx="3">
            <a:schemeClr val="lt1"/>
          </a:lnRef>
          <a:fillRef idx="1">
            <a:schemeClr val="accent6"/>
          </a:fillRef>
          <a:effectRef idx="1">
            <a:schemeClr val="accent6"/>
          </a:effectRef>
          <a:fontRef idx="minor">
            <a:schemeClr val="lt1"/>
          </a:fontRef>
        </p:style>
        <p:txBody>
          <a:bodyPr rtlCol="0" anchor="t"/>
          <a:lstStyle/>
          <a:p>
            <a:r>
              <a:rPr lang="en-US" sz="2800" b="1" dirty="0"/>
              <a:t>Location</a:t>
            </a:r>
          </a:p>
        </p:txBody>
      </p:sp>
      <p:sp>
        <p:nvSpPr>
          <p:cNvPr id="9" name="Rectangle 8">
            <a:extLst>
              <a:ext uri="{FF2B5EF4-FFF2-40B4-BE49-F238E27FC236}">
                <a16:creationId xmlns:a16="http://schemas.microsoft.com/office/drawing/2014/main" id="{57546595-95DB-45D7-9351-2358700A364B}"/>
              </a:ext>
            </a:extLst>
          </p:cNvPr>
          <p:cNvSpPr/>
          <p:nvPr/>
        </p:nvSpPr>
        <p:spPr>
          <a:xfrm>
            <a:off x="6539131" y="2437226"/>
            <a:ext cx="888609" cy="635391"/>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2800" b="1" dirty="0"/>
              <a:t>City</a:t>
            </a:r>
          </a:p>
        </p:txBody>
      </p:sp>
      <p:sp>
        <p:nvSpPr>
          <p:cNvPr id="10" name="Rectangle 9">
            <a:extLst>
              <a:ext uri="{FF2B5EF4-FFF2-40B4-BE49-F238E27FC236}">
                <a16:creationId xmlns:a16="http://schemas.microsoft.com/office/drawing/2014/main" id="{98518584-D737-4959-8DD6-C68538016927}"/>
              </a:ext>
            </a:extLst>
          </p:cNvPr>
          <p:cNvSpPr/>
          <p:nvPr/>
        </p:nvSpPr>
        <p:spPr>
          <a:xfrm>
            <a:off x="7622343" y="2437225"/>
            <a:ext cx="1254370" cy="635391"/>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2800" b="1" dirty="0"/>
              <a:t>State</a:t>
            </a:r>
          </a:p>
        </p:txBody>
      </p:sp>
      <p:sp>
        <p:nvSpPr>
          <p:cNvPr id="11" name="Rectangle 10">
            <a:extLst>
              <a:ext uri="{FF2B5EF4-FFF2-40B4-BE49-F238E27FC236}">
                <a16:creationId xmlns:a16="http://schemas.microsoft.com/office/drawing/2014/main" id="{4518BFFE-7712-4B9A-B3FB-2AF957F79CB0}"/>
              </a:ext>
            </a:extLst>
          </p:cNvPr>
          <p:cNvSpPr/>
          <p:nvPr/>
        </p:nvSpPr>
        <p:spPr>
          <a:xfrm>
            <a:off x="6539130" y="3219154"/>
            <a:ext cx="1594339" cy="635391"/>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2800" b="1" dirty="0"/>
              <a:t>Latitude</a:t>
            </a:r>
          </a:p>
        </p:txBody>
      </p:sp>
      <p:sp>
        <p:nvSpPr>
          <p:cNvPr id="12" name="Rectangle 11">
            <a:extLst>
              <a:ext uri="{FF2B5EF4-FFF2-40B4-BE49-F238E27FC236}">
                <a16:creationId xmlns:a16="http://schemas.microsoft.com/office/drawing/2014/main" id="{F68CB20C-74E4-4F0C-8F52-BB1ADAF5C77E}"/>
              </a:ext>
            </a:extLst>
          </p:cNvPr>
          <p:cNvSpPr/>
          <p:nvPr/>
        </p:nvSpPr>
        <p:spPr>
          <a:xfrm>
            <a:off x="8452337" y="3219153"/>
            <a:ext cx="1791286" cy="635391"/>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2800" b="1" dirty="0"/>
              <a:t>Longitude</a:t>
            </a:r>
          </a:p>
        </p:txBody>
      </p:sp>
      <p:sp>
        <p:nvSpPr>
          <p:cNvPr id="13" name="Rectangle 12">
            <a:extLst>
              <a:ext uri="{FF2B5EF4-FFF2-40B4-BE49-F238E27FC236}">
                <a16:creationId xmlns:a16="http://schemas.microsoft.com/office/drawing/2014/main" id="{40EDF1A3-9459-42C8-B71B-FBF56C7CE43F}"/>
              </a:ext>
            </a:extLst>
          </p:cNvPr>
          <p:cNvSpPr/>
          <p:nvPr/>
        </p:nvSpPr>
        <p:spPr>
          <a:xfrm>
            <a:off x="4855696" y="4547379"/>
            <a:ext cx="4021017" cy="2110154"/>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r>
              <a:rPr lang="en-US" sz="2800" b="1" dirty="0"/>
              <a:t>Data</a:t>
            </a:r>
          </a:p>
        </p:txBody>
      </p:sp>
      <p:sp>
        <p:nvSpPr>
          <p:cNvPr id="14" name="Rectangle 13">
            <a:extLst>
              <a:ext uri="{FF2B5EF4-FFF2-40B4-BE49-F238E27FC236}">
                <a16:creationId xmlns:a16="http://schemas.microsoft.com/office/drawing/2014/main" id="{A934BD0F-4C23-4ABF-AC1A-F10B9EA66893}"/>
              </a:ext>
            </a:extLst>
          </p:cNvPr>
          <p:cNvSpPr/>
          <p:nvPr/>
        </p:nvSpPr>
        <p:spPr>
          <a:xfrm>
            <a:off x="5050299" y="5093674"/>
            <a:ext cx="1083212" cy="635391"/>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2800" b="1" dirty="0"/>
              <a:t>Wind</a:t>
            </a:r>
          </a:p>
        </p:txBody>
      </p:sp>
      <p:sp>
        <p:nvSpPr>
          <p:cNvPr id="15" name="Rectangle 14">
            <a:extLst>
              <a:ext uri="{FF2B5EF4-FFF2-40B4-BE49-F238E27FC236}">
                <a16:creationId xmlns:a16="http://schemas.microsoft.com/office/drawing/2014/main" id="{1996B532-37D7-44BD-AE9E-17D5F16F658C}"/>
              </a:ext>
            </a:extLst>
          </p:cNvPr>
          <p:cNvSpPr/>
          <p:nvPr/>
        </p:nvSpPr>
        <p:spPr>
          <a:xfrm>
            <a:off x="6250741" y="5093673"/>
            <a:ext cx="2201595" cy="635391"/>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2800" b="1" dirty="0"/>
              <a:t>Temperature</a:t>
            </a:r>
          </a:p>
        </p:txBody>
      </p:sp>
      <p:sp>
        <p:nvSpPr>
          <p:cNvPr id="16" name="Rectangle 15">
            <a:extLst>
              <a:ext uri="{FF2B5EF4-FFF2-40B4-BE49-F238E27FC236}">
                <a16:creationId xmlns:a16="http://schemas.microsoft.com/office/drawing/2014/main" id="{5362BB24-2940-43FC-AA9E-831A27CA5FCE}"/>
              </a:ext>
            </a:extLst>
          </p:cNvPr>
          <p:cNvSpPr/>
          <p:nvPr/>
        </p:nvSpPr>
        <p:spPr>
          <a:xfrm>
            <a:off x="5050299" y="5875602"/>
            <a:ext cx="2377442" cy="635391"/>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2800" b="1" dirty="0"/>
              <a:t>Precipitation</a:t>
            </a:r>
          </a:p>
        </p:txBody>
      </p:sp>
    </p:spTree>
    <p:extLst>
      <p:ext uri="{BB962C8B-B14F-4D97-AF65-F5344CB8AC3E}">
        <p14:creationId xmlns:p14="http://schemas.microsoft.com/office/powerpoint/2010/main" val="109660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59F1-FC90-48EC-9B77-700E0C250CD4}"/>
              </a:ext>
            </a:extLst>
          </p:cNvPr>
          <p:cNvSpPr>
            <a:spLocks noGrp="1"/>
          </p:cNvSpPr>
          <p:nvPr>
            <p:ph type="title"/>
          </p:nvPr>
        </p:nvSpPr>
        <p:spPr/>
        <p:txBody>
          <a:bodyPr/>
          <a:lstStyle/>
          <a:p>
            <a:r>
              <a:rPr lang="en-US" dirty="0"/>
              <a:t>Indexing</a:t>
            </a:r>
          </a:p>
        </p:txBody>
      </p:sp>
      <p:graphicFrame>
        <p:nvGraphicFramePr>
          <p:cNvPr id="5" name="Table 4">
            <a:extLst>
              <a:ext uri="{FF2B5EF4-FFF2-40B4-BE49-F238E27FC236}">
                <a16:creationId xmlns:a16="http://schemas.microsoft.com/office/drawing/2014/main" id="{0E75EB11-63A6-4463-AE04-90EB9CB91752}"/>
              </a:ext>
            </a:extLst>
          </p:cNvPr>
          <p:cNvGraphicFramePr>
            <a:graphicFrameLocks noGrp="1"/>
          </p:cNvGraphicFramePr>
          <p:nvPr>
            <p:extLst>
              <p:ext uri="{D42A27DB-BD31-4B8C-83A1-F6EECF244321}">
                <p14:modId xmlns:p14="http://schemas.microsoft.com/office/powerpoint/2010/main" val="3085866440"/>
              </p:ext>
            </p:extLst>
          </p:nvPr>
        </p:nvGraphicFramePr>
        <p:xfrm>
          <a:off x="1274296" y="2675075"/>
          <a:ext cx="9747736" cy="3200400"/>
        </p:xfrm>
        <a:graphic>
          <a:graphicData uri="http://schemas.openxmlformats.org/drawingml/2006/table">
            <a:tbl>
              <a:tblPr firstRow="1" bandRow="1">
                <a:tableStyleId>{5C22544A-7EE6-4342-B048-85BDC9FD1C3A}</a:tableStyleId>
              </a:tblPr>
              <a:tblGrid>
                <a:gridCol w="967906">
                  <a:extLst>
                    <a:ext uri="{9D8B030D-6E8A-4147-A177-3AD203B41FA5}">
                      <a16:colId xmlns:a16="http://schemas.microsoft.com/office/drawing/2014/main" val="480277542"/>
                    </a:ext>
                  </a:extLst>
                </a:gridCol>
                <a:gridCol w="1213381">
                  <a:extLst>
                    <a:ext uri="{9D8B030D-6E8A-4147-A177-3AD203B41FA5}">
                      <a16:colId xmlns:a16="http://schemas.microsoft.com/office/drawing/2014/main" val="896227512"/>
                    </a:ext>
                  </a:extLst>
                </a:gridCol>
                <a:gridCol w="2839707">
                  <a:extLst>
                    <a:ext uri="{9D8B030D-6E8A-4147-A177-3AD203B41FA5}">
                      <a16:colId xmlns:a16="http://schemas.microsoft.com/office/drawing/2014/main" val="3313197024"/>
                    </a:ext>
                  </a:extLst>
                </a:gridCol>
                <a:gridCol w="3024554">
                  <a:extLst>
                    <a:ext uri="{9D8B030D-6E8A-4147-A177-3AD203B41FA5}">
                      <a16:colId xmlns:a16="http://schemas.microsoft.com/office/drawing/2014/main" val="2978318333"/>
                    </a:ext>
                  </a:extLst>
                </a:gridCol>
                <a:gridCol w="1702188">
                  <a:extLst>
                    <a:ext uri="{9D8B030D-6E8A-4147-A177-3AD203B41FA5}">
                      <a16:colId xmlns:a16="http://schemas.microsoft.com/office/drawing/2014/main" val="2451078183"/>
                    </a:ext>
                  </a:extLst>
                </a:gridCol>
              </a:tblGrid>
              <a:tr h="370840">
                <a:tc>
                  <a:txBody>
                    <a:bodyPr/>
                    <a:lstStyle/>
                    <a:p>
                      <a:r>
                        <a:rPr lang="en-US" sz="2400" dirty="0"/>
                        <a:t>Year</a:t>
                      </a:r>
                    </a:p>
                  </a:txBody>
                  <a:tcPr/>
                </a:tc>
                <a:tc>
                  <a:txBody>
                    <a:bodyPr/>
                    <a:lstStyle/>
                    <a:p>
                      <a:r>
                        <a:rPr lang="en-US" sz="2400" dirty="0"/>
                        <a:t>State</a:t>
                      </a:r>
                    </a:p>
                  </a:txBody>
                  <a:tcPr/>
                </a:tc>
                <a:tc>
                  <a:txBody>
                    <a:bodyPr/>
                    <a:lstStyle/>
                    <a:p>
                      <a:r>
                        <a:rPr lang="en-US" sz="2400" b="0" dirty="0"/>
                        <a:t>Motor Crimes Rate</a:t>
                      </a:r>
                    </a:p>
                  </a:txBody>
                  <a:tcPr/>
                </a:tc>
                <a:tc>
                  <a:txBody>
                    <a:bodyPr/>
                    <a:lstStyle/>
                    <a:p>
                      <a:r>
                        <a:rPr lang="en-US" sz="2400" b="0" dirty="0"/>
                        <a:t>Violent Crimes Rate</a:t>
                      </a:r>
                    </a:p>
                  </a:txBody>
                  <a:tcPr/>
                </a:tc>
                <a:tc>
                  <a:txBody>
                    <a:bodyPr/>
                    <a:lstStyle/>
                    <a:p>
                      <a:r>
                        <a:rPr lang="en-US" sz="2400" b="0" dirty="0"/>
                        <a:t>Population</a:t>
                      </a:r>
                    </a:p>
                  </a:txBody>
                  <a:tcPr/>
                </a:tc>
                <a:extLst>
                  <a:ext uri="{0D108BD9-81ED-4DB2-BD59-A6C34878D82A}">
                    <a16:rowId xmlns:a16="http://schemas.microsoft.com/office/drawing/2014/main" val="3422413842"/>
                  </a:ext>
                </a:extLst>
              </a:tr>
              <a:tr h="370840">
                <a:tc>
                  <a:txBody>
                    <a:bodyPr/>
                    <a:lstStyle/>
                    <a:p>
                      <a:r>
                        <a:rPr lang="en-US" sz="2400" dirty="0"/>
                        <a:t>2000</a:t>
                      </a:r>
                    </a:p>
                  </a:txBody>
                  <a:tcPr/>
                </a:tc>
                <a:tc>
                  <a:txBody>
                    <a:bodyPr/>
                    <a:lstStyle/>
                    <a:p>
                      <a:r>
                        <a:rPr lang="en-US" sz="2400" dirty="0"/>
                        <a:t>DE</a:t>
                      </a:r>
                    </a:p>
                  </a:txBody>
                  <a:tcPr/>
                </a:tc>
                <a:tc>
                  <a:txBody>
                    <a:bodyPr/>
                    <a:lstStyle/>
                    <a:p>
                      <a:r>
                        <a:rPr lang="en-US" sz="2400" dirty="0"/>
                        <a:t>44</a:t>
                      </a:r>
                    </a:p>
                  </a:txBody>
                  <a:tcPr/>
                </a:tc>
                <a:tc>
                  <a:txBody>
                    <a:bodyPr/>
                    <a:lstStyle/>
                    <a:p>
                      <a:r>
                        <a:rPr lang="en-US" sz="2400" dirty="0"/>
                        <a:t>27</a:t>
                      </a:r>
                    </a:p>
                  </a:txBody>
                  <a:tcPr/>
                </a:tc>
                <a:tc>
                  <a:txBody>
                    <a:bodyPr/>
                    <a:lstStyle/>
                    <a:p>
                      <a:r>
                        <a:rPr lang="en-US" sz="2400" dirty="0"/>
                        <a:t>800k</a:t>
                      </a:r>
                    </a:p>
                  </a:txBody>
                  <a:tcPr/>
                </a:tc>
                <a:extLst>
                  <a:ext uri="{0D108BD9-81ED-4DB2-BD59-A6C34878D82A}">
                    <a16:rowId xmlns:a16="http://schemas.microsoft.com/office/drawing/2014/main" val="61727567"/>
                  </a:ext>
                </a:extLst>
              </a:tr>
              <a:tr h="370840">
                <a:tc>
                  <a:txBody>
                    <a:bodyPr/>
                    <a:lstStyle/>
                    <a:p>
                      <a:r>
                        <a:rPr lang="en-US" sz="2400" dirty="0"/>
                        <a:t>2000</a:t>
                      </a:r>
                    </a:p>
                  </a:txBody>
                  <a:tcPr/>
                </a:tc>
                <a:tc>
                  <a:txBody>
                    <a:bodyPr/>
                    <a:lstStyle/>
                    <a:p>
                      <a:r>
                        <a:rPr lang="en-US" sz="2400" dirty="0"/>
                        <a:t>VA</a:t>
                      </a:r>
                    </a:p>
                  </a:txBody>
                  <a:tcPr/>
                </a:tc>
                <a:tc>
                  <a:txBody>
                    <a:bodyPr/>
                    <a:lstStyle/>
                    <a:p>
                      <a:r>
                        <a:rPr lang="en-US" sz="2400" dirty="0"/>
                        <a:t>63</a:t>
                      </a:r>
                    </a:p>
                  </a:txBody>
                  <a:tcPr/>
                </a:tc>
                <a:tc>
                  <a:txBody>
                    <a:bodyPr/>
                    <a:lstStyle/>
                    <a:p>
                      <a:r>
                        <a:rPr lang="en-US" sz="2400" dirty="0"/>
                        <a:t>43</a:t>
                      </a:r>
                    </a:p>
                  </a:txBody>
                  <a:tcPr/>
                </a:tc>
                <a:tc>
                  <a:txBody>
                    <a:bodyPr/>
                    <a:lstStyle/>
                    <a:p>
                      <a:r>
                        <a:rPr lang="en-US" sz="2400" dirty="0"/>
                        <a:t>7m</a:t>
                      </a:r>
                    </a:p>
                  </a:txBody>
                  <a:tcPr/>
                </a:tc>
                <a:extLst>
                  <a:ext uri="{0D108BD9-81ED-4DB2-BD59-A6C34878D82A}">
                    <a16:rowId xmlns:a16="http://schemas.microsoft.com/office/drawing/2014/main" val="167082581"/>
                  </a:ext>
                </a:extLst>
              </a:tr>
              <a:tr h="370840">
                <a:tc>
                  <a:txBody>
                    <a:bodyPr/>
                    <a:lstStyle/>
                    <a:p>
                      <a:r>
                        <a:rPr lang="en-US" sz="2400" dirty="0"/>
                        <a:t>2010</a:t>
                      </a:r>
                    </a:p>
                  </a:txBody>
                  <a:tcPr/>
                </a:tc>
                <a:tc>
                  <a:txBody>
                    <a:bodyPr/>
                    <a:lstStyle/>
                    <a:p>
                      <a:r>
                        <a:rPr lang="en-US" sz="2400" dirty="0"/>
                        <a:t>DE</a:t>
                      </a:r>
                    </a:p>
                  </a:txBody>
                  <a:tcPr/>
                </a:tc>
                <a:tc>
                  <a:txBody>
                    <a:bodyPr/>
                    <a:lstStyle/>
                    <a:p>
                      <a:r>
                        <a:rPr lang="en-US" sz="2400" dirty="0"/>
                        <a:t>41</a:t>
                      </a:r>
                    </a:p>
                  </a:txBody>
                  <a:tcPr/>
                </a:tc>
                <a:tc>
                  <a:txBody>
                    <a:bodyPr/>
                    <a:lstStyle/>
                    <a:p>
                      <a:r>
                        <a:rPr lang="en-US" sz="2400" dirty="0"/>
                        <a:t>32</a:t>
                      </a:r>
                    </a:p>
                  </a:txBody>
                  <a:tcPr/>
                </a:tc>
                <a:tc>
                  <a:txBody>
                    <a:bodyPr/>
                    <a:lstStyle/>
                    <a:p>
                      <a:r>
                        <a:rPr lang="en-US" sz="2400" dirty="0"/>
                        <a:t>900k</a:t>
                      </a:r>
                    </a:p>
                  </a:txBody>
                  <a:tcPr/>
                </a:tc>
                <a:extLst>
                  <a:ext uri="{0D108BD9-81ED-4DB2-BD59-A6C34878D82A}">
                    <a16:rowId xmlns:a16="http://schemas.microsoft.com/office/drawing/2014/main" val="2109922738"/>
                  </a:ext>
                </a:extLst>
              </a:tr>
              <a:tr h="370840">
                <a:tc>
                  <a:txBody>
                    <a:bodyPr/>
                    <a:lstStyle/>
                    <a:p>
                      <a:r>
                        <a:rPr lang="en-US" sz="2400" dirty="0"/>
                        <a:t>2010</a:t>
                      </a:r>
                    </a:p>
                  </a:txBody>
                  <a:tcPr/>
                </a:tc>
                <a:tc>
                  <a:txBody>
                    <a:bodyPr/>
                    <a:lstStyle/>
                    <a:p>
                      <a:r>
                        <a:rPr lang="en-US" sz="2400" dirty="0"/>
                        <a:t>VA</a:t>
                      </a:r>
                    </a:p>
                  </a:txBody>
                  <a:tcPr/>
                </a:tc>
                <a:tc>
                  <a:txBody>
                    <a:bodyPr/>
                    <a:lstStyle/>
                    <a:p>
                      <a:r>
                        <a:rPr lang="en-US" sz="2400" dirty="0"/>
                        <a:t>67</a:t>
                      </a:r>
                    </a:p>
                  </a:txBody>
                  <a:tcPr/>
                </a:tc>
                <a:tc>
                  <a:txBody>
                    <a:bodyPr/>
                    <a:lstStyle/>
                    <a:p>
                      <a:r>
                        <a:rPr lang="en-US" sz="2400" dirty="0"/>
                        <a:t>52</a:t>
                      </a:r>
                    </a:p>
                  </a:txBody>
                  <a:tcPr/>
                </a:tc>
                <a:tc>
                  <a:txBody>
                    <a:bodyPr/>
                    <a:lstStyle/>
                    <a:p>
                      <a:r>
                        <a:rPr lang="en-US" sz="2400" dirty="0"/>
                        <a:t>8m</a:t>
                      </a:r>
                    </a:p>
                  </a:txBody>
                  <a:tcPr/>
                </a:tc>
                <a:extLst>
                  <a:ext uri="{0D108BD9-81ED-4DB2-BD59-A6C34878D82A}">
                    <a16:rowId xmlns:a16="http://schemas.microsoft.com/office/drawing/2014/main" val="768540836"/>
                  </a:ext>
                </a:extLst>
              </a:tr>
              <a:tr h="370840">
                <a:tc>
                  <a:txBody>
                    <a:bodyPr/>
                    <a:lstStyle/>
                    <a:p>
                      <a:r>
                        <a:rPr lang="en-US" sz="2400" dirty="0"/>
                        <a:t>…</a:t>
                      </a:r>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133785681"/>
                  </a:ext>
                </a:extLst>
              </a:tr>
              <a:tr h="370840">
                <a:tc>
                  <a:txBody>
                    <a:bodyPr/>
                    <a:lstStyle/>
                    <a:p>
                      <a:r>
                        <a:rPr lang="en-US" sz="2400" dirty="0"/>
                        <a:t>2017</a:t>
                      </a:r>
                    </a:p>
                  </a:txBody>
                  <a:tcPr/>
                </a:tc>
                <a:tc>
                  <a:txBody>
                    <a:bodyPr/>
                    <a:lstStyle/>
                    <a:p>
                      <a:r>
                        <a:rPr lang="en-US" sz="2400" dirty="0"/>
                        <a:t>VA</a:t>
                      </a:r>
                    </a:p>
                  </a:txBody>
                  <a:tcPr/>
                </a:tc>
                <a:tc>
                  <a:txBody>
                    <a:bodyPr/>
                    <a:lstStyle/>
                    <a:p>
                      <a:r>
                        <a:rPr lang="en-US" sz="2400" dirty="0"/>
                        <a:t>90</a:t>
                      </a:r>
                    </a:p>
                  </a:txBody>
                  <a:tcPr/>
                </a:tc>
                <a:tc>
                  <a:txBody>
                    <a:bodyPr/>
                    <a:lstStyle/>
                    <a:p>
                      <a:r>
                        <a:rPr lang="en-US" sz="2400" dirty="0"/>
                        <a:t>46</a:t>
                      </a:r>
                    </a:p>
                  </a:txBody>
                  <a:tcPr/>
                </a:tc>
                <a:tc>
                  <a:txBody>
                    <a:bodyPr/>
                    <a:lstStyle/>
                    <a:p>
                      <a:r>
                        <a:rPr lang="en-US" sz="2400" dirty="0"/>
                        <a:t>9m</a:t>
                      </a:r>
                    </a:p>
                  </a:txBody>
                  <a:tcPr/>
                </a:tc>
                <a:extLst>
                  <a:ext uri="{0D108BD9-81ED-4DB2-BD59-A6C34878D82A}">
                    <a16:rowId xmlns:a16="http://schemas.microsoft.com/office/drawing/2014/main" val="2647473979"/>
                  </a:ext>
                </a:extLst>
              </a:tr>
            </a:tbl>
          </a:graphicData>
        </a:graphic>
      </p:graphicFrame>
      <p:sp>
        <p:nvSpPr>
          <p:cNvPr id="6" name="TextBox 5">
            <a:extLst>
              <a:ext uri="{FF2B5EF4-FFF2-40B4-BE49-F238E27FC236}">
                <a16:creationId xmlns:a16="http://schemas.microsoft.com/office/drawing/2014/main" id="{8A8E135D-B032-48E6-9DFC-0FD89A1DFF92}"/>
              </a:ext>
            </a:extLst>
          </p:cNvPr>
          <p:cNvSpPr txBox="1"/>
          <p:nvPr/>
        </p:nvSpPr>
        <p:spPr>
          <a:xfrm>
            <a:off x="1751425" y="2039815"/>
            <a:ext cx="2292615" cy="584775"/>
          </a:xfrm>
          <a:prstGeom prst="rect">
            <a:avLst/>
          </a:prstGeom>
          <a:noFill/>
        </p:spPr>
        <p:txBody>
          <a:bodyPr wrap="none" rtlCol="0">
            <a:spAutoFit/>
          </a:bodyPr>
          <a:lstStyle/>
          <a:p>
            <a:r>
              <a:rPr lang="en-US" sz="3200" b="1" dirty="0"/>
              <a:t>State Crime</a:t>
            </a:r>
          </a:p>
        </p:txBody>
      </p:sp>
      <p:sp>
        <p:nvSpPr>
          <p:cNvPr id="7" name="Rectangle 6">
            <a:extLst>
              <a:ext uri="{FF2B5EF4-FFF2-40B4-BE49-F238E27FC236}">
                <a16:creationId xmlns:a16="http://schemas.microsoft.com/office/drawing/2014/main" id="{AC8D3346-F445-4F8F-AC92-8E0304EDFFB9}"/>
              </a:ext>
            </a:extLst>
          </p:cNvPr>
          <p:cNvSpPr/>
          <p:nvPr/>
        </p:nvSpPr>
        <p:spPr>
          <a:xfrm>
            <a:off x="1274296" y="2675075"/>
            <a:ext cx="2158221" cy="320040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87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56BC-7218-4640-9197-024FD878BD96}"/>
              </a:ext>
            </a:extLst>
          </p:cNvPr>
          <p:cNvSpPr>
            <a:spLocks noGrp="1"/>
          </p:cNvSpPr>
          <p:nvPr>
            <p:ph type="title"/>
          </p:nvPr>
        </p:nvSpPr>
        <p:spPr/>
        <p:txBody>
          <a:bodyPr/>
          <a:lstStyle/>
          <a:p>
            <a:r>
              <a:rPr lang="en-US" dirty="0"/>
              <a:t>Data Science as an Introductory Context</a:t>
            </a:r>
          </a:p>
        </p:txBody>
      </p:sp>
      <p:sp>
        <p:nvSpPr>
          <p:cNvPr id="4" name="Text Placeholder 3">
            <a:extLst>
              <a:ext uri="{FF2B5EF4-FFF2-40B4-BE49-F238E27FC236}">
                <a16:creationId xmlns:a16="http://schemas.microsoft.com/office/drawing/2014/main" id="{D6B41CDA-2A34-4253-8C81-2D59CC3CD3CE}"/>
              </a:ext>
            </a:extLst>
          </p:cNvPr>
          <p:cNvSpPr>
            <a:spLocks noGrp="1"/>
          </p:cNvSpPr>
          <p:nvPr>
            <p:ph type="body" idx="1"/>
          </p:nvPr>
        </p:nvSpPr>
        <p:spPr/>
        <p:txBody>
          <a:bodyPr/>
          <a:lstStyle/>
          <a:p>
            <a:r>
              <a:rPr lang="en-US" dirty="0"/>
              <a:t>Cognitive</a:t>
            </a:r>
          </a:p>
        </p:txBody>
      </p:sp>
      <p:sp>
        <p:nvSpPr>
          <p:cNvPr id="5" name="Content Placeholder 4">
            <a:extLst>
              <a:ext uri="{FF2B5EF4-FFF2-40B4-BE49-F238E27FC236}">
                <a16:creationId xmlns:a16="http://schemas.microsoft.com/office/drawing/2014/main" id="{11AE84DB-6B07-42D0-A01E-CF5A3121A7EB}"/>
              </a:ext>
            </a:extLst>
          </p:cNvPr>
          <p:cNvSpPr>
            <a:spLocks noGrp="1"/>
          </p:cNvSpPr>
          <p:nvPr>
            <p:ph sz="half" idx="2"/>
          </p:nvPr>
        </p:nvSpPr>
        <p:spPr/>
        <p:txBody>
          <a:bodyPr/>
          <a:lstStyle/>
          <a:p>
            <a:r>
              <a:rPr lang="en-US" dirty="0"/>
              <a:t>Connection to Programming</a:t>
            </a:r>
          </a:p>
          <a:p>
            <a:r>
              <a:rPr lang="en-US" dirty="0"/>
              <a:t>Aligns with many learning objectives</a:t>
            </a:r>
          </a:p>
          <a:p>
            <a:r>
              <a:rPr lang="en-US" dirty="0"/>
              <a:t>Flexible difficulty</a:t>
            </a:r>
          </a:p>
        </p:txBody>
      </p:sp>
      <p:sp>
        <p:nvSpPr>
          <p:cNvPr id="6" name="Text Placeholder 5">
            <a:extLst>
              <a:ext uri="{FF2B5EF4-FFF2-40B4-BE49-F238E27FC236}">
                <a16:creationId xmlns:a16="http://schemas.microsoft.com/office/drawing/2014/main" id="{0B56F554-DD75-40B9-9E16-67E234444168}"/>
              </a:ext>
            </a:extLst>
          </p:cNvPr>
          <p:cNvSpPr>
            <a:spLocks noGrp="1"/>
          </p:cNvSpPr>
          <p:nvPr>
            <p:ph type="body" sz="quarter" idx="3"/>
          </p:nvPr>
        </p:nvSpPr>
        <p:spPr/>
        <p:txBody>
          <a:bodyPr/>
          <a:lstStyle/>
          <a:p>
            <a:r>
              <a:rPr lang="en-US" dirty="0"/>
              <a:t>Motivational</a:t>
            </a:r>
          </a:p>
        </p:txBody>
      </p:sp>
      <p:sp>
        <p:nvSpPr>
          <p:cNvPr id="7" name="Content Placeholder 6">
            <a:extLst>
              <a:ext uri="{FF2B5EF4-FFF2-40B4-BE49-F238E27FC236}">
                <a16:creationId xmlns:a16="http://schemas.microsoft.com/office/drawing/2014/main" id="{56C1F159-6131-4111-9496-44F3C5888370}"/>
              </a:ext>
            </a:extLst>
          </p:cNvPr>
          <p:cNvSpPr>
            <a:spLocks noGrp="1"/>
          </p:cNvSpPr>
          <p:nvPr>
            <p:ph sz="quarter" idx="4"/>
          </p:nvPr>
        </p:nvSpPr>
        <p:spPr/>
        <p:txBody>
          <a:bodyPr/>
          <a:lstStyle/>
          <a:p>
            <a:r>
              <a:rPr lang="en-US" dirty="0"/>
              <a:t>Useful/"Authentic"</a:t>
            </a:r>
          </a:p>
          <a:p>
            <a:r>
              <a:rPr lang="en-US" dirty="0"/>
              <a:t>Connects to personal interests</a:t>
            </a:r>
          </a:p>
          <a:p>
            <a:r>
              <a:rPr lang="en-US" dirty="0"/>
              <a:t>Freedom to explore</a:t>
            </a:r>
          </a:p>
        </p:txBody>
      </p:sp>
    </p:spTree>
    <p:extLst>
      <p:ext uri="{BB962C8B-B14F-4D97-AF65-F5344CB8AC3E}">
        <p14:creationId xmlns:p14="http://schemas.microsoft.com/office/powerpoint/2010/main" val="250538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9FF3-3A1F-4D62-AAEB-5709E41722F0}"/>
              </a:ext>
            </a:extLst>
          </p:cNvPr>
          <p:cNvSpPr>
            <a:spLocks noGrp="1"/>
          </p:cNvSpPr>
          <p:nvPr>
            <p:ph type="title"/>
          </p:nvPr>
        </p:nvSpPr>
        <p:spPr/>
        <p:txBody>
          <a:bodyPr/>
          <a:lstStyle/>
          <a:p>
            <a:r>
              <a:rPr lang="en-US" dirty="0"/>
              <a:t>Pivoting/Aggregating/Binning</a:t>
            </a:r>
          </a:p>
        </p:txBody>
      </p:sp>
      <p:sp>
        <p:nvSpPr>
          <p:cNvPr id="3" name="Content Placeholder 2">
            <a:extLst>
              <a:ext uri="{FF2B5EF4-FFF2-40B4-BE49-F238E27FC236}">
                <a16:creationId xmlns:a16="http://schemas.microsoft.com/office/drawing/2014/main" id="{D9089A78-CEFE-4B93-AE32-9CD331021B75}"/>
              </a:ext>
            </a:extLst>
          </p:cNvPr>
          <p:cNvSpPr>
            <a:spLocks noGrp="1"/>
          </p:cNvSpPr>
          <p:nvPr>
            <p:ph idx="1"/>
          </p:nvPr>
        </p:nvSpPr>
        <p:spPr/>
        <p:txBody>
          <a:bodyPr/>
          <a:lstStyle/>
          <a:p>
            <a:r>
              <a:rPr lang="en-US" dirty="0"/>
              <a:t>Sum</a:t>
            </a:r>
          </a:p>
          <a:p>
            <a:r>
              <a:rPr lang="en-US" dirty="0"/>
              <a:t>Length</a:t>
            </a:r>
          </a:p>
          <a:p>
            <a:r>
              <a:rPr lang="en-US" dirty="0"/>
              <a:t>Mean</a:t>
            </a:r>
          </a:p>
          <a:p>
            <a:r>
              <a:rPr lang="en-US" dirty="0"/>
              <a:t>Median</a:t>
            </a:r>
          </a:p>
          <a:p>
            <a:r>
              <a:rPr lang="en-US" dirty="0"/>
              <a:t>Variance</a:t>
            </a:r>
          </a:p>
          <a:p>
            <a:r>
              <a:rPr lang="en-US" dirty="0"/>
              <a:t>Etc.</a:t>
            </a:r>
          </a:p>
        </p:txBody>
      </p:sp>
    </p:spTree>
    <p:extLst>
      <p:ext uri="{BB962C8B-B14F-4D97-AF65-F5344CB8AC3E}">
        <p14:creationId xmlns:p14="http://schemas.microsoft.com/office/powerpoint/2010/main" val="383424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C473-EC7B-44C1-A232-8FADC167E5E2}"/>
              </a:ext>
            </a:extLst>
          </p:cNvPr>
          <p:cNvSpPr>
            <a:spLocks noGrp="1"/>
          </p:cNvSpPr>
          <p:nvPr>
            <p:ph type="title"/>
          </p:nvPr>
        </p:nvSpPr>
        <p:spPr/>
        <p:txBody>
          <a:bodyPr/>
          <a:lstStyle/>
          <a:p>
            <a:r>
              <a:rPr lang="en-US" dirty="0"/>
              <a:t>Stacking</a:t>
            </a:r>
          </a:p>
        </p:txBody>
      </p:sp>
      <p:graphicFrame>
        <p:nvGraphicFramePr>
          <p:cNvPr id="4" name="Content Placeholder 3">
            <a:extLst>
              <a:ext uri="{FF2B5EF4-FFF2-40B4-BE49-F238E27FC236}">
                <a16:creationId xmlns:a16="http://schemas.microsoft.com/office/drawing/2014/main" id="{9692BA26-365E-41A8-B32B-3B5FC16A4755}"/>
              </a:ext>
            </a:extLst>
          </p:cNvPr>
          <p:cNvGraphicFramePr>
            <a:graphicFrameLocks noGrp="1"/>
          </p:cNvGraphicFramePr>
          <p:nvPr>
            <p:ph idx="1"/>
            <p:extLst>
              <p:ext uri="{D42A27DB-BD31-4B8C-83A1-F6EECF244321}">
                <p14:modId xmlns:p14="http://schemas.microsoft.com/office/powerpoint/2010/main" val="626089635"/>
              </p:ext>
            </p:extLst>
          </p:nvPr>
        </p:nvGraphicFramePr>
        <p:xfrm>
          <a:off x="943706" y="2915126"/>
          <a:ext cx="3557955" cy="1554480"/>
        </p:xfrm>
        <a:graphic>
          <a:graphicData uri="http://schemas.openxmlformats.org/drawingml/2006/table">
            <a:tbl>
              <a:tblPr firstRow="1" bandRow="1">
                <a:tableStyleId>{5C22544A-7EE6-4342-B048-85BDC9FD1C3A}</a:tableStyleId>
              </a:tblPr>
              <a:tblGrid>
                <a:gridCol w="895415">
                  <a:extLst>
                    <a:ext uri="{9D8B030D-6E8A-4147-A177-3AD203B41FA5}">
                      <a16:colId xmlns:a16="http://schemas.microsoft.com/office/drawing/2014/main" val="1332829586"/>
                    </a:ext>
                  </a:extLst>
                </a:gridCol>
                <a:gridCol w="2662540">
                  <a:extLst>
                    <a:ext uri="{9D8B030D-6E8A-4147-A177-3AD203B41FA5}">
                      <a16:colId xmlns:a16="http://schemas.microsoft.com/office/drawing/2014/main" val="1466021607"/>
                    </a:ext>
                  </a:extLst>
                </a:gridCol>
              </a:tblGrid>
              <a:tr h="370840">
                <a:tc>
                  <a:txBody>
                    <a:bodyPr/>
                    <a:lstStyle/>
                    <a:p>
                      <a:r>
                        <a:rPr lang="en-US" sz="2800" dirty="0"/>
                        <a:t>Day</a:t>
                      </a:r>
                    </a:p>
                  </a:txBody>
                  <a:tcPr/>
                </a:tc>
                <a:tc>
                  <a:txBody>
                    <a:bodyPr/>
                    <a:lstStyle/>
                    <a:p>
                      <a:r>
                        <a:rPr lang="en-US" sz="2800" dirty="0"/>
                        <a:t>Temperatures</a:t>
                      </a:r>
                    </a:p>
                  </a:txBody>
                  <a:tcPr/>
                </a:tc>
                <a:extLst>
                  <a:ext uri="{0D108BD9-81ED-4DB2-BD59-A6C34878D82A}">
                    <a16:rowId xmlns:a16="http://schemas.microsoft.com/office/drawing/2014/main" val="3341152804"/>
                  </a:ext>
                </a:extLst>
              </a:tr>
              <a:tr h="370840">
                <a:tc>
                  <a:txBody>
                    <a:bodyPr/>
                    <a:lstStyle/>
                    <a:p>
                      <a:r>
                        <a:rPr lang="en-US" sz="2800" dirty="0"/>
                        <a:t>1</a:t>
                      </a:r>
                    </a:p>
                  </a:txBody>
                  <a:tcPr/>
                </a:tc>
                <a:tc>
                  <a:txBody>
                    <a:bodyPr/>
                    <a:lstStyle/>
                    <a:p>
                      <a:r>
                        <a:rPr lang="en-US" sz="2800" dirty="0"/>
                        <a:t>45, 55, 60, 65</a:t>
                      </a:r>
                    </a:p>
                  </a:txBody>
                  <a:tcPr/>
                </a:tc>
                <a:extLst>
                  <a:ext uri="{0D108BD9-81ED-4DB2-BD59-A6C34878D82A}">
                    <a16:rowId xmlns:a16="http://schemas.microsoft.com/office/drawing/2014/main" val="4208735246"/>
                  </a:ext>
                </a:extLst>
              </a:tr>
              <a:tr h="370840">
                <a:tc>
                  <a:txBody>
                    <a:bodyPr/>
                    <a:lstStyle/>
                    <a:p>
                      <a:r>
                        <a:rPr lang="en-US" sz="2800" dirty="0"/>
                        <a:t>2</a:t>
                      </a:r>
                    </a:p>
                  </a:txBody>
                  <a:tcPr/>
                </a:tc>
                <a:tc>
                  <a:txBody>
                    <a:bodyPr/>
                    <a:lstStyle/>
                    <a:p>
                      <a:r>
                        <a:rPr lang="en-US" sz="2800" dirty="0"/>
                        <a:t>32, 27, 23, 22</a:t>
                      </a:r>
                    </a:p>
                  </a:txBody>
                  <a:tcPr/>
                </a:tc>
                <a:extLst>
                  <a:ext uri="{0D108BD9-81ED-4DB2-BD59-A6C34878D82A}">
                    <a16:rowId xmlns:a16="http://schemas.microsoft.com/office/drawing/2014/main" val="439711226"/>
                  </a:ext>
                </a:extLst>
              </a:tr>
            </a:tbl>
          </a:graphicData>
        </a:graphic>
      </p:graphicFrame>
      <p:graphicFrame>
        <p:nvGraphicFramePr>
          <p:cNvPr id="5" name="Content Placeholder 3">
            <a:extLst>
              <a:ext uri="{FF2B5EF4-FFF2-40B4-BE49-F238E27FC236}">
                <a16:creationId xmlns:a16="http://schemas.microsoft.com/office/drawing/2014/main" id="{ECF1255E-1362-4D1A-89E6-895D16CE53C7}"/>
              </a:ext>
            </a:extLst>
          </p:cNvPr>
          <p:cNvGraphicFramePr>
            <a:graphicFrameLocks/>
          </p:cNvGraphicFramePr>
          <p:nvPr>
            <p:extLst>
              <p:ext uri="{D42A27DB-BD31-4B8C-83A1-F6EECF244321}">
                <p14:modId xmlns:p14="http://schemas.microsoft.com/office/powerpoint/2010/main" val="3910581073"/>
              </p:ext>
            </p:extLst>
          </p:nvPr>
        </p:nvGraphicFramePr>
        <p:xfrm>
          <a:off x="6485205" y="1132298"/>
          <a:ext cx="4881491" cy="5090643"/>
        </p:xfrm>
        <a:graphic>
          <a:graphicData uri="http://schemas.openxmlformats.org/drawingml/2006/table">
            <a:tbl>
              <a:tblPr firstRow="1" bandRow="1">
                <a:tableStyleId>{5C22544A-7EE6-4342-B048-85BDC9FD1C3A}</a:tableStyleId>
              </a:tblPr>
              <a:tblGrid>
                <a:gridCol w="1139484">
                  <a:extLst>
                    <a:ext uri="{9D8B030D-6E8A-4147-A177-3AD203B41FA5}">
                      <a16:colId xmlns:a16="http://schemas.microsoft.com/office/drawing/2014/main" val="1332829586"/>
                    </a:ext>
                  </a:extLst>
                </a:gridCol>
                <a:gridCol w="1689676">
                  <a:extLst>
                    <a:ext uri="{9D8B030D-6E8A-4147-A177-3AD203B41FA5}">
                      <a16:colId xmlns:a16="http://schemas.microsoft.com/office/drawing/2014/main" val="1466021607"/>
                    </a:ext>
                  </a:extLst>
                </a:gridCol>
                <a:gridCol w="2052331">
                  <a:extLst>
                    <a:ext uri="{9D8B030D-6E8A-4147-A177-3AD203B41FA5}">
                      <a16:colId xmlns:a16="http://schemas.microsoft.com/office/drawing/2014/main" val="1599348521"/>
                    </a:ext>
                  </a:extLst>
                </a:gridCol>
              </a:tblGrid>
              <a:tr h="565627">
                <a:tc>
                  <a:txBody>
                    <a:bodyPr/>
                    <a:lstStyle/>
                    <a:p>
                      <a:r>
                        <a:rPr lang="en-US" sz="2800" dirty="0"/>
                        <a:t>Day</a:t>
                      </a:r>
                    </a:p>
                  </a:txBody>
                  <a:tcPr/>
                </a:tc>
                <a:tc>
                  <a:txBody>
                    <a:bodyPr/>
                    <a:lstStyle/>
                    <a:p>
                      <a:r>
                        <a:rPr lang="en-US" sz="2800" dirty="0"/>
                        <a:t>Hour</a:t>
                      </a:r>
                    </a:p>
                  </a:txBody>
                  <a:tcPr/>
                </a:tc>
                <a:tc>
                  <a:txBody>
                    <a:bodyPr/>
                    <a:lstStyle/>
                    <a:p>
                      <a:r>
                        <a:rPr lang="en-US" sz="2800" dirty="0"/>
                        <a:t>Value</a:t>
                      </a:r>
                    </a:p>
                  </a:txBody>
                  <a:tcPr/>
                </a:tc>
                <a:extLst>
                  <a:ext uri="{0D108BD9-81ED-4DB2-BD59-A6C34878D82A}">
                    <a16:rowId xmlns:a16="http://schemas.microsoft.com/office/drawing/2014/main" val="3341152804"/>
                  </a:ext>
                </a:extLst>
              </a:tr>
              <a:tr h="565627">
                <a:tc>
                  <a:txBody>
                    <a:bodyPr/>
                    <a:lstStyle/>
                    <a:p>
                      <a:r>
                        <a:rPr lang="en-US" sz="2800" dirty="0"/>
                        <a:t>1</a:t>
                      </a:r>
                    </a:p>
                  </a:txBody>
                  <a:tcPr/>
                </a:tc>
                <a:tc>
                  <a:txBody>
                    <a:bodyPr/>
                    <a:lstStyle/>
                    <a:p>
                      <a:r>
                        <a:rPr lang="en-US" sz="2800" dirty="0"/>
                        <a:t>6am</a:t>
                      </a:r>
                    </a:p>
                  </a:txBody>
                  <a:tcPr/>
                </a:tc>
                <a:tc>
                  <a:txBody>
                    <a:bodyPr/>
                    <a:lstStyle/>
                    <a:p>
                      <a:r>
                        <a:rPr lang="en-US" sz="2800" dirty="0"/>
                        <a:t>45</a:t>
                      </a:r>
                    </a:p>
                  </a:txBody>
                  <a:tcPr/>
                </a:tc>
                <a:extLst>
                  <a:ext uri="{0D108BD9-81ED-4DB2-BD59-A6C34878D82A}">
                    <a16:rowId xmlns:a16="http://schemas.microsoft.com/office/drawing/2014/main" val="4208735246"/>
                  </a:ext>
                </a:extLst>
              </a:tr>
              <a:tr h="565627">
                <a:tc>
                  <a:txBody>
                    <a:bodyPr/>
                    <a:lstStyle/>
                    <a:p>
                      <a:r>
                        <a:rPr lang="en-US" sz="2800" dirty="0"/>
                        <a:t>1</a:t>
                      </a:r>
                    </a:p>
                  </a:txBody>
                  <a:tcPr/>
                </a:tc>
                <a:tc>
                  <a:txBody>
                    <a:bodyPr/>
                    <a:lstStyle/>
                    <a:p>
                      <a:r>
                        <a:rPr lang="en-US" sz="2800" dirty="0"/>
                        <a:t>12pm</a:t>
                      </a:r>
                    </a:p>
                  </a:txBody>
                  <a:tcPr/>
                </a:tc>
                <a:tc>
                  <a:txBody>
                    <a:bodyPr/>
                    <a:lstStyle/>
                    <a:p>
                      <a:r>
                        <a:rPr lang="en-US" sz="2800" dirty="0"/>
                        <a:t>55</a:t>
                      </a:r>
                    </a:p>
                  </a:txBody>
                  <a:tcPr/>
                </a:tc>
                <a:extLst>
                  <a:ext uri="{0D108BD9-81ED-4DB2-BD59-A6C34878D82A}">
                    <a16:rowId xmlns:a16="http://schemas.microsoft.com/office/drawing/2014/main" val="1413762148"/>
                  </a:ext>
                </a:extLst>
              </a:tr>
              <a:tr h="565627">
                <a:tc>
                  <a:txBody>
                    <a:bodyPr/>
                    <a:lstStyle/>
                    <a:p>
                      <a:r>
                        <a:rPr lang="en-US" sz="2800" dirty="0"/>
                        <a:t>1</a:t>
                      </a:r>
                    </a:p>
                  </a:txBody>
                  <a:tcPr/>
                </a:tc>
                <a:tc>
                  <a:txBody>
                    <a:bodyPr/>
                    <a:lstStyle/>
                    <a:p>
                      <a:r>
                        <a:rPr lang="en-US" sz="2800" dirty="0"/>
                        <a:t>6pm</a:t>
                      </a:r>
                    </a:p>
                  </a:txBody>
                  <a:tcPr/>
                </a:tc>
                <a:tc>
                  <a:txBody>
                    <a:bodyPr/>
                    <a:lstStyle/>
                    <a:p>
                      <a:r>
                        <a:rPr lang="en-US" sz="2800" dirty="0"/>
                        <a:t>60</a:t>
                      </a:r>
                    </a:p>
                  </a:txBody>
                  <a:tcPr/>
                </a:tc>
                <a:extLst>
                  <a:ext uri="{0D108BD9-81ED-4DB2-BD59-A6C34878D82A}">
                    <a16:rowId xmlns:a16="http://schemas.microsoft.com/office/drawing/2014/main" val="2188951777"/>
                  </a:ext>
                </a:extLst>
              </a:tr>
              <a:tr h="565627">
                <a:tc>
                  <a:txBody>
                    <a:bodyPr/>
                    <a:lstStyle/>
                    <a:p>
                      <a:r>
                        <a:rPr lang="en-US" sz="2800" dirty="0"/>
                        <a:t>1</a:t>
                      </a:r>
                    </a:p>
                  </a:txBody>
                  <a:tcPr/>
                </a:tc>
                <a:tc>
                  <a:txBody>
                    <a:bodyPr/>
                    <a:lstStyle/>
                    <a:p>
                      <a:r>
                        <a:rPr lang="en-US" sz="2800" dirty="0"/>
                        <a:t>12am</a:t>
                      </a:r>
                    </a:p>
                  </a:txBody>
                  <a:tcPr/>
                </a:tc>
                <a:tc>
                  <a:txBody>
                    <a:bodyPr/>
                    <a:lstStyle/>
                    <a:p>
                      <a:r>
                        <a:rPr lang="en-US" sz="2800" dirty="0"/>
                        <a:t>65</a:t>
                      </a:r>
                    </a:p>
                  </a:txBody>
                  <a:tcPr/>
                </a:tc>
                <a:extLst>
                  <a:ext uri="{0D108BD9-81ED-4DB2-BD59-A6C34878D82A}">
                    <a16:rowId xmlns:a16="http://schemas.microsoft.com/office/drawing/2014/main" val="3463865750"/>
                  </a:ext>
                </a:extLst>
              </a:tr>
              <a:tr h="565627">
                <a:tc>
                  <a:txBody>
                    <a:bodyPr/>
                    <a:lstStyle/>
                    <a:p>
                      <a:r>
                        <a:rPr lang="en-US" sz="2800" dirty="0"/>
                        <a:t>2</a:t>
                      </a:r>
                    </a:p>
                  </a:txBody>
                  <a:tcPr/>
                </a:tc>
                <a:tc>
                  <a:txBody>
                    <a:bodyPr/>
                    <a:lstStyle/>
                    <a:p>
                      <a:r>
                        <a:rPr lang="en-US" sz="2800" dirty="0"/>
                        <a:t>6am</a:t>
                      </a:r>
                    </a:p>
                  </a:txBody>
                  <a:tcPr/>
                </a:tc>
                <a:tc>
                  <a:txBody>
                    <a:bodyPr/>
                    <a:lstStyle/>
                    <a:p>
                      <a:r>
                        <a:rPr lang="en-US" sz="2800" dirty="0"/>
                        <a:t>32</a:t>
                      </a:r>
                    </a:p>
                  </a:txBody>
                  <a:tcPr/>
                </a:tc>
                <a:extLst>
                  <a:ext uri="{0D108BD9-81ED-4DB2-BD59-A6C34878D82A}">
                    <a16:rowId xmlns:a16="http://schemas.microsoft.com/office/drawing/2014/main" val="3708976007"/>
                  </a:ext>
                </a:extLst>
              </a:tr>
              <a:tr h="565627">
                <a:tc>
                  <a:txBody>
                    <a:bodyPr/>
                    <a:lstStyle/>
                    <a:p>
                      <a:r>
                        <a:rPr lang="en-US" sz="2800" dirty="0"/>
                        <a:t>2</a:t>
                      </a:r>
                    </a:p>
                  </a:txBody>
                  <a:tcPr/>
                </a:tc>
                <a:tc>
                  <a:txBody>
                    <a:bodyPr/>
                    <a:lstStyle/>
                    <a:p>
                      <a:r>
                        <a:rPr lang="en-US" sz="2800" dirty="0"/>
                        <a:t>12pm</a:t>
                      </a:r>
                    </a:p>
                  </a:txBody>
                  <a:tcPr/>
                </a:tc>
                <a:tc>
                  <a:txBody>
                    <a:bodyPr/>
                    <a:lstStyle/>
                    <a:p>
                      <a:r>
                        <a:rPr lang="en-US" sz="2800" dirty="0"/>
                        <a:t>27</a:t>
                      </a:r>
                    </a:p>
                  </a:txBody>
                  <a:tcPr/>
                </a:tc>
                <a:extLst>
                  <a:ext uri="{0D108BD9-81ED-4DB2-BD59-A6C34878D82A}">
                    <a16:rowId xmlns:a16="http://schemas.microsoft.com/office/drawing/2014/main" val="1444384496"/>
                  </a:ext>
                </a:extLst>
              </a:tr>
              <a:tr h="565627">
                <a:tc>
                  <a:txBody>
                    <a:bodyPr/>
                    <a:lstStyle/>
                    <a:p>
                      <a:r>
                        <a:rPr lang="en-US" sz="2800" dirty="0"/>
                        <a:t>2</a:t>
                      </a:r>
                    </a:p>
                  </a:txBody>
                  <a:tcPr/>
                </a:tc>
                <a:tc>
                  <a:txBody>
                    <a:bodyPr/>
                    <a:lstStyle/>
                    <a:p>
                      <a:r>
                        <a:rPr lang="en-US" sz="2800" dirty="0"/>
                        <a:t>6pm</a:t>
                      </a:r>
                    </a:p>
                  </a:txBody>
                  <a:tcPr/>
                </a:tc>
                <a:tc>
                  <a:txBody>
                    <a:bodyPr/>
                    <a:lstStyle/>
                    <a:p>
                      <a:r>
                        <a:rPr lang="en-US" sz="2800" dirty="0"/>
                        <a:t>23</a:t>
                      </a:r>
                    </a:p>
                  </a:txBody>
                  <a:tcPr/>
                </a:tc>
                <a:extLst>
                  <a:ext uri="{0D108BD9-81ED-4DB2-BD59-A6C34878D82A}">
                    <a16:rowId xmlns:a16="http://schemas.microsoft.com/office/drawing/2014/main" val="2789136903"/>
                  </a:ext>
                </a:extLst>
              </a:tr>
              <a:tr h="565627">
                <a:tc>
                  <a:txBody>
                    <a:bodyPr/>
                    <a:lstStyle/>
                    <a:p>
                      <a:r>
                        <a:rPr lang="en-US" sz="2800" dirty="0"/>
                        <a:t>2</a:t>
                      </a:r>
                    </a:p>
                  </a:txBody>
                  <a:tcPr/>
                </a:tc>
                <a:tc>
                  <a:txBody>
                    <a:bodyPr/>
                    <a:lstStyle/>
                    <a:p>
                      <a:r>
                        <a:rPr lang="en-US" sz="2800" dirty="0"/>
                        <a:t>12am</a:t>
                      </a:r>
                    </a:p>
                  </a:txBody>
                  <a:tcPr/>
                </a:tc>
                <a:tc>
                  <a:txBody>
                    <a:bodyPr/>
                    <a:lstStyle/>
                    <a:p>
                      <a:r>
                        <a:rPr lang="en-US" sz="2800" dirty="0"/>
                        <a:t>22</a:t>
                      </a:r>
                    </a:p>
                  </a:txBody>
                  <a:tcPr/>
                </a:tc>
                <a:extLst>
                  <a:ext uri="{0D108BD9-81ED-4DB2-BD59-A6C34878D82A}">
                    <a16:rowId xmlns:a16="http://schemas.microsoft.com/office/drawing/2014/main" val="439711226"/>
                  </a:ext>
                </a:extLst>
              </a:tr>
            </a:tbl>
          </a:graphicData>
        </a:graphic>
      </p:graphicFrame>
      <p:sp>
        <p:nvSpPr>
          <p:cNvPr id="6" name="Arrow: Right 5">
            <a:extLst>
              <a:ext uri="{FF2B5EF4-FFF2-40B4-BE49-F238E27FC236}">
                <a16:creationId xmlns:a16="http://schemas.microsoft.com/office/drawing/2014/main" id="{5401F9D5-9522-4910-A211-BFDB1175A1A4}"/>
              </a:ext>
            </a:extLst>
          </p:cNvPr>
          <p:cNvSpPr/>
          <p:nvPr/>
        </p:nvSpPr>
        <p:spPr>
          <a:xfrm>
            <a:off x="5151122" y="3429000"/>
            <a:ext cx="1111348" cy="481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21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9A08-FC61-4287-8331-6B5CE72C8617}"/>
              </a:ext>
            </a:extLst>
          </p:cNvPr>
          <p:cNvSpPr>
            <a:spLocks noGrp="1"/>
          </p:cNvSpPr>
          <p:nvPr>
            <p:ph type="title"/>
          </p:nvPr>
        </p:nvSpPr>
        <p:spPr/>
        <p:txBody>
          <a:bodyPr/>
          <a:lstStyle/>
          <a:p>
            <a:r>
              <a:rPr lang="en-US" dirty="0"/>
              <a:t>Choosing Field Names</a:t>
            </a:r>
          </a:p>
        </p:txBody>
      </p:sp>
      <p:sp>
        <p:nvSpPr>
          <p:cNvPr id="3" name="Content Placeholder 2">
            <a:extLst>
              <a:ext uri="{FF2B5EF4-FFF2-40B4-BE49-F238E27FC236}">
                <a16:creationId xmlns:a16="http://schemas.microsoft.com/office/drawing/2014/main" id="{96177978-805C-41B3-8EF7-663B5974D9D7}"/>
              </a:ext>
            </a:extLst>
          </p:cNvPr>
          <p:cNvSpPr>
            <a:spLocks noGrp="1"/>
          </p:cNvSpPr>
          <p:nvPr>
            <p:ph idx="1"/>
          </p:nvPr>
        </p:nvSpPr>
        <p:spPr/>
        <p:txBody>
          <a:bodyPr/>
          <a:lstStyle/>
          <a:p>
            <a:r>
              <a:rPr lang="en-US" dirty="0"/>
              <a:t>Abbreviations</a:t>
            </a:r>
          </a:p>
          <a:p>
            <a:pPr lvl="1"/>
            <a:r>
              <a:rPr lang="en-US" dirty="0"/>
              <a:t>"Temp" =&gt; "Temperature"</a:t>
            </a:r>
          </a:p>
          <a:p>
            <a:pPr lvl="1"/>
            <a:r>
              <a:rPr lang="en-US" dirty="0"/>
              <a:t>"# of Flights" =&gt; "Number of Flights"</a:t>
            </a:r>
          </a:p>
          <a:p>
            <a:r>
              <a:rPr lang="en-US" dirty="0"/>
              <a:t>Capitalization</a:t>
            </a:r>
          </a:p>
          <a:p>
            <a:pPr lvl="1"/>
            <a:r>
              <a:rPr lang="en-US" dirty="0"/>
              <a:t>"Temperature" or "temperature"?</a:t>
            </a:r>
          </a:p>
          <a:p>
            <a:pPr lvl="1"/>
            <a:r>
              <a:rPr lang="en-US" dirty="0"/>
              <a:t>"</a:t>
            </a:r>
            <a:r>
              <a:rPr lang="en-US" dirty="0" err="1"/>
              <a:t>numberOfDogs</a:t>
            </a:r>
            <a:r>
              <a:rPr lang="en-US" dirty="0"/>
              <a:t>" or "</a:t>
            </a:r>
            <a:r>
              <a:rPr lang="en-US" dirty="0" err="1"/>
              <a:t>NumberOfDogs</a:t>
            </a:r>
            <a:r>
              <a:rPr lang="en-US" dirty="0"/>
              <a:t>"?</a:t>
            </a:r>
          </a:p>
          <a:p>
            <a:r>
              <a:rPr lang="en-US" dirty="0"/>
              <a:t>Allowing special symbols?</a:t>
            </a:r>
          </a:p>
          <a:p>
            <a:pPr lvl="1"/>
            <a:r>
              <a:rPr lang="en-US" dirty="0"/>
              <a:t>"High &amp; Low Temperature"?</a:t>
            </a:r>
          </a:p>
          <a:p>
            <a:r>
              <a:rPr lang="en-US" dirty="0"/>
              <a:t>Specificity?</a:t>
            </a:r>
          </a:p>
          <a:p>
            <a:pPr lvl="1"/>
            <a:r>
              <a:rPr lang="en-US" dirty="0"/>
              <a:t>"Crime Rate" =&gt; "Number of Crimes per 10k People"</a:t>
            </a:r>
          </a:p>
        </p:txBody>
      </p:sp>
    </p:spTree>
    <p:extLst>
      <p:ext uri="{BB962C8B-B14F-4D97-AF65-F5344CB8AC3E}">
        <p14:creationId xmlns:p14="http://schemas.microsoft.com/office/powerpoint/2010/main" val="22942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138E-A253-43F8-82CF-8A9CBF15172A}"/>
              </a:ext>
            </a:extLst>
          </p:cNvPr>
          <p:cNvSpPr>
            <a:spLocks noGrp="1"/>
          </p:cNvSpPr>
          <p:nvPr>
            <p:ph type="title"/>
          </p:nvPr>
        </p:nvSpPr>
        <p:spPr/>
        <p:txBody>
          <a:bodyPr/>
          <a:lstStyle/>
          <a:p>
            <a:r>
              <a:rPr lang="en-US" dirty="0"/>
              <a:t>Missing Data – Imputation Strategies</a:t>
            </a:r>
          </a:p>
        </p:txBody>
      </p:sp>
      <p:sp>
        <p:nvSpPr>
          <p:cNvPr id="3" name="Content Placeholder 2">
            <a:extLst>
              <a:ext uri="{FF2B5EF4-FFF2-40B4-BE49-F238E27FC236}">
                <a16:creationId xmlns:a16="http://schemas.microsoft.com/office/drawing/2014/main" id="{78A0BE24-6272-4AE1-B3FB-10C2E130F5E9}"/>
              </a:ext>
            </a:extLst>
          </p:cNvPr>
          <p:cNvSpPr>
            <a:spLocks noGrp="1"/>
          </p:cNvSpPr>
          <p:nvPr>
            <p:ph idx="1"/>
          </p:nvPr>
        </p:nvSpPr>
        <p:spPr/>
        <p:txBody>
          <a:bodyPr/>
          <a:lstStyle/>
          <a:p>
            <a:r>
              <a:rPr lang="en-US" dirty="0"/>
              <a:t>Null value</a:t>
            </a:r>
          </a:p>
          <a:p>
            <a:r>
              <a:rPr lang="en-US" dirty="0"/>
              <a:t>"Bad Data value" (empty string, -1, -9999)</a:t>
            </a:r>
          </a:p>
          <a:p>
            <a:r>
              <a:rPr lang="en-US" dirty="0"/>
              <a:t>Substitute with Mean</a:t>
            </a:r>
          </a:p>
          <a:p>
            <a:r>
              <a:rPr lang="en-US" dirty="0"/>
              <a:t>Last-observation-carried-forward</a:t>
            </a:r>
          </a:p>
          <a:p>
            <a:r>
              <a:rPr lang="en-US" dirty="0" err="1"/>
              <a:t>Listwise</a:t>
            </a:r>
            <a:r>
              <a:rPr lang="en-US" dirty="0"/>
              <a:t> Deletion</a:t>
            </a:r>
          </a:p>
          <a:p>
            <a:r>
              <a:rPr lang="en-US" dirty="0"/>
              <a:t>Pairwise Deletion</a:t>
            </a:r>
          </a:p>
        </p:txBody>
      </p:sp>
    </p:spTree>
    <p:extLst>
      <p:ext uri="{BB962C8B-B14F-4D97-AF65-F5344CB8AC3E}">
        <p14:creationId xmlns:p14="http://schemas.microsoft.com/office/powerpoint/2010/main" val="167534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2863-282F-48AF-A88D-EE2BB11AEAD2}"/>
              </a:ext>
            </a:extLst>
          </p:cNvPr>
          <p:cNvSpPr>
            <a:spLocks noGrp="1"/>
          </p:cNvSpPr>
          <p:nvPr>
            <p:ph type="title"/>
          </p:nvPr>
        </p:nvSpPr>
        <p:spPr/>
        <p:txBody>
          <a:bodyPr/>
          <a:lstStyle/>
          <a:p>
            <a:r>
              <a:rPr lang="en-US" dirty="0"/>
              <a:t>Manual Cleaning</a:t>
            </a:r>
          </a:p>
        </p:txBody>
      </p:sp>
      <p:sp>
        <p:nvSpPr>
          <p:cNvPr id="3" name="Content Placeholder 2">
            <a:extLst>
              <a:ext uri="{FF2B5EF4-FFF2-40B4-BE49-F238E27FC236}">
                <a16:creationId xmlns:a16="http://schemas.microsoft.com/office/drawing/2014/main" id="{826F15E7-5AF5-4359-B1FD-3EE99E4BFE82}"/>
              </a:ext>
            </a:extLst>
          </p:cNvPr>
          <p:cNvSpPr>
            <a:spLocks noGrp="1"/>
          </p:cNvSpPr>
          <p:nvPr>
            <p:ph idx="1"/>
          </p:nvPr>
        </p:nvSpPr>
        <p:spPr/>
        <p:txBody>
          <a:bodyPr/>
          <a:lstStyle/>
          <a:p>
            <a:r>
              <a:rPr lang="en-US" dirty="0"/>
              <a:t>Crowdsourced</a:t>
            </a:r>
          </a:p>
          <a:p>
            <a:r>
              <a:rPr lang="en-US" dirty="0"/>
              <a:t>Semi-automated</a:t>
            </a:r>
          </a:p>
        </p:txBody>
      </p:sp>
    </p:spTree>
    <p:extLst>
      <p:ext uri="{BB962C8B-B14F-4D97-AF65-F5344CB8AC3E}">
        <p14:creationId xmlns:p14="http://schemas.microsoft.com/office/powerpoint/2010/main" val="61761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AD6-0591-480C-AD25-D9C44051645C}"/>
              </a:ext>
            </a:extLst>
          </p:cNvPr>
          <p:cNvSpPr>
            <a:spLocks noGrp="1"/>
          </p:cNvSpPr>
          <p:nvPr>
            <p:ph type="title"/>
          </p:nvPr>
        </p:nvSpPr>
        <p:spPr/>
        <p:txBody>
          <a:bodyPr/>
          <a:lstStyle/>
          <a:p>
            <a:r>
              <a:rPr lang="en-US" dirty="0"/>
              <a:t>Mathematical Transformations</a:t>
            </a:r>
          </a:p>
        </p:txBody>
      </p:sp>
      <p:sp>
        <p:nvSpPr>
          <p:cNvPr id="3" name="Content Placeholder 2">
            <a:extLst>
              <a:ext uri="{FF2B5EF4-FFF2-40B4-BE49-F238E27FC236}">
                <a16:creationId xmlns:a16="http://schemas.microsoft.com/office/drawing/2014/main" id="{578E239F-EFC3-4742-80C3-D487F7AD6D48}"/>
              </a:ext>
            </a:extLst>
          </p:cNvPr>
          <p:cNvSpPr>
            <a:spLocks noGrp="1"/>
          </p:cNvSpPr>
          <p:nvPr>
            <p:ph idx="1"/>
          </p:nvPr>
        </p:nvSpPr>
        <p:spPr/>
        <p:txBody>
          <a:bodyPr/>
          <a:lstStyle/>
          <a:p>
            <a:r>
              <a:rPr lang="en-US" dirty="0"/>
              <a:t>Standardizing values</a:t>
            </a:r>
          </a:p>
          <a:p>
            <a:r>
              <a:rPr lang="en-US" dirty="0"/>
              <a:t>Logarithmic transform</a:t>
            </a:r>
          </a:p>
          <a:p>
            <a:r>
              <a:rPr lang="en-US" dirty="0"/>
              <a:t>Removing outliers</a:t>
            </a:r>
          </a:p>
        </p:txBody>
      </p:sp>
    </p:spTree>
    <p:extLst>
      <p:ext uri="{BB962C8B-B14F-4D97-AF65-F5344CB8AC3E}">
        <p14:creationId xmlns:p14="http://schemas.microsoft.com/office/powerpoint/2010/main" val="118351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0EF6-C2D3-469C-8803-88DCFEB0E777}"/>
              </a:ext>
            </a:extLst>
          </p:cNvPr>
          <p:cNvSpPr>
            <a:spLocks noGrp="1"/>
          </p:cNvSpPr>
          <p:nvPr>
            <p:ph type="title"/>
          </p:nvPr>
        </p:nvSpPr>
        <p:spPr/>
        <p:txBody>
          <a:bodyPr/>
          <a:lstStyle/>
          <a:p>
            <a:r>
              <a:rPr lang="en-US" dirty="0"/>
              <a:t>Data Representation</a:t>
            </a:r>
          </a:p>
        </p:txBody>
      </p:sp>
      <p:sp>
        <p:nvSpPr>
          <p:cNvPr id="3" name="Content Placeholder 2">
            <a:extLst>
              <a:ext uri="{FF2B5EF4-FFF2-40B4-BE49-F238E27FC236}">
                <a16:creationId xmlns:a16="http://schemas.microsoft.com/office/drawing/2014/main" id="{35572E31-4F5D-4C8F-A79D-37083F864B7D}"/>
              </a:ext>
            </a:extLst>
          </p:cNvPr>
          <p:cNvSpPr>
            <a:spLocks noGrp="1"/>
          </p:cNvSpPr>
          <p:nvPr>
            <p:ph idx="1"/>
          </p:nvPr>
        </p:nvSpPr>
        <p:spPr/>
        <p:txBody>
          <a:bodyPr/>
          <a:lstStyle/>
          <a:p>
            <a:r>
              <a:rPr lang="en-US" dirty="0"/>
              <a:t>Non-existence value: what does null mean?</a:t>
            </a:r>
          </a:p>
          <a:p>
            <a:r>
              <a:rPr lang="en-US" dirty="0"/>
              <a:t>Numbers – precision, percentages, size</a:t>
            </a:r>
          </a:p>
          <a:p>
            <a:r>
              <a:rPr lang="en-US" dirty="0"/>
              <a:t>Text – parsing, additional metrics, </a:t>
            </a:r>
            <a:r>
              <a:rPr lang="en-US" dirty="0" err="1"/>
              <a:t>unicode</a:t>
            </a:r>
            <a:endParaRPr lang="en-US" dirty="0"/>
          </a:p>
          <a:p>
            <a:r>
              <a:rPr lang="en-US" dirty="0"/>
              <a:t>Dates and Times – string, epochs, struct</a:t>
            </a:r>
          </a:p>
          <a:p>
            <a:r>
              <a:rPr lang="en-US" dirty="0"/>
              <a:t>Measurements – units, metric vs. imperial</a:t>
            </a:r>
          </a:p>
          <a:p>
            <a:r>
              <a:rPr lang="en-US" dirty="0"/>
              <a:t>Locations – names, latitude/longitude, parsing</a:t>
            </a:r>
          </a:p>
          <a:p>
            <a:r>
              <a:rPr lang="en-US" dirty="0"/>
              <a:t>URLs – decay of data</a:t>
            </a:r>
          </a:p>
          <a:p>
            <a:r>
              <a:rPr lang="en-US" dirty="0"/>
              <a:t>Enumerated data – numeric representation vs. expanded</a:t>
            </a:r>
          </a:p>
        </p:txBody>
      </p:sp>
    </p:spTree>
    <p:extLst>
      <p:ext uri="{BB962C8B-B14F-4D97-AF65-F5344CB8AC3E}">
        <p14:creationId xmlns:p14="http://schemas.microsoft.com/office/powerpoint/2010/main" val="17245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875C-88F6-4B3F-BD52-CFEFCF2A8134}"/>
              </a:ext>
            </a:extLst>
          </p:cNvPr>
          <p:cNvSpPr>
            <a:spLocks noGrp="1"/>
          </p:cNvSpPr>
          <p:nvPr>
            <p:ph type="title"/>
          </p:nvPr>
        </p:nvSpPr>
        <p:spPr/>
        <p:txBody>
          <a:bodyPr/>
          <a:lstStyle/>
          <a:p>
            <a:r>
              <a:rPr lang="en-US" dirty="0"/>
              <a:t>Documenting Data</a:t>
            </a:r>
          </a:p>
        </p:txBody>
      </p:sp>
      <p:sp>
        <p:nvSpPr>
          <p:cNvPr id="3" name="Content Placeholder 2">
            <a:extLst>
              <a:ext uri="{FF2B5EF4-FFF2-40B4-BE49-F238E27FC236}">
                <a16:creationId xmlns:a16="http://schemas.microsoft.com/office/drawing/2014/main" id="{D363BC86-7A79-461B-9153-9120CE021765}"/>
              </a:ext>
            </a:extLst>
          </p:cNvPr>
          <p:cNvSpPr>
            <a:spLocks noGrp="1"/>
          </p:cNvSpPr>
          <p:nvPr>
            <p:ph idx="1"/>
          </p:nvPr>
        </p:nvSpPr>
        <p:spPr/>
        <p:txBody>
          <a:bodyPr/>
          <a:lstStyle/>
          <a:p>
            <a:r>
              <a:rPr lang="en-US" dirty="0"/>
              <a:t>"Nobody Reads the Documentation"</a:t>
            </a:r>
          </a:p>
          <a:p>
            <a:r>
              <a:rPr lang="en-US" dirty="0"/>
              <a:t>Structural complexity</a:t>
            </a:r>
          </a:p>
          <a:p>
            <a:pPr lvl="1"/>
            <a:r>
              <a:rPr lang="en-US" dirty="0"/>
              <a:t>Data Explorer</a:t>
            </a:r>
          </a:p>
          <a:p>
            <a:r>
              <a:rPr lang="en-US" dirty="0"/>
              <a:t>Data complexity</a:t>
            </a:r>
          </a:p>
          <a:p>
            <a:pPr lvl="1"/>
            <a:r>
              <a:rPr lang="en-US" dirty="0"/>
              <a:t>Preliminary analysis</a:t>
            </a:r>
          </a:p>
        </p:txBody>
      </p:sp>
    </p:spTree>
    <p:extLst>
      <p:ext uri="{BB962C8B-B14F-4D97-AF65-F5344CB8AC3E}">
        <p14:creationId xmlns:p14="http://schemas.microsoft.com/office/powerpoint/2010/main" val="215918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4421-A514-48DB-9B3F-87A3A0A64428}"/>
              </a:ext>
            </a:extLst>
          </p:cNvPr>
          <p:cNvSpPr>
            <a:spLocks noGrp="1"/>
          </p:cNvSpPr>
          <p:nvPr>
            <p:ph type="title"/>
          </p:nvPr>
        </p:nvSpPr>
        <p:spPr/>
        <p:txBody>
          <a:bodyPr/>
          <a:lstStyle/>
          <a:p>
            <a:r>
              <a:rPr lang="en-US" dirty="0"/>
              <a:t>Data Dissemination</a:t>
            </a:r>
          </a:p>
        </p:txBody>
      </p:sp>
      <p:sp>
        <p:nvSpPr>
          <p:cNvPr id="3" name="Content Placeholder 2">
            <a:extLst>
              <a:ext uri="{FF2B5EF4-FFF2-40B4-BE49-F238E27FC236}">
                <a16:creationId xmlns:a16="http://schemas.microsoft.com/office/drawing/2014/main" id="{BB10D266-1A36-42DB-8E84-41E604BC9574}"/>
              </a:ext>
            </a:extLst>
          </p:cNvPr>
          <p:cNvSpPr>
            <a:spLocks noGrp="1"/>
          </p:cNvSpPr>
          <p:nvPr>
            <p:ph idx="1"/>
          </p:nvPr>
        </p:nvSpPr>
        <p:spPr/>
        <p:txBody>
          <a:bodyPr/>
          <a:lstStyle/>
          <a:p>
            <a:r>
              <a:rPr lang="en-US" dirty="0"/>
              <a:t>File size?</a:t>
            </a:r>
          </a:p>
          <a:p>
            <a:r>
              <a:rPr lang="en-US" dirty="0"/>
              <a:t>Availability?</a:t>
            </a:r>
          </a:p>
          <a:p>
            <a:r>
              <a:rPr lang="en-US" dirty="0"/>
              <a:t>Closed or open?</a:t>
            </a:r>
          </a:p>
          <a:p>
            <a:r>
              <a:rPr lang="en-US" dirty="0"/>
              <a:t>Downloading, installation, opening?</a:t>
            </a:r>
          </a:p>
          <a:p>
            <a:r>
              <a:rPr lang="en-US" dirty="0"/>
              <a:t>Versioning?</a:t>
            </a:r>
          </a:p>
          <a:p>
            <a:r>
              <a:rPr lang="en-US" dirty="0"/>
              <a:t>Bit Decay?</a:t>
            </a:r>
          </a:p>
        </p:txBody>
      </p:sp>
    </p:spTree>
    <p:extLst>
      <p:ext uri="{BB962C8B-B14F-4D97-AF65-F5344CB8AC3E}">
        <p14:creationId xmlns:p14="http://schemas.microsoft.com/office/powerpoint/2010/main" val="259385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EC1A-A3E7-48C7-BC3A-D5DE50A3489E}"/>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0E5A7FEE-3F30-49E6-9EC4-45B8A18592C3}"/>
              </a:ext>
            </a:extLst>
          </p:cNvPr>
          <p:cNvSpPr>
            <a:spLocks noGrp="1"/>
          </p:cNvSpPr>
          <p:nvPr>
            <p:ph idx="1"/>
          </p:nvPr>
        </p:nvSpPr>
        <p:spPr/>
        <p:txBody>
          <a:bodyPr/>
          <a:lstStyle/>
          <a:p>
            <a:r>
              <a:rPr lang="en-US" dirty="0"/>
              <a:t>Did students use it?</a:t>
            </a:r>
          </a:p>
          <a:p>
            <a:r>
              <a:rPr lang="en-US" dirty="0"/>
              <a:t>Did students enjoy it?</a:t>
            </a:r>
          </a:p>
          <a:p>
            <a:r>
              <a:rPr lang="en-US" dirty="0"/>
              <a:t>Did they understand it?</a:t>
            </a:r>
          </a:p>
          <a:p>
            <a:r>
              <a:rPr lang="en-US" dirty="0"/>
              <a:t>Did they know what to do when confused?</a:t>
            </a:r>
          </a:p>
          <a:p>
            <a:r>
              <a:rPr lang="en-US" dirty="0"/>
              <a:t>Did they have enough options?</a:t>
            </a:r>
          </a:p>
          <a:p>
            <a:r>
              <a:rPr lang="en-US" dirty="0"/>
              <a:t>Revise!</a:t>
            </a:r>
          </a:p>
        </p:txBody>
      </p:sp>
    </p:spTree>
    <p:extLst>
      <p:ext uri="{BB962C8B-B14F-4D97-AF65-F5344CB8AC3E}">
        <p14:creationId xmlns:p14="http://schemas.microsoft.com/office/powerpoint/2010/main" val="31584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Growing Popularity</a:t>
            </a:r>
          </a:p>
        </p:txBody>
      </p:sp>
      <p:sp>
        <p:nvSpPr>
          <p:cNvPr id="3" name="Content Placeholder 2"/>
          <p:cNvSpPr>
            <a:spLocks noGrp="1"/>
          </p:cNvSpPr>
          <p:nvPr>
            <p:ph idx="1"/>
          </p:nvPr>
        </p:nvSpPr>
        <p:spPr/>
        <p:txBody>
          <a:bodyPr>
            <a:normAutofit fontScale="92500" lnSpcReduction="20000"/>
          </a:bodyPr>
          <a:lstStyle/>
          <a:p>
            <a:r>
              <a:rPr lang="en-US" dirty="0"/>
              <a:t>Real World Data used in CS1 courses</a:t>
            </a:r>
          </a:p>
          <a:p>
            <a:pPr lvl="1"/>
            <a:r>
              <a:rPr lang="en-US" dirty="0"/>
              <a:t>Anderson 2014</a:t>
            </a:r>
          </a:p>
          <a:p>
            <a:pPr lvl="1"/>
            <a:r>
              <a:rPr lang="en-US" dirty="0" err="1"/>
              <a:t>DePasquele</a:t>
            </a:r>
            <a:r>
              <a:rPr lang="en-US" dirty="0"/>
              <a:t> 2006</a:t>
            </a:r>
          </a:p>
          <a:p>
            <a:pPr lvl="1"/>
            <a:r>
              <a:rPr lang="en-US" dirty="0"/>
              <a:t>Hall-Holt 2015</a:t>
            </a:r>
          </a:p>
          <a:p>
            <a:r>
              <a:rPr lang="en-US" dirty="0"/>
              <a:t>Teaching Data Science</a:t>
            </a:r>
          </a:p>
          <a:p>
            <a:pPr lvl="1"/>
            <a:r>
              <a:rPr lang="en-US" dirty="0"/>
              <a:t>Sullivan 2013</a:t>
            </a:r>
          </a:p>
          <a:p>
            <a:pPr lvl="1"/>
            <a:r>
              <a:rPr lang="en-US" dirty="0" err="1"/>
              <a:t>DePratti</a:t>
            </a:r>
            <a:r>
              <a:rPr lang="en-US" dirty="0"/>
              <a:t> 2017</a:t>
            </a:r>
          </a:p>
          <a:p>
            <a:pPr lvl="1"/>
            <a:r>
              <a:rPr lang="en-US" dirty="0"/>
              <a:t>P. Anderson 2014</a:t>
            </a:r>
          </a:p>
          <a:p>
            <a:pPr lvl="1"/>
            <a:r>
              <a:rPr lang="en-US" dirty="0"/>
              <a:t>Mahadev 2015</a:t>
            </a:r>
          </a:p>
          <a:p>
            <a:r>
              <a:rPr lang="en-US" dirty="0"/>
              <a:t>Technology</a:t>
            </a:r>
          </a:p>
          <a:p>
            <a:pPr lvl="1"/>
            <a:r>
              <a:rPr lang="en-US" dirty="0"/>
              <a:t>Subramanian 2014, 2018 – Visualization of data structures with real data (BRIDGES)</a:t>
            </a:r>
          </a:p>
          <a:p>
            <a:pPr lvl="1"/>
            <a:r>
              <a:rPr lang="en-US" dirty="0"/>
              <a:t>Hamid 2016, 2017 – Generalized framework for real-time APIs (Sinbad)</a:t>
            </a:r>
          </a:p>
          <a:p>
            <a:pPr lvl="1"/>
            <a:r>
              <a:rPr lang="en-US" dirty="0"/>
              <a:t>Bart 2014, 2017 – CORGIS</a:t>
            </a:r>
          </a:p>
        </p:txBody>
      </p:sp>
      <p:sp>
        <p:nvSpPr>
          <p:cNvPr id="4" name="Slide Number Placeholder 3"/>
          <p:cNvSpPr>
            <a:spLocks noGrp="1"/>
          </p:cNvSpPr>
          <p:nvPr>
            <p:ph type="sldNum" sz="quarter" idx="12"/>
          </p:nvPr>
        </p:nvSpPr>
        <p:spPr/>
        <p:txBody>
          <a:bodyPr/>
          <a:lstStyle/>
          <a:p>
            <a:fld id="{35EB8105-029D-44C9-8171-3B17BD28BC1E}" type="slidenum">
              <a:rPr lang="en-US" smtClean="0"/>
              <a:t>3</a:t>
            </a:fld>
            <a:endParaRPr lang="en-US" dirty="0"/>
          </a:p>
        </p:txBody>
      </p:sp>
    </p:spTree>
    <p:extLst>
      <p:ext uri="{BB962C8B-B14F-4D97-AF65-F5344CB8AC3E}">
        <p14:creationId xmlns:p14="http://schemas.microsoft.com/office/powerpoint/2010/main" val="393694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0271-4CF6-41AA-8556-4E864654432A}"/>
              </a:ext>
            </a:extLst>
          </p:cNvPr>
          <p:cNvSpPr>
            <a:spLocks noGrp="1"/>
          </p:cNvSpPr>
          <p:nvPr>
            <p:ph type="title"/>
          </p:nvPr>
        </p:nvSpPr>
        <p:spPr/>
        <p:txBody>
          <a:bodyPr/>
          <a:lstStyle/>
          <a:p>
            <a:r>
              <a:rPr lang="en-US" dirty="0"/>
              <a:t>More Information</a:t>
            </a:r>
          </a:p>
        </p:txBody>
      </p:sp>
      <p:sp>
        <p:nvSpPr>
          <p:cNvPr id="3" name="Content Placeholder 2">
            <a:extLst>
              <a:ext uri="{FF2B5EF4-FFF2-40B4-BE49-F238E27FC236}">
                <a16:creationId xmlns:a16="http://schemas.microsoft.com/office/drawing/2014/main" id="{18DFC3E2-9CE5-40C2-BB9C-620678A804F5}"/>
              </a:ext>
            </a:extLst>
          </p:cNvPr>
          <p:cNvSpPr>
            <a:spLocks noGrp="1"/>
          </p:cNvSpPr>
          <p:nvPr>
            <p:ph idx="1"/>
          </p:nvPr>
        </p:nvSpPr>
        <p:spPr/>
        <p:txBody>
          <a:bodyPr/>
          <a:lstStyle/>
          <a:p>
            <a:r>
              <a:rPr lang="en-US" dirty="0"/>
              <a:t>Read the complete pragmatics</a:t>
            </a:r>
          </a:p>
          <a:p>
            <a:pPr lvl="1"/>
            <a:r>
              <a:rPr lang="en-US" dirty="0">
                <a:hlinkClick r:id="rId2"/>
              </a:rPr>
              <a:t>https://think.cs.vt.edu/pragmatics</a:t>
            </a:r>
            <a:endParaRPr lang="en-US" dirty="0"/>
          </a:p>
          <a:p>
            <a:pPr lvl="1"/>
            <a:r>
              <a:rPr lang="en-US" dirty="0"/>
              <a:t>Please contribute lessons, ideas, common issues through our </a:t>
            </a:r>
            <a:r>
              <a:rPr lang="en-US" dirty="0" err="1"/>
              <a:t>github</a:t>
            </a:r>
            <a:endParaRPr lang="en-US" dirty="0"/>
          </a:p>
          <a:p>
            <a:r>
              <a:rPr lang="en-US" dirty="0"/>
              <a:t>Try making a dataset</a:t>
            </a:r>
          </a:p>
          <a:p>
            <a:r>
              <a:rPr lang="en-US" dirty="0"/>
              <a:t>Contribute to CORGIS</a:t>
            </a:r>
          </a:p>
          <a:p>
            <a:pPr lvl="1"/>
            <a:r>
              <a:rPr lang="en-US" dirty="0"/>
              <a:t>Need maintainers, documenters, developers</a:t>
            </a:r>
          </a:p>
          <a:p>
            <a:pPr lvl="1"/>
            <a:r>
              <a:rPr lang="en-US" dirty="0"/>
              <a:t>Good project for motivated students!</a:t>
            </a:r>
          </a:p>
        </p:txBody>
      </p:sp>
    </p:spTree>
    <p:extLst>
      <p:ext uri="{BB962C8B-B14F-4D97-AF65-F5344CB8AC3E}">
        <p14:creationId xmlns:p14="http://schemas.microsoft.com/office/powerpoint/2010/main" val="7320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9FA4-4843-4A77-91F7-C5567AB48E4A}"/>
              </a:ext>
            </a:extLst>
          </p:cNvPr>
          <p:cNvSpPr>
            <a:spLocks noGrp="1"/>
          </p:cNvSpPr>
          <p:nvPr>
            <p:ph type="title"/>
          </p:nvPr>
        </p:nvSpPr>
        <p:spPr/>
        <p:txBody>
          <a:bodyPr>
            <a:normAutofit/>
          </a:bodyPr>
          <a:lstStyle/>
          <a:p>
            <a:r>
              <a:rPr lang="en-US" dirty="0"/>
              <a:t>Bart 2017</a:t>
            </a:r>
            <a:br>
              <a:rPr lang="en-US" dirty="0"/>
            </a:br>
            <a:r>
              <a:rPr lang="en-US" sz="2200" dirty="0"/>
              <a:t>"Computing with CORGIS: Diverse, Real-world Datasets for Introductory Computing"</a:t>
            </a:r>
            <a:endParaRPr lang="en-US" dirty="0"/>
          </a:p>
        </p:txBody>
      </p:sp>
      <p:sp>
        <p:nvSpPr>
          <p:cNvPr id="3" name="Content Placeholder 2">
            <a:extLst>
              <a:ext uri="{FF2B5EF4-FFF2-40B4-BE49-F238E27FC236}">
                <a16:creationId xmlns:a16="http://schemas.microsoft.com/office/drawing/2014/main" id="{B8B454AC-6808-4543-8461-18A22C09A170}"/>
              </a:ext>
            </a:extLst>
          </p:cNvPr>
          <p:cNvSpPr>
            <a:spLocks noGrp="1"/>
          </p:cNvSpPr>
          <p:nvPr>
            <p:ph idx="1"/>
          </p:nvPr>
        </p:nvSpPr>
        <p:spPr/>
        <p:txBody>
          <a:bodyPr/>
          <a:lstStyle/>
          <a:p>
            <a:r>
              <a:rPr lang="en-US" dirty="0"/>
              <a:t>SIGCSE 2017 Best CS Ed Research Paper</a:t>
            </a:r>
          </a:p>
          <a:p>
            <a:r>
              <a:rPr lang="en-US" dirty="0"/>
              <a:t>Collection of 40+ datasets in history, geology, medicine, criminology, etc.</a:t>
            </a:r>
          </a:p>
          <a:p>
            <a:r>
              <a:rPr lang="en-US" dirty="0"/>
              <a:t>Studied for their impact on non-computing majors</a:t>
            </a:r>
          </a:p>
        </p:txBody>
      </p:sp>
      <p:grpSp>
        <p:nvGrpSpPr>
          <p:cNvPr id="99" name="Group 98">
            <a:extLst>
              <a:ext uri="{FF2B5EF4-FFF2-40B4-BE49-F238E27FC236}">
                <a16:creationId xmlns:a16="http://schemas.microsoft.com/office/drawing/2014/main" id="{40A5D1CD-4390-40A0-8DB5-3A370ECD5C1D}"/>
              </a:ext>
            </a:extLst>
          </p:cNvPr>
          <p:cNvGrpSpPr/>
          <p:nvPr/>
        </p:nvGrpSpPr>
        <p:grpSpPr>
          <a:xfrm>
            <a:off x="8291977" y="3463958"/>
            <a:ext cx="1216152" cy="1557980"/>
            <a:chOff x="-1216152" y="835873"/>
            <a:chExt cx="1216152" cy="1557980"/>
          </a:xfrm>
        </p:grpSpPr>
        <p:pic>
          <p:nvPicPr>
            <p:cNvPr id="100" name="Picture 99">
              <a:extLst>
                <a:ext uri="{FF2B5EF4-FFF2-40B4-BE49-F238E27FC236}">
                  <a16:creationId xmlns:a16="http://schemas.microsoft.com/office/drawing/2014/main" id="{41463976-C5E8-467D-B116-1FCBA910B4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52" y="835873"/>
              <a:ext cx="1216152" cy="1216152"/>
            </a:xfrm>
            <a:prstGeom prst="rect">
              <a:avLst/>
            </a:prstGeom>
          </p:spPr>
        </p:pic>
        <p:sp>
          <p:nvSpPr>
            <p:cNvPr id="101" name="TextBox 100">
              <a:extLst>
                <a:ext uri="{FF2B5EF4-FFF2-40B4-BE49-F238E27FC236}">
                  <a16:creationId xmlns:a16="http://schemas.microsoft.com/office/drawing/2014/main" id="{EBE08292-A2F3-41B7-A5DB-B32D4C57859E}"/>
                </a:ext>
              </a:extLst>
            </p:cNvPr>
            <p:cNvSpPr txBox="1"/>
            <p:nvPr/>
          </p:nvSpPr>
          <p:spPr>
            <a:xfrm>
              <a:off x="-988789" y="2024521"/>
              <a:ext cx="761427" cy="369332"/>
            </a:xfrm>
            <a:prstGeom prst="rect">
              <a:avLst/>
            </a:prstGeom>
            <a:noFill/>
          </p:spPr>
          <p:txBody>
            <a:bodyPr wrap="none" rtlCol="0">
              <a:spAutoFit/>
            </a:bodyPr>
            <a:lstStyle/>
            <a:p>
              <a:pPr algn="ctr"/>
              <a:r>
                <a:rPr lang="en-US" b="1" dirty="0"/>
                <a:t>Books</a:t>
              </a:r>
            </a:p>
          </p:txBody>
        </p:sp>
      </p:grpSp>
      <p:grpSp>
        <p:nvGrpSpPr>
          <p:cNvPr id="102" name="Group 101">
            <a:extLst>
              <a:ext uri="{FF2B5EF4-FFF2-40B4-BE49-F238E27FC236}">
                <a16:creationId xmlns:a16="http://schemas.microsoft.com/office/drawing/2014/main" id="{433B806D-851F-43C1-963B-3EE0022085AD}"/>
              </a:ext>
            </a:extLst>
          </p:cNvPr>
          <p:cNvGrpSpPr/>
          <p:nvPr/>
        </p:nvGrpSpPr>
        <p:grpSpPr>
          <a:xfrm>
            <a:off x="10247000" y="5259563"/>
            <a:ext cx="1216152" cy="1212758"/>
            <a:chOff x="-2959912" y="1181095"/>
            <a:chExt cx="1216152" cy="1212758"/>
          </a:xfrm>
        </p:grpSpPr>
        <p:pic>
          <p:nvPicPr>
            <p:cNvPr id="103" name="Picture 102">
              <a:extLst>
                <a:ext uri="{FF2B5EF4-FFF2-40B4-BE49-F238E27FC236}">
                  <a16:creationId xmlns:a16="http://schemas.microsoft.com/office/drawing/2014/main" id="{F1B5B588-ADE2-47BA-9B1E-9E8B25F67D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9912" y="1181095"/>
              <a:ext cx="1216152" cy="870930"/>
            </a:xfrm>
            <a:prstGeom prst="rect">
              <a:avLst/>
            </a:prstGeom>
          </p:spPr>
        </p:pic>
        <p:sp>
          <p:nvSpPr>
            <p:cNvPr id="104" name="TextBox 103">
              <a:extLst>
                <a:ext uri="{FF2B5EF4-FFF2-40B4-BE49-F238E27FC236}">
                  <a16:creationId xmlns:a16="http://schemas.microsoft.com/office/drawing/2014/main" id="{424DA90A-87CF-4BFE-A803-9F625C9A8B04}"/>
                </a:ext>
              </a:extLst>
            </p:cNvPr>
            <p:cNvSpPr txBox="1"/>
            <p:nvPr/>
          </p:nvSpPr>
          <p:spPr>
            <a:xfrm>
              <a:off x="-2951849" y="2024521"/>
              <a:ext cx="1200026" cy="369332"/>
            </a:xfrm>
            <a:prstGeom prst="rect">
              <a:avLst/>
            </a:prstGeom>
            <a:noFill/>
          </p:spPr>
          <p:txBody>
            <a:bodyPr wrap="square" rtlCol="0">
              <a:spAutoFit/>
            </a:bodyPr>
            <a:lstStyle/>
            <a:p>
              <a:pPr algn="ctr"/>
              <a:r>
                <a:rPr lang="en-US" b="1" dirty="0"/>
                <a:t>Education</a:t>
              </a:r>
            </a:p>
          </p:txBody>
        </p:sp>
      </p:grpSp>
      <p:grpSp>
        <p:nvGrpSpPr>
          <p:cNvPr id="105" name="Group 104">
            <a:extLst>
              <a:ext uri="{FF2B5EF4-FFF2-40B4-BE49-F238E27FC236}">
                <a16:creationId xmlns:a16="http://schemas.microsoft.com/office/drawing/2014/main" id="{E433F61A-315B-457C-95E0-5FD99B9DCD94}"/>
              </a:ext>
            </a:extLst>
          </p:cNvPr>
          <p:cNvGrpSpPr/>
          <p:nvPr/>
        </p:nvGrpSpPr>
        <p:grpSpPr>
          <a:xfrm>
            <a:off x="8316552" y="5201574"/>
            <a:ext cx="1677739" cy="1294677"/>
            <a:chOff x="12880498" y="1099176"/>
            <a:chExt cx="1677739" cy="1294677"/>
          </a:xfrm>
        </p:grpSpPr>
        <p:pic>
          <p:nvPicPr>
            <p:cNvPr id="106" name="Picture 105">
              <a:extLst>
                <a:ext uri="{FF2B5EF4-FFF2-40B4-BE49-F238E27FC236}">
                  <a16:creationId xmlns:a16="http://schemas.microsoft.com/office/drawing/2014/main" id="{502DD12C-4CAB-4F52-822F-D5FB7DC2F5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11291" y="1099176"/>
              <a:ext cx="1216152" cy="952849"/>
            </a:xfrm>
            <a:prstGeom prst="rect">
              <a:avLst/>
            </a:prstGeom>
          </p:spPr>
        </p:pic>
        <p:sp>
          <p:nvSpPr>
            <p:cNvPr id="107" name="TextBox 106">
              <a:extLst>
                <a:ext uri="{FF2B5EF4-FFF2-40B4-BE49-F238E27FC236}">
                  <a16:creationId xmlns:a16="http://schemas.microsoft.com/office/drawing/2014/main" id="{23F86465-A836-4F1B-B8FA-90D4A89BBE6F}"/>
                </a:ext>
              </a:extLst>
            </p:cNvPr>
            <p:cNvSpPr txBox="1"/>
            <p:nvPr/>
          </p:nvSpPr>
          <p:spPr>
            <a:xfrm>
              <a:off x="12880498" y="2024521"/>
              <a:ext cx="1677739" cy="369332"/>
            </a:xfrm>
            <a:prstGeom prst="rect">
              <a:avLst/>
            </a:prstGeom>
            <a:noFill/>
          </p:spPr>
          <p:txBody>
            <a:bodyPr wrap="square" rtlCol="0">
              <a:spAutoFit/>
            </a:bodyPr>
            <a:lstStyle/>
            <a:p>
              <a:pPr algn="ctr"/>
              <a:r>
                <a:rPr lang="en-US" b="1" dirty="0"/>
                <a:t>Immigration</a:t>
              </a:r>
            </a:p>
          </p:txBody>
        </p:sp>
      </p:grpSp>
      <p:grpSp>
        <p:nvGrpSpPr>
          <p:cNvPr id="108" name="Group 107">
            <a:extLst>
              <a:ext uri="{FF2B5EF4-FFF2-40B4-BE49-F238E27FC236}">
                <a16:creationId xmlns:a16="http://schemas.microsoft.com/office/drawing/2014/main" id="{9F5F2B59-0196-45DD-BF27-FE028A7173D6}"/>
              </a:ext>
            </a:extLst>
          </p:cNvPr>
          <p:cNvGrpSpPr/>
          <p:nvPr/>
        </p:nvGrpSpPr>
        <p:grpSpPr>
          <a:xfrm>
            <a:off x="6458883" y="3586346"/>
            <a:ext cx="1216152" cy="1291947"/>
            <a:chOff x="11186619" y="1101906"/>
            <a:chExt cx="1216152" cy="1291947"/>
          </a:xfrm>
        </p:grpSpPr>
        <p:pic>
          <p:nvPicPr>
            <p:cNvPr id="109" name="Picture 108">
              <a:extLst>
                <a:ext uri="{FF2B5EF4-FFF2-40B4-BE49-F238E27FC236}">
                  <a16:creationId xmlns:a16="http://schemas.microsoft.com/office/drawing/2014/main" id="{E7DF11F7-0728-4174-874D-DF355DF7E9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86619" y="1101906"/>
              <a:ext cx="1216152" cy="950119"/>
            </a:xfrm>
            <a:prstGeom prst="rect">
              <a:avLst/>
            </a:prstGeom>
          </p:spPr>
        </p:pic>
        <p:sp>
          <p:nvSpPr>
            <p:cNvPr id="110" name="TextBox 109">
              <a:extLst>
                <a:ext uri="{FF2B5EF4-FFF2-40B4-BE49-F238E27FC236}">
                  <a16:creationId xmlns:a16="http://schemas.microsoft.com/office/drawing/2014/main" id="{90F95621-2A2D-4111-8EEC-62AB65B0ABBB}"/>
                </a:ext>
              </a:extLst>
            </p:cNvPr>
            <p:cNvSpPr txBox="1"/>
            <p:nvPr/>
          </p:nvSpPr>
          <p:spPr>
            <a:xfrm>
              <a:off x="11272205" y="2024521"/>
              <a:ext cx="1044981" cy="369332"/>
            </a:xfrm>
            <a:prstGeom prst="rect">
              <a:avLst/>
            </a:prstGeom>
            <a:noFill/>
          </p:spPr>
          <p:txBody>
            <a:bodyPr wrap="square" rtlCol="0">
              <a:spAutoFit/>
            </a:bodyPr>
            <a:lstStyle/>
            <a:p>
              <a:pPr algn="ctr"/>
              <a:r>
                <a:rPr lang="en-US" b="1" dirty="0"/>
                <a:t>Airlines</a:t>
              </a:r>
            </a:p>
          </p:txBody>
        </p:sp>
      </p:grpSp>
      <p:grpSp>
        <p:nvGrpSpPr>
          <p:cNvPr id="111" name="Group 110">
            <a:extLst>
              <a:ext uri="{FF2B5EF4-FFF2-40B4-BE49-F238E27FC236}">
                <a16:creationId xmlns:a16="http://schemas.microsoft.com/office/drawing/2014/main" id="{F1D88EE9-269F-4EC8-81D1-19F11E68EC2F}"/>
              </a:ext>
            </a:extLst>
          </p:cNvPr>
          <p:cNvGrpSpPr/>
          <p:nvPr/>
        </p:nvGrpSpPr>
        <p:grpSpPr>
          <a:xfrm>
            <a:off x="9942941" y="3408617"/>
            <a:ext cx="1216152" cy="1697687"/>
            <a:chOff x="9643142" y="696166"/>
            <a:chExt cx="1216152" cy="1697687"/>
          </a:xfrm>
        </p:grpSpPr>
        <p:pic>
          <p:nvPicPr>
            <p:cNvPr id="112" name="Picture 111">
              <a:extLst>
                <a:ext uri="{FF2B5EF4-FFF2-40B4-BE49-F238E27FC236}">
                  <a16:creationId xmlns:a16="http://schemas.microsoft.com/office/drawing/2014/main" id="{7C2D5839-F324-452A-8E54-5F6272BD08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43142" y="696166"/>
              <a:ext cx="1216152" cy="1355859"/>
            </a:xfrm>
            <a:prstGeom prst="rect">
              <a:avLst/>
            </a:prstGeom>
          </p:spPr>
        </p:pic>
        <p:sp>
          <p:nvSpPr>
            <p:cNvPr id="113" name="TextBox 112">
              <a:extLst>
                <a:ext uri="{FF2B5EF4-FFF2-40B4-BE49-F238E27FC236}">
                  <a16:creationId xmlns:a16="http://schemas.microsoft.com/office/drawing/2014/main" id="{46FFECD1-E179-4BEC-A970-7DFDC397D567}"/>
                </a:ext>
              </a:extLst>
            </p:cNvPr>
            <p:cNvSpPr txBox="1"/>
            <p:nvPr/>
          </p:nvSpPr>
          <p:spPr>
            <a:xfrm>
              <a:off x="9728728" y="2024521"/>
              <a:ext cx="1044981" cy="369332"/>
            </a:xfrm>
            <a:prstGeom prst="rect">
              <a:avLst/>
            </a:prstGeom>
            <a:noFill/>
          </p:spPr>
          <p:txBody>
            <a:bodyPr wrap="square" rtlCol="0">
              <a:spAutoFit/>
            </a:bodyPr>
            <a:lstStyle/>
            <a:p>
              <a:pPr algn="ctr"/>
              <a:r>
                <a:rPr lang="en-US" b="1" dirty="0"/>
                <a:t>Weather</a:t>
              </a:r>
            </a:p>
          </p:txBody>
        </p:sp>
      </p:grpSp>
      <p:grpSp>
        <p:nvGrpSpPr>
          <p:cNvPr id="114" name="Group 113">
            <a:extLst>
              <a:ext uri="{FF2B5EF4-FFF2-40B4-BE49-F238E27FC236}">
                <a16:creationId xmlns:a16="http://schemas.microsoft.com/office/drawing/2014/main" id="{D448BA6B-2C84-4FAA-B5C2-BE692FF01F75}"/>
              </a:ext>
            </a:extLst>
          </p:cNvPr>
          <p:cNvGrpSpPr/>
          <p:nvPr/>
        </p:nvGrpSpPr>
        <p:grpSpPr>
          <a:xfrm>
            <a:off x="4741599" y="3734446"/>
            <a:ext cx="1463040" cy="1256228"/>
            <a:chOff x="6325269" y="1137625"/>
            <a:chExt cx="1463040" cy="1256228"/>
          </a:xfrm>
        </p:grpSpPr>
        <p:pic>
          <p:nvPicPr>
            <p:cNvPr id="115" name="Picture 114">
              <a:extLst>
                <a:ext uri="{FF2B5EF4-FFF2-40B4-BE49-F238E27FC236}">
                  <a16:creationId xmlns:a16="http://schemas.microsoft.com/office/drawing/2014/main" id="{916F1F1B-26DC-4849-85AF-C3C37AB8E62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25269" y="1137625"/>
              <a:ext cx="1463040" cy="914400"/>
            </a:xfrm>
            <a:prstGeom prst="rect">
              <a:avLst/>
            </a:prstGeom>
          </p:spPr>
        </p:pic>
        <p:sp>
          <p:nvSpPr>
            <p:cNvPr id="116" name="TextBox 115">
              <a:extLst>
                <a:ext uri="{FF2B5EF4-FFF2-40B4-BE49-F238E27FC236}">
                  <a16:creationId xmlns:a16="http://schemas.microsoft.com/office/drawing/2014/main" id="{08C36B36-C0DD-445E-A3F2-069A29389D19}"/>
                </a:ext>
              </a:extLst>
            </p:cNvPr>
            <p:cNvSpPr txBox="1"/>
            <p:nvPr/>
          </p:nvSpPr>
          <p:spPr>
            <a:xfrm>
              <a:off x="6534299" y="2024521"/>
              <a:ext cx="1044981" cy="369332"/>
            </a:xfrm>
            <a:prstGeom prst="rect">
              <a:avLst/>
            </a:prstGeom>
            <a:noFill/>
          </p:spPr>
          <p:txBody>
            <a:bodyPr wrap="square" rtlCol="0">
              <a:spAutoFit/>
            </a:bodyPr>
            <a:lstStyle/>
            <a:p>
              <a:pPr algn="ctr"/>
              <a:r>
                <a:rPr lang="en-US" b="1" dirty="0"/>
                <a:t>Theater</a:t>
              </a:r>
            </a:p>
          </p:txBody>
        </p:sp>
      </p:grpSp>
      <p:grpSp>
        <p:nvGrpSpPr>
          <p:cNvPr id="117" name="Group 116">
            <a:extLst>
              <a:ext uri="{FF2B5EF4-FFF2-40B4-BE49-F238E27FC236}">
                <a16:creationId xmlns:a16="http://schemas.microsoft.com/office/drawing/2014/main" id="{1D42EB96-8001-482B-BE2A-432D5FA0A21B}"/>
              </a:ext>
            </a:extLst>
          </p:cNvPr>
          <p:cNvGrpSpPr/>
          <p:nvPr/>
        </p:nvGrpSpPr>
        <p:grpSpPr>
          <a:xfrm>
            <a:off x="6687297" y="5109307"/>
            <a:ext cx="1423488" cy="1557980"/>
            <a:chOff x="4521024" y="835873"/>
            <a:chExt cx="1423488" cy="1557980"/>
          </a:xfrm>
        </p:grpSpPr>
        <p:pic>
          <p:nvPicPr>
            <p:cNvPr id="118" name="Picture 117">
              <a:extLst>
                <a:ext uri="{FF2B5EF4-FFF2-40B4-BE49-F238E27FC236}">
                  <a16:creationId xmlns:a16="http://schemas.microsoft.com/office/drawing/2014/main" id="{671CF188-C94C-451B-AAF1-3625AF3955B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21024" y="835873"/>
              <a:ext cx="1423488" cy="1216152"/>
            </a:xfrm>
            <a:prstGeom prst="rect">
              <a:avLst/>
            </a:prstGeom>
          </p:spPr>
        </p:pic>
        <p:sp>
          <p:nvSpPr>
            <p:cNvPr id="119" name="TextBox 118">
              <a:extLst>
                <a:ext uri="{FF2B5EF4-FFF2-40B4-BE49-F238E27FC236}">
                  <a16:creationId xmlns:a16="http://schemas.microsoft.com/office/drawing/2014/main" id="{25A68E70-75AF-452E-BED5-267CEDDC3BE6}"/>
                </a:ext>
              </a:extLst>
            </p:cNvPr>
            <p:cNvSpPr txBox="1"/>
            <p:nvPr/>
          </p:nvSpPr>
          <p:spPr>
            <a:xfrm>
              <a:off x="4710278" y="2024521"/>
              <a:ext cx="1044981" cy="369332"/>
            </a:xfrm>
            <a:prstGeom prst="rect">
              <a:avLst/>
            </a:prstGeom>
            <a:noFill/>
          </p:spPr>
          <p:txBody>
            <a:bodyPr wrap="square" rtlCol="0">
              <a:spAutoFit/>
            </a:bodyPr>
            <a:lstStyle/>
            <a:p>
              <a:pPr algn="ctr"/>
              <a:r>
                <a:rPr lang="en-US" b="1" dirty="0"/>
                <a:t>Crime</a:t>
              </a:r>
            </a:p>
          </p:txBody>
        </p:sp>
      </p:grpSp>
      <p:grpSp>
        <p:nvGrpSpPr>
          <p:cNvPr id="120" name="Group 119">
            <a:extLst>
              <a:ext uri="{FF2B5EF4-FFF2-40B4-BE49-F238E27FC236}">
                <a16:creationId xmlns:a16="http://schemas.microsoft.com/office/drawing/2014/main" id="{4173D8CE-66B5-4365-94EA-34CBF857993A}"/>
              </a:ext>
            </a:extLst>
          </p:cNvPr>
          <p:cNvGrpSpPr/>
          <p:nvPr/>
        </p:nvGrpSpPr>
        <p:grpSpPr>
          <a:xfrm>
            <a:off x="5189619" y="5143971"/>
            <a:ext cx="1564368" cy="1352402"/>
            <a:chOff x="7994958" y="1074402"/>
            <a:chExt cx="1564368" cy="1352402"/>
          </a:xfrm>
        </p:grpSpPr>
        <p:sp>
          <p:nvSpPr>
            <p:cNvPr id="121" name="TextBox 120">
              <a:extLst>
                <a:ext uri="{FF2B5EF4-FFF2-40B4-BE49-F238E27FC236}">
                  <a16:creationId xmlns:a16="http://schemas.microsoft.com/office/drawing/2014/main" id="{169FEC3A-D7C7-4FFE-BD42-F94EFEB291ED}"/>
                </a:ext>
              </a:extLst>
            </p:cNvPr>
            <p:cNvSpPr txBox="1"/>
            <p:nvPr/>
          </p:nvSpPr>
          <p:spPr>
            <a:xfrm>
              <a:off x="7994958" y="2057472"/>
              <a:ext cx="1564368" cy="369332"/>
            </a:xfrm>
            <a:prstGeom prst="rect">
              <a:avLst/>
            </a:prstGeom>
            <a:noFill/>
          </p:spPr>
          <p:txBody>
            <a:bodyPr wrap="square" rtlCol="0">
              <a:spAutoFit/>
            </a:bodyPr>
            <a:lstStyle/>
            <a:p>
              <a:pPr algn="ctr"/>
              <a:r>
                <a:rPr lang="en-US" b="1" dirty="0"/>
                <a:t>Construction</a:t>
              </a:r>
            </a:p>
          </p:txBody>
        </p:sp>
        <p:pic>
          <p:nvPicPr>
            <p:cNvPr id="122" name="Picture 121">
              <a:extLst>
                <a:ext uri="{FF2B5EF4-FFF2-40B4-BE49-F238E27FC236}">
                  <a16:creationId xmlns:a16="http://schemas.microsoft.com/office/drawing/2014/main" id="{51CA66A4-3F4F-408C-A39C-BC868E33FB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69066" y="1074402"/>
              <a:ext cx="1216152" cy="950119"/>
            </a:xfrm>
            <a:prstGeom prst="rect">
              <a:avLst/>
            </a:prstGeom>
          </p:spPr>
        </p:pic>
      </p:grpSp>
      <p:pic>
        <p:nvPicPr>
          <p:cNvPr id="123" name="Picture 122">
            <a:extLst>
              <a:ext uri="{FF2B5EF4-FFF2-40B4-BE49-F238E27FC236}">
                <a16:creationId xmlns:a16="http://schemas.microsoft.com/office/drawing/2014/main" id="{2D08D43C-2E44-4155-8A4E-091FB1C7DF8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9415" y="3463958"/>
            <a:ext cx="3418318" cy="2803551"/>
          </a:xfrm>
          <a:prstGeom prst="rect">
            <a:avLst/>
          </a:prstGeom>
        </p:spPr>
      </p:pic>
    </p:spTree>
    <p:extLst>
      <p:ext uri="{BB962C8B-B14F-4D97-AF65-F5344CB8AC3E}">
        <p14:creationId xmlns:p14="http://schemas.microsoft.com/office/powerpoint/2010/main" val="357083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4ED3-F064-4C94-ACB8-07040DB03F47}"/>
              </a:ext>
            </a:extLst>
          </p:cNvPr>
          <p:cNvSpPr>
            <a:spLocks noGrp="1"/>
          </p:cNvSpPr>
          <p:nvPr>
            <p:ph type="title"/>
          </p:nvPr>
        </p:nvSpPr>
        <p:spPr/>
        <p:txBody>
          <a:bodyPr/>
          <a:lstStyle/>
          <a:p>
            <a:r>
              <a:rPr lang="en-US"/>
              <a:t>Replication Study</a:t>
            </a:r>
            <a:endParaRPr lang="en-US" dirty="0"/>
          </a:p>
        </p:txBody>
      </p:sp>
      <p:sp>
        <p:nvSpPr>
          <p:cNvPr id="3" name="Content Placeholder 2">
            <a:extLst>
              <a:ext uri="{FF2B5EF4-FFF2-40B4-BE49-F238E27FC236}">
                <a16:creationId xmlns:a16="http://schemas.microsoft.com/office/drawing/2014/main" id="{9C1F178E-1D69-420F-A29A-111FB5E88DA4}"/>
              </a:ext>
            </a:extLst>
          </p:cNvPr>
          <p:cNvSpPr>
            <a:spLocks noGrp="1"/>
          </p:cNvSpPr>
          <p:nvPr>
            <p:ph sz="half" idx="1"/>
          </p:nvPr>
        </p:nvSpPr>
        <p:spPr/>
        <p:txBody>
          <a:bodyPr>
            <a:normAutofit fontScale="92500" lnSpcReduction="10000"/>
          </a:bodyPr>
          <a:lstStyle/>
          <a:p>
            <a:r>
              <a:rPr lang="en-US" dirty="0"/>
              <a:t>50 students previously, 310 here (191 in paper version)</a:t>
            </a:r>
          </a:p>
          <a:p>
            <a:r>
              <a:rPr lang="en-US" dirty="0"/>
              <a:t>Non-computing majors at the end of a Computational Thinking course</a:t>
            </a:r>
          </a:p>
          <a:p>
            <a:r>
              <a:rPr lang="en-US" dirty="0"/>
              <a:t>Findings largely confirmed (some nuance)</a:t>
            </a:r>
          </a:p>
          <a:p>
            <a:pPr marL="617220" lvl="1" indent="-342900">
              <a:buFont typeface="+mj-lt"/>
              <a:buAutoNum type="arabicPeriod"/>
            </a:pPr>
            <a:r>
              <a:rPr lang="en-US" dirty="0"/>
              <a:t>Working with data is more useful than learning to program</a:t>
            </a:r>
          </a:p>
          <a:p>
            <a:pPr marL="617220" lvl="1" indent="-342900">
              <a:buFont typeface="+mj-lt"/>
              <a:buAutoNum type="arabicPeriod"/>
            </a:pPr>
            <a:r>
              <a:rPr lang="en-US" dirty="0"/>
              <a:t>Significantly prefer Data Science to other contexts</a:t>
            </a:r>
          </a:p>
          <a:p>
            <a:pPr marL="617220" lvl="1" indent="-342900">
              <a:buFont typeface="+mj-lt"/>
              <a:buAutoNum type="arabicPeriod"/>
            </a:pPr>
            <a:r>
              <a:rPr lang="en-US" dirty="0"/>
              <a:t>But Intent to Continue Learning is most strongly correlated with perceptions about Programming (usefulness, interest, success), not perceptions of working with real-world data</a:t>
            </a:r>
          </a:p>
        </p:txBody>
      </p:sp>
      <p:pic>
        <p:nvPicPr>
          <p:cNvPr id="4" name="Picture 3">
            <a:extLst>
              <a:ext uri="{FF2B5EF4-FFF2-40B4-BE49-F238E27FC236}">
                <a16:creationId xmlns:a16="http://schemas.microsoft.com/office/drawing/2014/main" id="{69D1AC0C-C776-440A-9D77-56D26231E927}"/>
              </a:ext>
            </a:extLst>
          </p:cNvPr>
          <p:cNvPicPr>
            <a:picLocks noChangeAspect="1"/>
          </p:cNvPicPr>
          <p:nvPr/>
        </p:nvPicPr>
        <p:blipFill rotWithShape="1">
          <a:blip r:embed="rId2"/>
          <a:srcRect t="30573"/>
          <a:stretch/>
        </p:blipFill>
        <p:spPr>
          <a:xfrm>
            <a:off x="6874104" y="1812574"/>
            <a:ext cx="4611151" cy="1984344"/>
          </a:xfrm>
          <a:prstGeom prst="rect">
            <a:avLst/>
          </a:prstGeom>
        </p:spPr>
      </p:pic>
      <p:pic>
        <p:nvPicPr>
          <p:cNvPr id="5" name="Picture 4">
            <a:extLst>
              <a:ext uri="{FF2B5EF4-FFF2-40B4-BE49-F238E27FC236}">
                <a16:creationId xmlns:a16="http://schemas.microsoft.com/office/drawing/2014/main" id="{53A5E2AD-288D-447E-BFC7-68F524C3B61A}"/>
              </a:ext>
            </a:extLst>
          </p:cNvPr>
          <p:cNvPicPr>
            <a:picLocks noChangeAspect="1"/>
          </p:cNvPicPr>
          <p:nvPr/>
        </p:nvPicPr>
        <p:blipFill rotWithShape="1">
          <a:blip r:embed="rId3"/>
          <a:srcRect t="30573"/>
          <a:stretch/>
        </p:blipFill>
        <p:spPr>
          <a:xfrm>
            <a:off x="6943971" y="4265628"/>
            <a:ext cx="4471419" cy="1984344"/>
          </a:xfrm>
          <a:prstGeom prst="rect">
            <a:avLst/>
          </a:prstGeom>
        </p:spPr>
      </p:pic>
      <p:pic>
        <p:nvPicPr>
          <p:cNvPr id="8" name="Picture 7">
            <a:extLst>
              <a:ext uri="{FF2B5EF4-FFF2-40B4-BE49-F238E27FC236}">
                <a16:creationId xmlns:a16="http://schemas.microsoft.com/office/drawing/2014/main" id="{DDB41D99-E366-4687-9401-9915A2874F01}"/>
              </a:ext>
            </a:extLst>
          </p:cNvPr>
          <p:cNvPicPr>
            <a:picLocks noChangeAspect="1"/>
          </p:cNvPicPr>
          <p:nvPr/>
        </p:nvPicPr>
        <p:blipFill rotWithShape="1">
          <a:blip r:embed="rId2"/>
          <a:srcRect b="66127"/>
          <a:stretch/>
        </p:blipFill>
        <p:spPr>
          <a:xfrm>
            <a:off x="6943971" y="375737"/>
            <a:ext cx="4611151" cy="968128"/>
          </a:xfrm>
          <a:prstGeom prst="rect">
            <a:avLst/>
          </a:prstGeom>
        </p:spPr>
      </p:pic>
      <p:sp>
        <p:nvSpPr>
          <p:cNvPr id="7" name="TextBox 6">
            <a:extLst>
              <a:ext uri="{FF2B5EF4-FFF2-40B4-BE49-F238E27FC236}">
                <a16:creationId xmlns:a16="http://schemas.microsoft.com/office/drawing/2014/main" id="{C2BA93EE-21B9-48B7-BCA7-1CBB0B6CFDEF}"/>
              </a:ext>
            </a:extLst>
          </p:cNvPr>
          <p:cNvSpPr txBox="1"/>
          <p:nvPr/>
        </p:nvSpPr>
        <p:spPr>
          <a:xfrm>
            <a:off x="7779895" y="1492711"/>
            <a:ext cx="3448380" cy="369332"/>
          </a:xfrm>
          <a:prstGeom prst="rect">
            <a:avLst/>
          </a:prstGeom>
          <a:noFill/>
        </p:spPr>
        <p:txBody>
          <a:bodyPr wrap="none" rtlCol="0">
            <a:spAutoFit/>
          </a:bodyPr>
          <a:lstStyle/>
          <a:p>
            <a:r>
              <a:rPr lang="en-US" b="1" dirty="0"/>
              <a:t>Usefulness of Course Component</a:t>
            </a:r>
          </a:p>
        </p:txBody>
      </p:sp>
      <p:sp>
        <p:nvSpPr>
          <p:cNvPr id="11" name="TextBox 10">
            <a:extLst>
              <a:ext uri="{FF2B5EF4-FFF2-40B4-BE49-F238E27FC236}">
                <a16:creationId xmlns:a16="http://schemas.microsoft.com/office/drawing/2014/main" id="{5C0179DA-B1A8-42E6-937D-48811BFC67FD}"/>
              </a:ext>
            </a:extLst>
          </p:cNvPr>
          <p:cNvSpPr txBox="1"/>
          <p:nvPr/>
        </p:nvSpPr>
        <p:spPr>
          <a:xfrm>
            <a:off x="7779895" y="3932115"/>
            <a:ext cx="2429191" cy="369332"/>
          </a:xfrm>
          <a:prstGeom prst="rect">
            <a:avLst/>
          </a:prstGeom>
          <a:noFill/>
        </p:spPr>
        <p:txBody>
          <a:bodyPr wrap="none" rtlCol="0">
            <a:spAutoFit/>
          </a:bodyPr>
          <a:lstStyle/>
          <a:p>
            <a:r>
              <a:rPr lang="en-US" b="1" dirty="0"/>
              <a:t>Preference for Context</a:t>
            </a:r>
          </a:p>
        </p:txBody>
      </p:sp>
    </p:spTree>
    <p:extLst>
      <p:ext uri="{BB962C8B-B14F-4D97-AF65-F5344CB8AC3E}">
        <p14:creationId xmlns:p14="http://schemas.microsoft.com/office/powerpoint/2010/main" val="1487824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020B-170D-4C2B-9FCA-81915D3E77CE}"/>
              </a:ext>
            </a:extLst>
          </p:cNvPr>
          <p:cNvSpPr>
            <a:spLocks noGrp="1"/>
          </p:cNvSpPr>
          <p:nvPr>
            <p:ph type="title"/>
          </p:nvPr>
        </p:nvSpPr>
        <p:spPr/>
        <p:txBody>
          <a:bodyPr/>
          <a:lstStyle/>
          <a:p>
            <a:r>
              <a:rPr lang="en-US" dirty="0"/>
              <a:t>So What Is Data Science?</a:t>
            </a:r>
          </a:p>
        </p:txBody>
      </p:sp>
      <p:sp>
        <p:nvSpPr>
          <p:cNvPr id="5" name="Text Placeholder 4">
            <a:extLst>
              <a:ext uri="{FF2B5EF4-FFF2-40B4-BE49-F238E27FC236}">
                <a16:creationId xmlns:a16="http://schemas.microsoft.com/office/drawing/2014/main" id="{CB4D140B-8327-4BF2-BB1A-390676AE5710}"/>
              </a:ext>
            </a:extLst>
          </p:cNvPr>
          <p:cNvSpPr>
            <a:spLocks noGrp="1"/>
          </p:cNvSpPr>
          <p:nvPr>
            <p:ph type="body" idx="1"/>
          </p:nvPr>
        </p:nvSpPr>
        <p:spPr/>
        <p:txBody>
          <a:bodyPr/>
          <a:lstStyle/>
          <a:p>
            <a:r>
              <a:rPr lang="en-US" dirty="0"/>
              <a:t>Content</a:t>
            </a:r>
          </a:p>
        </p:txBody>
      </p:sp>
      <p:sp>
        <p:nvSpPr>
          <p:cNvPr id="6" name="Content Placeholder 5">
            <a:extLst>
              <a:ext uri="{FF2B5EF4-FFF2-40B4-BE49-F238E27FC236}">
                <a16:creationId xmlns:a16="http://schemas.microsoft.com/office/drawing/2014/main" id="{075860C8-5500-44B5-9144-9F4F139B36E8}"/>
              </a:ext>
            </a:extLst>
          </p:cNvPr>
          <p:cNvSpPr>
            <a:spLocks noGrp="1"/>
          </p:cNvSpPr>
          <p:nvPr>
            <p:ph sz="half" idx="2"/>
          </p:nvPr>
        </p:nvSpPr>
        <p:spPr/>
        <p:txBody>
          <a:bodyPr/>
          <a:lstStyle/>
          <a:p>
            <a:r>
              <a:rPr lang="en-US" dirty="0"/>
              <a:t>A process of iteratively exploring data to answer questions</a:t>
            </a:r>
          </a:p>
          <a:p>
            <a:r>
              <a:rPr lang="en-US" dirty="0"/>
              <a:t>Informed by programming, statistics, domain knowledge</a:t>
            </a:r>
          </a:p>
          <a:p>
            <a:r>
              <a:rPr lang="en-US" dirty="0"/>
              <a:t>Much discussion about what exactly to teach - statistics? machine learning? munging?</a:t>
            </a:r>
          </a:p>
        </p:txBody>
      </p:sp>
      <p:sp>
        <p:nvSpPr>
          <p:cNvPr id="7" name="Text Placeholder 6">
            <a:extLst>
              <a:ext uri="{FF2B5EF4-FFF2-40B4-BE49-F238E27FC236}">
                <a16:creationId xmlns:a16="http://schemas.microsoft.com/office/drawing/2014/main" id="{F3934164-25EA-473C-8C4D-4CF2FA3BA62A}"/>
              </a:ext>
            </a:extLst>
          </p:cNvPr>
          <p:cNvSpPr>
            <a:spLocks noGrp="1"/>
          </p:cNvSpPr>
          <p:nvPr>
            <p:ph type="body" sz="quarter" idx="3"/>
          </p:nvPr>
        </p:nvSpPr>
        <p:spPr/>
        <p:txBody>
          <a:bodyPr/>
          <a:lstStyle/>
          <a:p>
            <a:r>
              <a:rPr lang="en-US" dirty="0"/>
              <a:t>Context</a:t>
            </a:r>
          </a:p>
        </p:txBody>
      </p:sp>
      <p:sp>
        <p:nvSpPr>
          <p:cNvPr id="8" name="Content Placeholder 7">
            <a:extLst>
              <a:ext uri="{FF2B5EF4-FFF2-40B4-BE49-F238E27FC236}">
                <a16:creationId xmlns:a16="http://schemas.microsoft.com/office/drawing/2014/main" id="{349FB5FC-BFDB-4C6A-9122-884EBCA6EAD7}"/>
              </a:ext>
            </a:extLst>
          </p:cNvPr>
          <p:cNvSpPr>
            <a:spLocks noGrp="1"/>
          </p:cNvSpPr>
          <p:nvPr>
            <p:ph sz="quarter" idx="4"/>
          </p:nvPr>
        </p:nvSpPr>
        <p:spPr/>
        <p:txBody>
          <a:bodyPr/>
          <a:lstStyle/>
          <a:p>
            <a:r>
              <a:rPr lang="en-US" dirty="0"/>
              <a:t>Anchor story</a:t>
            </a:r>
          </a:p>
          <a:p>
            <a:r>
              <a:rPr lang="en-US" dirty="0"/>
              <a:t>A motivational tool for engaging students (learn more, work longer, say they had fun on surveys)</a:t>
            </a:r>
          </a:p>
          <a:p>
            <a:r>
              <a:rPr lang="en-US" dirty="0"/>
              <a:t>Minimal addition to Learning Objectives</a:t>
            </a:r>
          </a:p>
        </p:txBody>
      </p:sp>
    </p:spTree>
    <p:extLst>
      <p:ext uri="{BB962C8B-B14F-4D97-AF65-F5344CB8AC3E}">
        <p14:creationId xmlns:p14="http://schemas.microsoft.com/office/powerpoint/2010/main" val="344107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0654-04F3-43DF-BAE5-87465A5B3FDC}"/>
              </a:ext>
            </a:extLst>
          </p:cNvPr>
          <p:cNvSpPr>
            <a:spLocks noGrp="1"/>
          </p:cNvSpPr>
          <p:nvPr>
            <p:ph type="title"/>
          </p:nvPr>
        </p:nvSpPr>
        <p:spPr/>
        <p:txBody>
          <a:bodyPr/>
          <a:lstStyle/>
          <a:p>
            <a:r>
              <a:rPr lang="en-US" dirty="0"/>
              <a:t>Pedagogical Datasets</a:t>
            </a:r>
          </a:p>
        </p:txBody>
      </p:sp>
      <p:sp>
        <p:nvSpPr>
          <p:cNvPr id="3" name="Content Placeholder 2">
            <a:extLst>
              <a:ext uri="{FF2B5EF4-FFF2-40B4-BE49-F238E27FC236}">
                <a16:creationId xmlns:a16="http://schemas.microsoft.com/office/drawing/2014/main" id="{25CA51EB-7C1B-45E7-AD5F-FE6947F5ED92}"/>
              </a:ext>
            </a:extLst>
          </p:cNvPr>
          <p:cNvSpPr>
            <a:spLocks noGrp="1"/>
          </p:cNvSpPr>
          <p:nvPr>
            <p:ph idx="1"/>
          </p:nvPr>
        </p:nvSpPr>
        <p:spPr/>
        <p:txBody>
          <a:bodyPr/>
          <a:lstStyle/>
          <a:p>
            <a:r>
              <a:rPr lang="en-US" dirty="0"/>
              <a:t>A dataset specifically targeted at novices for learning purposes</a:t>
            </a:r>
          </a:p>
          <a:p>
            <a:r>
              <a:rPr lang="en-US" dirty="0"/>
              <a:t>Not necessarily for teaching data science</a:t>
            </a:r>
          </a:p>
        </p:txBody>
      </p:sp>
    </p:spTree>
    <p:extLst>
      <p:ext uri="{BB962C8B-B14F-4D97-AF65-F5344CB8AC3E}">
        <p14:creationId xmlns:p14="http://schemas.microsoft.com/office/powerpoint/2010/main" val="172958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C302-F323-4033-8DA5-F62F79A0C17F}"/>
              </a:ext>
            </a:extLst>
          </p:cNvPr>
          <p:cNvSpPr>
            <a:spLocks noGrp="1"/>
          </p:cNvSpPr>
          <p:nvPr>
            <p:ph type="title"/>
          </p:nvPr>
        </p:nvSpPr>
        <p:spPr/>
        <p:txBody>
          <a:bodyPr>
            <a:normAutofit/>
          </a:bodyPr>
          <a:lstStyle/>
          <a:p>
            <a:r>
              <a:rPr lang="en-US" sz="3200" dirty="0"/>
              <a:t>"The Pragmatics of Pedagogical Dataset Development"</a:t>
            </a:r>
          </a:p>
        </p:txBody>
      </p:sp>
      <p:sp>
        <p:nvSpPr>
          <p:cNvPr id="3" name="Content Placeholder 2">
            <a:extLst>
              <a:ext uri="{FF2B5EF4-FFF2-40B4-BE49-F238E27FC236}">
                <a16:creationId xmlns:a16="http://schemas.microsoft.com/office/drawing/2014/main" id="{A5929853-9EED-4257-972C-888C78BBF27B}"/>
              </a:ext>
            </a:extLst>
          </p:cNvPr>
          <p:cNvSpPr>
            <a:spLocks noGrp="1"/>
          </p:cNvSpPr>
          <p:nvPr>
            <p:ph idx="1"/>
          </p:nvPr>
        </p:nvSpPr>
        <p:spPr/>
        <p:txBody>
          <a:bodyPr/>
          <a:lstStyle/>
          <a:p>
            <a:r>
              <a:rPr lang="en-US" dirty="0"/>
              <a:t>Guide to developing datasets</a:t>
            </a:r>
          </a:p>
          <a:p>
            <a:r>
              <a:rPr lang="en-US" dirty="0"/>
              <a:t>A living document</a:t>
            </a:r>
          </a:p>
          <a:p>
            <a:r>
              <a:rPr lang="en-US" dirty="0"/>
              <a:t>Overlaps with Data Science guides, but specialized</a:t>
            </a:r>
          </a:p>
          <a:p>
            <a:r>
              <a:rPr lang="en-US" dirty="0"/>
              <a:t>https://think.cs.vt.edu/pragmatics</a:t>
            </a:r>
          </a:p>
        </p:txBody>
      </p:sp>
    </p:spTree>
    <p:extLst>
      <p:ext uri="{BB962C8B-B14F-4D97-AF65-F5344CB8AC3E}">
        <p14:creationId xmlns:p14="http://schemas.microsoft.com/office/powerpoint/2010/main" val="194812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CCD6-9D1C-4CE3-A578-CA4B7E215301}"/>
              </a:ext>
            </a:extLst>
          </p:cNvPr>
          <p:cNvSpPr>
            <a:spLocks noGrp="1"/>
          </p:cNvSpPr>
          <p:nvPr>
            <p:ph type="title"/>
          </p:nvPr>
        </p:nvSpPr>
        <p:spPr/>
        <p:txBody>
          <a:bodyPr/>
          <a:lstStyle/>
          <a:p>
            <a:r>
              <a:rPr lang="en-US" dirty="0"/>
              <a:t>Pedagogical Dataset Development Process</a:t>
            </a:r>
          </a:p>
        </p:txBody>
      </p:sp>
      <p:sp>
        <p:nvSpPr>
          <p:cNvPr id="15" name="Callout: Right Arrow 14">
            <a:extLst>
              <a:ext uri="{FF2B5EF4-FFF2-40B4-BE49-F238E27FC236}">
                <a16:creationId xmlns:a16="http://schemas.microsoft.com/office/drawing/2014/main" id="{94009DD6-4510-4F76-9E0A-265E5FB983C4}"/>
              </a:ext>
            </a:extLst>
          </p:cNvPr>
          <p:cNvSpPr/>
          <p:nvPr/>
        </p:nvSpPr>
        <p:spPr>
          <a:xfrm>
            <a:off x="3529967" y="2667831"/>
            <a:ext cx="1600728" cy="590806"/>
          </a:xfrm>
          <a:prstGeom prst="rightArrowCallout">
            <a:avLst>
              <a:gd name="adj1" fmla="val 25000"/>
              <a:gd name="adj2" fmla="val 31915"/>
              <a:gd name="adj3" fmla="val 25000"/>
              <a:gd name="adj4" fmla="val 8759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Collect Data</a:t>
            </a:r>
          </a:p>
        </p:txBody>
      </p:sp>
      <p:sp>
        <p:nvSpPr>
          <p:cNvPr id="16" name="TextBox 15">
            <a:extLst>
              <a:ext uri="{FF2B5EF4-FFF2-40B4-BE49-F238E27FC236}">
                <a16:creationId xmlns:a16="http://schemas.microsoft.com/office/drawing/2014/main" id="{634CE8B9-617C-4FED-907C-D3977BCF4620}"/>
              </a:ext>
            </a:extLst>
          </p:cNvPr>
          <p:cNvSpPr txBox="1"/>
          <p:nvPr/>
        </p:nvSpPr>
        <p:spPr>
          <a:xfrm>
            <a:off x="5750149" y="4046591"/>
            <a:ext cx="782202"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t>Revise</a:t>
            </a:r>
          </a:p>
        </p:txBody>
      </p:sp>
      <p:cxnSp>
        <p:nvCxnSpPr>
          <p:cNvPr id="17" name="Connector: Curved 16">
            <a:extLst>
              <a:ext uri="{FF2B5EF4-FFF2-40B4-BE49-F238E27FC236}">
                <a16:creationId xmlns:a16="http://schemas.microsoft.com/office/drawing/2014/main" id="{0B8642CD-4EA8-49E1-B1F4-310001C981B1}"/>
              </a:ext>
            </a:extLst>
          </p:cNvPr>
          <p:cNvCxnSpPr>
            <a:cxnSpLocks/>
            <a:stCxn id="16" idx="1"/>
            <a:endCxn id="19" idx="2"/>
          </p:cNvCxnSpPr>
          <p:nvPr/>
        </p:nvCxnSpPr>
        <p:spPr>
          <a:xfrm rot="10800000">
            <a:off x="2091495" y="3268463"/>
            <a:ext cx="3658655" cy="962795"/>
          </a:xfrm>
          <a:prstGeom prst="curvedConnector2">
            <a:avLst/>
          </a:prstGeom>
          <a:ln w="9525" cap="flat" cmpd="sng" algn="ctr">
            <a:solidFill>
              <a:schemeClr val="dk1"/>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8" name="Callout: Right Arrow 17">
            <a:extLst>
              <a:ext uri="{FF2B5EF4-FFF2-40B4-BE49-F238E27FC236}">
                <a16:creationId xmlns:a16="http://schemas.microsoft.com/office/drawing/2014/main" id="{BFF174A9-D4AF-40AC-B5E6-CB037BBE1CFA}"/>
              </a:ext>
            </a:extLst>
          </p:cNvPr>
          <p:cNvSpPr/>
          <p:nvPr/>
        </p:nvSpPr>
        <p:spPr>
          <a:xfrm>
            <a:off x="5175339" y="2454308"/>
            <a:ext cx="2396836" cy="1017852"/>
          </a:xfrm>
          <a:prstGeom prst="rightArrowCallout">
            <a:avLst>
              <a:gd name="adj1" fmla="val 25000"/>
              <a:gd name="adj2" fmla="val 25000"/>
              <a:gd name="adj3" fmla="val 25000"/>
              <a:gd name="adj4" fmla="val 80006"/>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t>Restructure Data</a:t>
            </a:r>
          </a:p>
          <a:p>
            <a:r>
              <a:rPr lang="en-US" dirty="0"/>
              <a:t>Document Data</a:t>
            </a:r>
          </a:p>
          <a:p>
            <a:r>
              <a:rPr lang="en-US" dirty="0"/>
              <a:t>Manipulate Data</a:t>
            </a:r>
          </a:p>
        </p:txBody>
      </p:sp>
      <p:sp>
        <p:nvSpPr>
          <p:cNvPr id="19" name="Callout: Right Arrow 18">
            <a:extLst>
              <a:ext uri="{FF2B5EF4-FFF2-40B4-BE49-F238E27FC236}">
                <a16:creationId xmlns:a16="http://schemas.microsoft.com/office/drawing/2014/main" id="{AA3CBEEA-2CE9-4391-B5D9-D6FC4D10ACD5}"/>
              </a:ext>
            </a:extLst>
          </p:cNvPr>
          <p:cNvSpPr/>
          <p:nvPr/>
        </p:nvSpPr>
        <p:spPr>
          <a:xfrm>
            <a:off x="1058254" y="2658007"/>
            <a:ext cx="2427069" cy="610455"/>
          </a:xfrm>
          <a:prstGeom prst="rightArrowCallout">
            <a:avLst>
              <a:gd name="adj1" fmla="val 25000"/>
              <a:gd name="adj2" fmla="val 25000"/>
              <a:gd name="adj3" fmla="val 25000"/>
              <a:gd name="adj4" fmla="val 85143"/>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Analyze Learners</a:t>
            </a:r>
          </a:p>
          <a:p>
            <a:r>
              <a:rPr lang="en-US" dirty="0"/>
              <a:t>Analyze Objectives</a:t>
            </a:r>
          </a:p>
        </p:txBody>
      </p:sp>
      <p:sp>
        <p:nvSpPr>
          <p:cNvPr id="20" name="Callout: Right Arrow 19">
            <a:extLst>
              <a:ext uri="{FF2B5EF4-FFF2-40B4-BE49-F238E27FC236}">
                <a16:creationId xmlns:a16="http://schemas.microsoft.com/office/drawing/2014/main" id="{4B28EF0A-E943-4EDF-9417-7CF9158708A7}"/>
              </a:ext>
            </a:extLst>
          </p:cNvPr>
          <p:cNvSpPr/>
          <p:nvPr/>
        </p:nvSpPr>
        <p:spPr>
          <a:xfrm>
            <a:off x="7616819" y="2667831"/>
            <a:ext cx="2129845" cy="590807"/>
          </a:xfrm>
          <a:prstGeom prst="rightArrowCallout">
            <a:avLst>
              <a:gd name="adj1" fmla="val 25000"/>
              <a:gd name="adj2" fmla="val 31915"/>
              <a:gd name="adj3" fmla="val 25000"/>
              <a:gd name="adj4" fmla="val 8759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Disseminate Data</a:t>
            </a:r>
          </a:p>
        </p:txBody>
      </p:sp>
      <p:sp>
        <p:nvSpPr>
          <p:cNvPr id="21" name="Rectangle 20">
            <a:extLst>
              <a:ext uri="{FF2B5EF4-FFF2-40B4-BE49-F238E27FC236}">
                <a16:creationId xmlns:a16="http://schemas.microsoft.com/office/drawing/2014/main" id="{CD71FE78-03D1-40E5-9229-A6F2BB0957CA}"/>
              </a:ext>
            </a:extLst>
          </p:cNvPr>
          <p:cNvSpPr/>
          <p:nvPr/>
        </p:nvSpPr>
        <p:spPr>
          <a:xfrm>
            <a:off x="9791309" y="2667831"/>
            <a:ext cx="1056800" cy="5908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Evaluate</a:t>
            </a:r>
          </a:p>
        </p:txBody>
      </p:sp>
      <p:cxnSp>
        <p:nvCxnSpPr>
          <p:cNvPr id="22" name="Connector: Curved 21">
            <a:extLst>
              <a:ext uri="{FF2B5EF4-FFF2-40B4-BE49-F238E27FC236}">
                <a16:creationId xmlns:a16="http://schemas.microsoft.com/office/drawing/2014/main" id="{A0FDDA31-0C02-460F-B480-94B8EACC8A4C}"/>
              </a:ext>
            </a:extLst>
          </p:cNvPr>
          <p:cNvCxnSpPr>
            <a:cxnSpLocks/>
            <a:stCxn id="16" idx="1"/>
            <a:endCxn id="15" idx="2"/>
          </p:cNvCxnSpPr>
          <p:nvPr/>
        </p:nvCxnSpPr>
        <p:spPr>
          <a:xfrm rot="10800000">
            <a:off x="4231063" y="3258637"/>
            <a:ext cx="1519087" cy="972620"/>
          </a:xfrm>
          <a:prstGeom prst="curvedConnector2">
            <a:avLst/>
          </a:prstGeom>
          <a:ln w="9525" cap="flat" cmpd="sng" algn="ctr">
            <a:solidFill>
              <a:schemeClr val="dk1"/>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Curved 22">
            <a:extLst>
              <a:ext uri="{FF2B5EF4-FFF2-40B4-BE49-F238E27FC236}">
                <a16:creationId xmlns:a16="http://schemas.microsoft.com/office/drawing/2014/main" id="{436B2915-399C-4EAE-9067-1CD761C924DF}"/>
              </a:ext>
            </a:extLst>
          </p:cNvPr>
          <p:cNvCxnSpPr>
            <a:cxnSpLocks/>
            <a:stCxn id="16" idx="0"/>
            <a:endCxn id="18" idx="2"/>
          </p:cNvCxnSpPr>
          <p:nvPr/>
        </p:nvCxnSpPr>
        <p:spPr>
          <a:xfrm rot="16200000" flipV="1">
            <a:off x="5850483" y="3755823"/>
            <a:ext cx="574431" cy="7105"/>
          </a:xfrm>
          <a:prstGeom prst="curvedConnector3">
            <a:avLst>
              <a:gd name="adj1" fmla="val 50000"/>
            </a:avLst>
          </a:prstGeom>
          <a:ln w="9525" cap="flat" cmpd="sng" algn="ctr">
            <a:solidFill>
              <a:schemeClr val="dk1"/>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Connector: Curved 23">
            <a:extLst>
              <a:ext uri="{FF2B5EF4-FFF2-40B4-BE49-F238E27FC236}">
                <a16:creationId xmlns:a16="http://schemas.microsoft.com/office/drawing/2014/main" id="{461858FE-1706-40E5-92A0-3F062A47B9BC}"/>
              </a:ext>
            </a:extLst>
          </p:cNvPr>
          <p:cNvCxnSpPr>
            <a:cxnSpLocks/>
            <a:stCxn id="16" idx="3"/>
            <a:endCxn id="20" idx="2"/>
          </p:cNvCxnSpPr>
          <p:nvPr/>
        </p:nvCxnSpPr>
        <p:spPr>
          <a:xfrm flipV="1">
            <a:off x="6532351" y="3258638"/>
            <a:ext cx="2017308" cy="972619"/>
          </a:xfrm>
          <a:prstGeom prst="curvedConnector2">
            <a:avLst/>
          </a:prstGeom>
          <a:ln w="9525" cap="flat" cmpd="sng" algn="ctr">
            <a:solidFill>
              <a:schemeClr val="dk1"/>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nector: Curved 24">
            <a:extLst>
              <a:ext uri="{FF2B5EF4-FFF2-40B4-BE49-F238E27FC236}">
                <a16:creationId xmlns:a16="http://schemas.microsoft.com/office/drawing/2014/main" id="{AA902593-23AA-416C-A4DA-1436D2F0B5AD}"/>
              </a:ext>
            </a:extLst>
          </p:cNvPr>
          <p:cNvCxnSpPr>
            <a:cxnSpLocks/>
            <a:stCxn id="16" idx="3"/>
            <a:endCxn id="21" idx="2"/>
          </p:cNvCxnSpPr>
          <p:nvPr/>
        </p:nvCxnSpPr>
        <p:spPr>
          <a:xfrm flipV="1">
            <a:off x="6532351" y="3258638"/>
            <a:ext cx="3787358" cy="972619"/>
          </a:xfrm>
          <a:prstGeom prst="curvedConnector2">
            <a:avLst/>
          </a:prstGeom>
          <a:ln w="9525" cap="flat" cmpd="sng" algn="ctr">
            <a:solidFill>
              <a:schemeClr val="dk1"/>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D90BA07C-ECD3-4FED-ADBB-5646F895FFC8}"/>
              </a:ext>
            </a:extLst>
          </p:cNvPr>
          <p:cNvSpPr txBox="1"/>
          <p:nvPr/>
        </p:nvSpPr>
        <p:spPr>
          <a:xfrm>
            <a:off x="4065563" y="5739618"/>
            <a:ext cx="2890535" cy="369332"/>
          </a:xfrm>
          <a:prstGeom prst="rect">
            <a:avLst/>
          </a:prstGeom>
          <a:noFill/>
        </p:spPr>
        <p:txBody>
          <a:bodyPr wrap="none" rtlCol="0">
            <a:spAutoFit/>
          </a:bodyPr>
          <a:lstStyle/>
          <a:p>
            <a:r>
              <a:rPr lang="en-US" dirty="0"/>
              <a:t>Think Software Engineering!</a:t>
            </a:r>
          </a:p>
        </p:txBody>
      </p:sp>
    </p:spTree>
    <p:extLst>
      <p:ext uri="{BB962C8B-B14F-4D97-AF65-F5344CB8AC3E}">
        <p14:creationId xmlns:p14="http://schemas.microsoft.com/office/powerpoint/2010/main" val="298956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INKFLORALBROCADE_16X9">
  <a:themeElements>
    <a:clrScheme name="PinkFloralBrocade">
      <a:dk1>
        <a:srgbClr val="323232"/>
      </a:dk1>
      <a:lt1>
        <a:sysClr val="window" lastClr="FFFFFF"/>
      </a:lt1>
      <a:dk2>
        <a:srgbClr val="000000"/>
      </a:dk2>
      <a:lt2>
        <a:srgbClr val="E8E3E7"/>
      </a:lt2>
      <a:accent1>
        <a:srgbClr val="852367"/>
      </a:accent1>
      <a:accent2>
        <a:srgbClr val="079097"/>
      </a:accent2>
      <a:accent3>
        <a:srgbClr val="D54658"/>
      </a:accent3>
      <a:accent4>
        <a:srgbClr val="EA8B4A"/>
      </a:accent4>
      <a:accent5>
        <a:srgbClr val="E3BB49"/>
      </a:accent5>
      <a:accent6>
        <a:srgbClr val="79AD5F"/>
      </a:accent6>
      <a:hlink>
        <a:srgbClr val="079097"/>
      </a:hlink>
      <a:folHlink>
        <a:srgbClr val="808080"/>
      </a:folHlink>
    </a:clrScheme>
    <a:fontScheme name="Times New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PinkFloralBrocade">
      <a:dk1>
        <a:srgbClr val="323232"/>
      </a:dk1>
      <a:lt1>
        <a:sysClr val="window" lastClr="FFFFFF"/>
      </a:lt1>
      <a:dk2>
        <a:srgbClr val="000000"/>
      </a:dk2>
      <a:lt2>
        <a:srgbClr val="E8E3E7"/>
      </a:lt2>
      <a:accent1>
        <a:srgbClr val="852367"/>
      </a:accent1>
      <a:accent2>
        <a:srgbClr val="079097"/>
      </a:accent2>
      <a:accent3>
        <a:srgbClr val="D54658"/>
      </a:accent3>
      <a:accent4>
        <a:srgbClr val="EA8B4A"/>
      </a:accent4>
      <a:accent5>
        <a:srgbClr val="E3BB49"/>
      </a:accent5>
      <a:accent6>
        <a:srgbClr val="79AD5F"/>
      </a:accent6>
      <a:hlink>
        <a:srgbClr val="079097"/>
      </a:hlink>
      <a:folHlink>
        <a:srgbClr val="808080"/>
      </a:folHlink>
    </a:clrScheme>
    <a:fontScheme name="PinkFloralBrocad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inkFloralBrocade">
      <a:dk1>
        <a:srgbClr val="323232"/>
      </a:dk1>
      <a:lt1>
        <a:sysClr val="window" lastClr="FFFFFF"/>
      </a:lt1>
      <a:dk2>
        <a:srgbClr val="000000"/>
      </a:dk2>
      <a:lt2>
        <a:srgbClr val="E8E3E7"/>
      </a:lt2>
      <a:accent1>
        <a:srgbClr val="852367"/>
      </a:accent1>
      <a:accent2>
        <a:srgbClr val="079097"/>
      </a:accent2>
      <a:accent3>
        <a:srgbClr val="D54658"/>
      </a:accent3>
      <a:accent4>
        <a:srgbClr val="EA8B4A"/>
      </a:accent4>
      <a:accent5>
        <a:srgbClr val="E3BB49"/>
      </a:accent5>
      <a:accent6>
        <a:srgbClr val="79AD5F"/>
      </a:accent6>
      <a:hlink>
        <a:srgbClr val="079097"/>
      </a:hlink>
      <a:folHlink>
        <a:srgbClr val="808080"/>
      </a:folHlink>
    </a:clrScheme>
    <a:fontScheme name="PinkFloralBrocad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C30D95C-3EF8-44E8-B33B-528BD41806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Pink floral brocade design presentation (widescreen)</Template>
  <TotalTime>0</TotalTime>
  <Words>1116</Words>
  <Application>Microsoft Office PowerPoint</Application>
  <PresentationFormat>Widescreen</PresentationFormat>
  <Paragraphs>291</Paragraphs>
  <Slides>30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Times New Roman</vt:lpstr>
      <vt:lpstr>PINKFLORALBROCADE_16X9</vt:lpstr>
      <vt:lpstr>Reconciling the Promise and Pragmatics of Enhancing Computing Pedagogy with Data Science</vt:lpstr>
      <vt:lpstr>Data Science as an Introductory Context</vt:lpstr>
      <vt:lpstr>Growing Popularity</vt:lpstr>
      <vt:lpstr>Bart 2017 "Computing with CORGIS: Diverse, Real-world Datasets for Introductory Computing"</vt:lpstr>
      <vt:lpstr>Replication Study</vt:lpstr>
      <vt:lpstr>So What Is Data Science?</vt:lpstr>
      <vt:lpstr>Pedagogical Datasets</vt:lpstr>
      <vt:lpstr>"The Pragmatics of Pedagogical Dataset Development"</vt:lpstr>
      <vt:lpstr>Pedagogical Dataset Development Process</vt:lpstr>
      <vt:lpstr>Getting Started</vt:lpstr>
      <vt:lpstr>Assignment Scoping</vt:lpstr>
      <vt:lpstr>Standardizing your Process</vt:lpstr>
      <vt:lpstr>Finding Data</vt:lpstr>
      <vt:lpstr>Fighting File Formats</vt:lpstr>
      <vt:lpstr>Collecting Data</vt:lpstr>
      <vt:lpstr>Mash-ups</vt:lpstr>
      <vt:lpstr>Restructuring Data</vt:lpstr>
      <vt:lpstr>Layering/Chunking</vt:lpstr>
      <vt:lpstr>Indexing</vt:lpstr>
      <vt:lpstr>Pivoting/Aggregating/Binning</vt:lpstr>
      <vt:lpstr>Stacking</vt:lpstr>
      <vt:lpstr>Choosing Field Names</vt:lpstr>
      <vt:lpstr>Missing Data – Imputation Strategies</vt:lpstr>
      <vt:lpstr>Manual Cleaning</vt:lpstr>
      <vt:lpstr>Mathematical Transformations</vt:lpstr>
      <vt:lpstr>Data Representation</vt:lpstr>
      <vt:lpstr>Documenting Data</vt:lpstr>
      <vt:lpstr>Data Dissemination</vt:lpstr>
      <vt:lpstr>Evaluation</vt:lpstr>
      <vt:lpstr>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2018-01-29T05:25:12Z</dcterms:created>
  <dcterms:modified xsi:type="dcterms:W3CDTF">2018-02-01T09:19:57Z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TC034173939991</vt:lpwstr>
  </property>
</Properties>
</file>