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64E5-CFA5-42E1-B485-9900FD4C4BA2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08338" y="2382591"/>
            <a:ext cx="1929005" cy="257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079606" y="2382591"/>
            <a:ext cx="2388654" cy="2575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216754" y="3463114"/>
            <a:ext cx="2039380" cy="1289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Big Data File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624780" y="2382591"/>
            <a:ext cx="1527548" cy="25757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Routing</a:t>
            </a:r>
            <a:b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Layer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2" descr="http://icons.iconarchive.com/icons/oxygen-icons.org/oxygen/256/Mimetypes-text-x-pyth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2" y="3151793"/>
            <a:ext cx="742335" cy="74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Callout 1 19"/>
          <p:cNvSpPr/>
          <p:nvPr/>
        </p:nvSpPr>
        <p:spPr>
          <a:xfrm rot="16200000">
            <a:off x="5352547" y="2164153"/>
            <a:ext cx="1266011" cy="7604787"/>
          </a:xfrm>
          <a:prstGeom prst="borderCallout1">
            <a:avLst>
              <a:gd name="adj1" fmla="val 51583"/>
              <a:gd name="adj2" fmla="val 99999"/>
              <a:gd name="adj3" fmla="val 51787"/>
              <a:gd name="adj4" fmla="val 217082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Send: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http://think.cs.vt.edu/crime?limit=20&amp;location=USA</a:t>
            </a:r>
          </a:p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Receive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[{“id”: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“year”: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“burglaries”: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…}, …]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542" y="1712382"/>
            <a:ext cx="5274687" cy="34925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Local</a:t>
            </a:r>
            <a:endParaRPr lang="en-US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9771" y="1712382"/>
            <a:ext cx="5274687" cy="34113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Server</a:t>
            </a:r>
            <a:endParaRPr lang="en-US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05438" y="2382591"/>
            <a:ext cx="2136112" cy="2575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596800" y="3377654"/>
            <a:ext cx="1985322" cy="11024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Offline Data Cache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iconhot.com/icon/png/file-icons-vs-2/256/java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60" y="3156991"/>
            <a:ext cx="679158" cy="67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ecs.northwestern.edu/~robby/logos/plt-logo-red-shin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13" y="4007968"/>
            <a:ext cx="671437" cy="67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Left-Right Arrow 50"/>
          <p:cNvSpPr/>
          <p:nvPr/>
        </p:nvSpPr>
        <p:spPr>
          <a:xfrm>
            <a:off x="2659077" y="3215318"/>
            <a:ext cx="838281" cy="615287"/>
          </a:xfrm>
          <a:prstGeom prst="leftRightArrow">
            <a:avLst>
              <a:gd name="adj1" fmla="val 66745"/>
              <a:gd name="adj2" fmla="val 290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5697502" y="3215318"/>
            <a:ext cx="838281" cy="615287"/>
          </a:xfrm>
          <a:prstGeom prst="leftRightArrow">
            <a:avLst>
              <a:gd name="adj1" fmla="val 66745"/>
              <a:gd name="adj2" fmla="val 290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8193184" y="3215318"/>
            <a:ext cx="838281" cy="615287"/>
          </a:xfrm>
          <a:prstGeom prst="leftRightArrow">
            <a:avLst>
              <a:gd name="adj1" fmla="val 66745"/>
              <a:gd name="adj2" fmla="val 290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8694" y="2555601"/>
            <a:ext cx="1890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entury" panose="02040604050505020304" pitchFamily="18" charset="0"/>
                <a:cs typeface="Arial" panose="020B0604020202020204" pitchFamily="34" charset="0"/>
              </a:rPr>
              <a:t>Client Library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736" y="2555601"/>
            <a:ext cx="185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Student Code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Line Callout 1 34"/>
          <p:cNvSpPr/>
          <p:nvPr/>
        </p:nvSpPr>
        <p:spPr>
          <a:xfrm rot="16200000">
            <a:off x="7776493" y="-2096672"/>
            <a:ext cx="1275008" cy="5804585"/>
          </a:xfrm>
          <a:prstGeom prst="borderCallout1">
            <a:avLst>
              <a:gd name="adj1" fmla="val 48198"/>
              <a:gd name="adj2" fmla="val 630"/>
              <a:gd name="adj3" fmla="val 52751"/>
              <a:gd name="adj4" fmla="val -138964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Send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Rows 0-20, Columns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burglaries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”, etc.</a:t>
            </a:r>
          </a:p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Receive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Programmatic Data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35271" y="2555601"/>
            <a:ext cx="208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entury" panose="02040604050505020304" pitchFamily="18" charset="0"/>
                <a:cs typeface="Arial" panose="020B0604020202020204" pitchFamily="34" charset="0"/>
              </a:rPr>
              <a:t>Database Layer</a:t>
            </a:r>
          </a:p>
        </p:txBody>
      </p:sp>
      <p:sp>
        <p:nvSpPr>
          <p:cNvPr id="19" name="Line Callout 1 18"/>
          <p:cNvSpPr/>
          <p:nvPr/>
        </p:nvSpPr>
        <p:spPr>
          <a:xfrm rot="16200000">
            <a:off x="2547381" y="-874929"/>
            <a:ext cx="1275008" cy="3361100"/>
          </a:xfrm>
          <a:prstGeom prst="borderCallout1">
            <a:avLst>
              <a:gd name="adj1" fmla="val 44935"/>
              <a:gd name="adj2" fmla="val -1390"/>
              <a:gd name="adj3" fmla="val 46227"/>
              <a:gd name="adj4" fmla="val -143004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Send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get_crimes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 “USA”)</a:t>
            </a:r>
          </a:p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Receive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List of Crime records</a:t>
            </a:r>
          </a:p>
        </p:txBody>
      </p:sp>
    </p:spTree>
    <p:extLst>
      <p:ext uri="{BB962C8B-B14F-4D97-AF65-F5344CB8AC3E}">
        <p14:creationId xmlns:p14="http://schemas.microsoft.com/office/powerpoint/2010/main" val="20864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29"/>
          <a:stretch/>
        </p:blipFill>
        <p:spPr>
          <a:xfrm>
            <a:off x="0" y="1290917"/>
            <a:ext cx="6771655" cy="43683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62" y="2924238"/>
            <a:ext cx="5190476" cy="10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28" y="2167095"/>
            <a:ext cx="5057143" cy="25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238" y="1829000"/>
            <a:ext cx="400952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8094" y="3390109"/>
            <a:ext cx="1604212" cy="10748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618" y="3367299"/>
            <a:ext cx="1354638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464" y="259611"/>
            <a:ext cx="4315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(1A) User triggers a change</a:t>
            </a:r>
          </a:p>
          <a:p>
            <a:pPr algn="ctr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(1B) Client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reloads page, and an entry is found in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2149" y="410420"/>
            <a:ext cx="3680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Change is stored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412" y="3328447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Change is sent to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6722" y="5422959"/>
            <a:ext cx="6639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Server reports successful change to client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6722" y="4386263"/>
            <a:ext cx="550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Server successfully stores change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4828" y="5922170"/>
            <a:ext cx="569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Client clears entry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77360" y="270151"/>
            <a:ext cx="3239708" cy="3537128"/>
            <a:chOff x="5503240" y="272716"/>
            <a:chExt cx="3239708" cy="3537128"/>
          </a:xfrm>
        </p:grpSpPr>
        <p:sp>
          <p:nvSpPr>
            <p:cNvPr id="6" name="Rectangle 5"/>
            <p:cNvSpPr/>
            <p:nvPr/>
          </p:nvSpPr>
          <p:spPr>
            <a:xfrm>
              <a:off x="5503240" y="272716"/>
              <a:ext cx="3239708" cy="353712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Skulpt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54503" y="1044083"/>
              <a:ext cx="253718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libraries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06072" y="1701883"/>
              <a:ext cx="2634044" cy="19687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62933" y="2340441"/>
              <a:ext cx="192032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MatPlotLib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62933" y="2957324"/>
              <a:ext cx="192032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CORGIS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9061" y="4066895"/>
            <a:ext cx="1440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Blockly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772" y="1041518"/>
            <a:ext cx="1825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7586" y="4282339"/>
            <a:ext cx="20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5946821" y="3807279"/>
            <a:ext cx="1050393" cy="1153467"/>
          </a:xfrm>
          <a:prstGeom prst="bentConnector2">
            <a:avLst/>
          </a:prstGeom>
          <a:ln w="762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1719071" y="3829506"/>
            <a:ext cx="1258227" cy="1004252"/>
          </a:xfrm>
          <a:prstGeom prst="bentConnector2">
            <a:avLst/>
          </a:prstGeom>
          <a:ln w="762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72344" y="1214087"/>
            <a:ext cx="5105016" cy="2488432"/>
            <a:chOff x="847165" y="779929"/>
            <a:chExt cx="5105016" cy="2488432"/>
          </a:xfrm>
        </p:grpSpPr>
        <p:sp>
          <p:nvSpPr>
            <p:cNvPr id="4" name="Rectangle 3"/>
            <p:cNvSpPr/>
            <p:nvPr/>
          </p:nvSpPr>
          <p:spPr>
            <a:xfrm>
              <a:off x="847165" y="779929"/>
              <a:ext cx="3147428" cy="24884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Blockly</a:t>
              </a:r>
              <a:endPara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61908" y="1404643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Blocks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61908" y="1985871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 Blocks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61908" y="2567099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Blocks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Elbow Connector 18"/>
            <p:cNvCxnSpPr/>
            <p:nvPr/>
          </p:nvCxnSpPr>
          <p:spPr>
            <a:xfrm rot="10800000" flipV="1">
              <a:off x="3994593" y="1604557"/>
              <a:ext cx="1957588" cy="4195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50310" y="4327233"/>
            <a:ext cx="3096511" cy="1267025"/>
            <a:chOff x="3853967" y="4158832"/>
            <a:chExt cx="3096511" cy="1267025"/>
          </a:xfrm>
        </p:grpSpPr>
        <p:sp>
          <p:nvSpPr>
            <p:cNvPr id="13" name="Rectangle 12"/>
            <p:cNvSpPr/>
            <p:nvPr/>
          </p:nvSpPr>
          <p:spPr>
            <a:xfrm>
              <a:off x="3853967" y="4158832"/>
              <a:ext cx="3096511" cy="126702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Py2Block</a:t>
              </a:r>
              <a:endPara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11656" y="4800015"/>
              <a:ext cx="1981132" cy="5472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7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-Right Arrow 3"/>
          <p:cNvSpPr/>
          <p:nvPr/>
        </p:nvSpPr>
        <p:spPr>
          <a:xfrm>
            <a:off x="566670" y="788832"/>
            <a:ext cx="11011437" cy="2240924"/>
          </a:xfrm>
          <a:prstGeom prst="left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1776" y="1377626"/>
            <a:ext cx="3337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Context</a:t>
            </a:r>
            <a:endParaRPr lang="en-US" sz="66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3551" y="1355296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Content</a:t>
            </a:r>
            <a:endParaRPr lang="en-US" sz="66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670" y="3429742"/>
            <a:ext cx="4301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Primarily Motivational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“Frame Story”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Example: </a:t>
            </a:r>
            <a:r>
              <a:rPr lang="en-US" sz="2800" i="1" dirty="0" smtClean="0">
                <a:latin typeface="Century" panose="02040604050505020304" pitchFamily="18" charset="0"/>
                <a:cs typeface="Arial" panose="020B0604020202020204" pitchFamily="34" charset="0"/>
              </a:rPr>
              <a:t>Use a simple for loop to iterate over a list of 20 weather reports and find the average temperature.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5548" y="3429741"/>
            <a:ext cx="4581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Primarily Cognitive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Assessed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Example: </a:t>
            </a:r>
            <a:r>
              <a:rPr lang="en-US" sz="2800" i="1" dirty="0" smtClean="0">
                <a:latin typeface="Century" panose="02040604050505020304" pitchFamily="18" charset="0"/>
                <a:cs typeface="Arial" panose="020B0604020202020204" pitchFamily="34" charset="0"/>
              </a:rPr>
              <a:t>You have 20 gigabytes of weather reports, how can you find the average temperature efficiently?</a:t>
            </a:r>
            <a:endParaRPr lang="en-US" sz="2800" dirty="0" smtClean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2107" y="2527478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CS-0 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6402" y="25514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CS-3  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6872" y="2527478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CS-1  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1637" y="2548185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CS-2  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95541" y="2411241"/>
            <a:ext cx="166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Big Data</a:t>
            </a:r>
            <a:b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957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222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Bart</dc:creator>
  <cp:lastModifiedBy>Austin Bart</cp:lastModifiedBy>
  <cp:revision>49</cp:revision>
  <dcterms:created xsi:type="dcterms:W3CDTF">2014-06-12T17:09:29Z</dcterms:created>
  <dcterms:modified xsi:type="dcterms:W3CDTF">2015-04-06T20:57:20Z</dcterms:modified>
</cp:coreProperties>
</file>