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4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4BA3-DF5C-4D4D-AD1F-D6D6D1AE643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4977146" y="957942"/>
            <a:ext cx="2286000" cy="49929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283008" y="957941"/>
            <a:ext cx="3915550" cy="49929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0" y="957943"/>
            <a:ext cx="3915550" cy="49929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53411" y="1215693"/>
            <a:ext cx="1885178" cy="1719783"/>
            <a:chOff x="5734250" y="1540790"/>
            <a:chExt cx="1885178" cy="1719783"/>
          </a:xfrm>
        </p:grpSpPr>
        <p:sp>
          <p:nvSpPr>
            <p:cNvPr id="4" name="Folded Corner 3"/>
            <p:cNvSpPr/>
            <p:nvPr/>
          </p:nvSpPr>
          <p:spPr>
            <a:xfrm flipV="1">
              <a:off x="6011375" y="1540790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11375" y="2060244"/>
              <a:ext cx="16080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{...},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34250" y="1659728"/>
              <a:ext cx="965308" cy="4005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JSON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951" y="1221609"/>
            <a:ext cx="1885178" cy="1719783"/>
            <a:chOff x="43542" y="763033"/>
            <a:chExt cx="1885178" cy="1719783"/>
          </a:xfrm>
        </p:grpSpPr>
        <p:sp>
          <p:nvSpPr>
            <p:cNvPr id="9" name="Folded Corner 8"/>
            <p:cNvSpPr/>
            <p:nvPr/>
          </p:nvSpPr>
          <p:spPr>
            <a:xfrm flipV="1">
              <a:off x="320667" y="763033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667" y="1282487"/>
              <a:ext cx="16080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ABC, XYZ,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173, 441,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0,  27,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..., ...,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542" y="881971"/>
              <a:ext cx="965308" cy="4005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CSV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42183" y="3871974"/>
            <a:ext cx="2073756" cy="1719783"/>
            <a:chOff x="5545672" y="4017127"/>
            <a:chExt cx="2073756" cy="1719783"/>
          </a:xfrm>
        </p:grpSpPr>
        <p:sp>
          <p:nvSpPr>
            <p:cNvPr id="12" name="Folded Corner 11"/>
            <p:cNvSpPr/>
            <p:nvPr/>
          </p:nvSpPr>
          <p:spPr>
            <a:xfrm flipV="1">
              <a:off x="6011375" y="4017127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1375" y="4536581"/>
              <a:ext cx="160805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Metadata: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...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Interfaces: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...</a:t>
              </a:r>
            </a:p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Databases: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45672" y="4136065"/>
              <a:ext cx="1341326" cy="4005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CORGIS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82727" y="1221609"/>
            <a:ext cx="1885178" cy="1719783"/>
            <a:chOff x="1859750" y="2060244"/>
            <a:chExt cx="1885178" cy="1719783"/>
          </a:xfrm>
        </p:grpSpPr>
        <p:sp>
          <p:nvSpPr>
            <p:cNvPr id="15" name="Folded Corner 14"/>
            <p:cNvSpPr/>
            <p:nvPr/>
          </p:nvSpPr>
          <p:spPr>
            <a:xfrm flipV="1">
              <a:off x="2136875" y="2060244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6875" y="2579698"/>
              <a:ext cx="16080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&lt;?xml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ver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&lt;catalog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&lt;book&gt;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59750" y="2179182"/>
              <a:ext cx="965308" cy="4005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XML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3794" y="3873644"/>
            <a:ext cx="1653492" cy="1719783"/>
            <a:chOff x="43542" y="4017127"/>
            <a:chExt cx="1653492" cy="1719783"/>
          </a:xfrm>
        </p:grpSpPr>
        <p:sp>
          <p:nvSpPr>
            <p:cNvPr id="18" name="Folded Corner 17"/>
            <p:cNvSpPr/>
            <p:nvPr/>
          </p:nvSpPr>
          <p:spPr>
            <a:xfrm flipV="1">
              <a:off x="320667" y="4017127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668" y="4536581"/>
              <a:ext cx="137636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Never gonna give you up, never gonna let you down...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42" y="4136065"/>
              <a:ext cx="965308" cy="4005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TXT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82727" y="3873644"/>
            <a:ext cx="1885178" cy="1719783"/>
            <a:chOff x="1859750" y="4481307"/>
            <a:chExt cx="1885178" cy="1719783"/>
          </a:xfrm>
        </p:grpSpPr>
        <p:sp>
          <p:nvSpPr>
            <p:cNvPr id="21" name="Folded Corner 20"/>
            <p:cNvSpPr/>
            <p:nvPr/>
          </p:nvSpPr>
          <p:spPr>
            <a:xfrm flipV="1">
              <a:off x="2136875" y="4481307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36875" y="5000761"/>
              <a:ext cx="16080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&lt;html&gt;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&lt;body&gt;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&lt;div&gt;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...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59750" y="4600245"/>
              <a:ext cx="965308" cy="40051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HTML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504453" y="2834529"/>
            <a:ext cx="2003433" cy="11493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Palatino Linotype" panose="02040502050505030304" pitchFamily="18" charset="0"/>
              </a:rPr>
              <a:t>Preprocess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829284" y="2834529"/>
            <a:ext cx="1964491" cy="11493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Palatino Linotype" panose="02040502050505030304" pitchFamily="18" charset="0"/>
              </a:rPr>
              <a:t>Build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pic>
        <p:nvPicPr>
          <p:cNvPr id="1032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872" y="2453469"/>
            <a:ext cx="958229" cy="958229"/>
          </a:xfrm>
          <a:prstGeom prst="rect">
            <a:avLst/>
          </a:prstGeom>
          <a:noFill/>
          <a:ln w="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python.org/static/opengraph-icon-200x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541" y="1142494"/>
            <a:ext cx="1333740" cy="13337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findicons.com/files/icons/1008/quiet/256/ja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30" y="1151548"/>
            <a:ext cx="1267190" cy="126719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5362" y="422584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Palatino Linotype" panose="02040502050505030304" pitchFamily="18" charset="0"/>
              </a:rPr>
              <a:t>Raw Datasets</a:t>
            </a:r>
            <a:endParaRPr 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91183" y="422584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Palatino Linotype" panose="02040502050505030304" pitchFamily="18" charset="0"/>
              </a:rPr>
              <a:t>Cleaned Data</a:t>
            </a:r>
            <a:endParaRPr 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86273" y="422584"/>
            <a:ext cx="2509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Palatino Linotype" panose="02040502050505030304" pitchFamily="18" charset="0"/>
              </a:rPr>
              <a:t>Final Datasets</a:t>
            </a:r>
            <a:endParaRPr lang="en-US" sz="2800" b="1" dirty="0">
              <a:latin typeface="Palatino Linotype" panose="02040502050505030304" pitchFamily="18" charset="0"/>
            </a:endParaRPr>
          </a:p>
        </p:txBody>
      </p:sp>
      <p:pic>
        <p:nvPicPr>
          <p:cNvPr id="1040" name="Picture 16" descr="http://findicons.com/files/icons/2420/coded/128/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541" y="3408031"/>
            <a:ext cx="1219200" cy="12192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files.softicons.com/download/system-icons/lozengue-filetype-icons-by-gurato/png/256/CSV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086" y="3585788"/>
            <a:ext cx="907738" cy="90773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c.dryicons.com/images/icon_sets/coquette_part_5_icons_set/png/128x128/json_f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820" y="4741340"/>
            <a:ext cx="1010115" cy="10101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165" y="2418178"/>
            <a:ext cx="1111424" cy="11114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52" name="Picture 28" descr="http://icons.iconarchive.com/icons/custom-icon-design/flatastic-9/512/Line-chart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46" y="4768705"/>
            <a:ext cx="884435" cy="88443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/>
          <p:cNvSpPr txBox="1"/>
          <p:nvPr/>
        </p:nvSpPr>
        <p:spPr>
          <a:xfrm>
            <a:off x="4570582" y="5967649"/>
            <a:ext cx="3050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Palatino Linotype" panose="02040502050505030304" pitchFamily="18" charset="0"/>
              </a:rPr>
              <a:t>Specification File</a:t>
            </a:r>
            <a:endParaRPr lang="en-US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33</cp:revision>
  <dcterms:created xsi:type="dcterms:W3CDTF">2016-05-19T19:15:11Z</dcterms:created>
  <dcterms:modified xsi:type="dcterms:W3CDTF">2016-05-19T20:20:03Z</dcterms:modified>
</cp:coreProperties>
</file>