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D8D8-CF9C-4777-88CA-FEA1DA88C35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16E-4022-4AE3-9D6F-32CD900F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D8D8-CF9C-4777-88CA-FEA1DA88C35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16E-4022-4AE3-9D6F-32CD900F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3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D8D8-CF9C-4777-88CA-FEA1DA88C35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16E-4022-4AE3-9D6F-32CD900F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D8D8-CF9C-4777-88CA-FEA1DA88C35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16E-4022-4AE3-9D6F-32CD900F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1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D8D8-CF9C-4777-88CA-FEA1DA88C35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16E-4022-4AE3-9D6F-32CD900F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D8D8-CF9C-4777-88CA-FEA1DA88C35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16E-4022-4AE3-9D6F-32CD900F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D8D8-CF9C-4777-88CA-FEA1DA88C35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16E-4022-4AE3-9D6F-32CD900F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D8D8-CF9C-4777-88CA-FEA1DA88C35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16E-4022-4AE3-9D6F-32CD900F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7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D8D8-CF9C-4777-88CA-FEA1DA88C35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16E-4022-4AE3-9D6F-32CD900F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1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D8D8-CF9C-4777-88CA-FEA1DA88C35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16E-4022-4AE3-9D6F-32CD900F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D8D8-CF9C-4777-88CA-FEA1DA88C35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16E-4022-4AE3-9D6F-32CD900F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2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D8D8-CF9C-4777-88CA-FEA1DA88C35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E16E-4022-4AE3-9D6F-32CD900F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7471" y="2207801"/>
            <a:ext cx="11477057" cy="3712399"/>
            <a:chOff x="350967" y="1918557"/>
            <a:chExt cx="11477057" cy="3712399"/>
          </a:xfrm>
        </p:grpSpPr>
        <p:sp>
          <p:nvSpPr>
            <p:cNvPr id="5" name="Rounded Rectangle 4"/>
            <p:cNvSpPr/>
            <p:nvPr/>
          </p:nvSpPr>
          <p:spPr>
            <a:xfrm>
              <a:off x="350967" y="3577981"/>
              <a:ext cx="1644431" cy="7772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Instructional Goal</a:t>
              </a:r>
              <a:endParaRPr lang="en-US" sz="16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68660" y="2549785"/>
              <a:ext cx="1463040" cy="7772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Instructional Analysis</a:t>
              </a:r>
              <a:endParaRPr lang="en-US" sz="16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35762" y="4606177"/>
              <a:ext cx="2128836" cy="7772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Learners and Contexts Analysis</a:t>
              </a:r>
              <a:endParaRPr lang="en-US" sz="16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53321" y="3577982"/>
              <a:ext cx="662939" cy="76648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957926" y="3577981"/>
              <a:ext cx="1463040" cy="7772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Assessment Instruments</a:t>
              </a:r>
              <a:endParaRPr lang="en-US" sz="16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60279" y="3577981"/>
              <a:ext cx="1463040" cy="7772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Instructional Strategy</a:t>
              </a:r>
              <a:endParaRPr lang="en-US" sz="16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562632" y="3577981"/>
              <a:ext cx="1463040" cy="7772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Instructional Materials</a:t>
              </a:r>
              <a:endParaRPr lang="en-US" sz="16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64984" y="3581399"/>
              <a:ext cx="1463040" cy="7772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Formative Evaluation</a:t>
              </a:r>
              <a:endParaRPr lang="en-US" sz="16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64984" y="4853716"/>
              <a:ext cx="1463040" cy="7772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Summative Evaluation</a:t>
              </a:r>
              <a:endParaRPr lang="en-US" sz="16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126480" y="1918557"/>
              <a:ext cx="1463040" cy="7772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Revise Instruction</a:t>
              </a:r>
              <a:endParaRPr lang="en-US" sz="16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080192" y="3577981"/>
              <a:ext cx="1715313" cy="7772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Performance Objectives</a:t>
              </a:r>
              <a:endParaRPr lang="en-US" sz="1600" dirty="0"/>
            </a:p>
          </p:txBody>
        </p:sp>
        <p:cxnSp>
          <p:nvCxnSpPr>
            <p:cNvPr id="16" name="Elbow Connector 15"/>
            <p:cNvCxnSpPr>
              <a:stCxn id="5" idx="0"/>
              <a:endCxn id="6" idx="1"/>
            </p:cNvCxnSpPr>
            <p:nvPr/>
          </p:nvCxnSpPr>
          <p:spPr>
            <a:xfrm rot="5400000" flipH="1" flipV="1">
              <a:off x="1151133" y="2960455"/>
              <a:ext cx="639576" cy="59547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5" idx="2"/>
              <a:endCxn id="7" idx="1"/>
            </p:cNvCxnSpPr>
            <p:nvPr/>
          </p:nvCxnSpPr>
          <p:spPr>
            <a:xfrm rot="16200000" flipH="1">
              <a:off x="984684" y="4543719"/>
              <a:ext cx="639576" cy="26257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7" idx="3"/>
              <a:endCxn id="15" idx="2"/>
            </p:cNvCxnSpPr>
            <p:nvPr/>
          </p:nvCxnSpPr>
          <p:spPr>
            <a:xfrm flipV="1">
              <a:off x="3564598" y="4355221"/>
              <a:ext cx="373251" cy="63957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6" idx="3"/>
              <a:endCxn id="15" idx="0"/>
            </p:cNvCxnSpPr>
            <p:nvPr/>
          </p:nvCxnSpPr>
          <p:spPr>
            <a:xfrm>
              <a:off x="3231700" y="2938405"/>
              <a:ext cx="706149" cy="63957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5" idx="3"/>
              <a:endCxn id="9" idx="1"/>
            </p:cNvCxnSpPr>
            <p:nvPr/>
          </p:nvCxnSpPr>
          <p:spPr>
            <a:xfrm>
              <a:off x="4795505" y="3966601"/>
              <a:ext cx="1624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3"/>
              <a:endCxn id="10" idx="1"/>
            </p:cNvCxnSpPr>
            <p:nvPr/>
          </p:nvCxnSpPr>
          <p:spPr>
            <a:xfrm>
              <a:off x="6420966" y="3966601"/>
              <a:ext cx="3393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1" idx="1"/>
            </p:cNvCxnSpPr>
            <p:nvPr/>
          </p:nvCxnSpPr>
          <p:spPr>
            <a:xfrm>
              <a:off x="8223319" y="3966601"/>
              <a:ext cx="3393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3"/>
              <a:endCxn id="12" idx="1"/>
            </p:cNvCxnSpPr>
            <p:nvPr/>
          </p:nvCxnSpPr>
          <p:spPr>
            <a:xfrm>
              <a:off x="10025672" y="3966601"/>
              <a:ext cx="339312" cy="34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2"/>
              <a:endCxn id="13" idx="0"/>
            </p:cNvCxnSpPr>
            <p:nvPr/>
          </p:nvCxnSpPr>
          <p:spPr>
            <a:xfrm>
              <a:off x="11096504" y="4358639"/>
              <a:ext cx="0" cy="4950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2" idx="0"/>
              <a:endCxn id="14" idx="3"/>
            </p:cNvCxnSpPr>
            <p:nvPr/>
          </p:nvCxnSpPr>
          <p:spPr>
            <a:xfrm rot="16200000" flipV="1">
              <a:off x="8705901" y="1190796"/>
              <a:ext cx="1274222" cy="350698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4" idx="1"/>
              <a:endCxn id="6" idx="0"/>
            </p:cNvCxnSpPr>
            <p:nvPr/>
          </p:nvCxnSpPr>
          <p:spPr>
            <a:xfrm rot="10800000" flipV="1">
              <a:off x="2500180" y="2307177"/>
              <a:ext cx="3626300" cy="242608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4" idx="1"/>
            </p:cNvCxnSpPr>
            <p:nvPr/>
          </p:nvCxnSpPr>
          <p:spPr>
            <a:xfrm rot="10800000" flipV="1">
              <a:off x="4045016" y="2307177"/>
              <a:ext cx="2081465" cy="1270804"/>
            </a:xfrm>
            <a:prstGeom prst="bentConnector3">
              <a:avLst>
                <a:gd name="adj1" fmla="val 99745"/>
              </a:avLst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4" idx="2"/>
              <a:endCxn id="9" idx="0"/>
            </p:cNvCxnSpPr>
            <p:nvPr/>
          </p:nvCxnSpPr>
          <p:spPr>
            <a:xfrm rot="5400000">
              <a:off x="5832631" y="2552612"/>
              <a:ext cx="882184" cy="1168554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4" idx="2"/>
              <a:endCxn id="10" idx="0"/>
            </p:cNvCxnSpPr>
            <p:nvPr/>
          </p:nvCxnSpPr>
          <p:spPr>
            <a:xfrm rot="16200000" flipH="1">
              <a:off x="6733807" y="2819989"/>
              <a:ext cx="882184" cy="633799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4" idx="2"/>
              <a:endCxn id="11" idx="0"/>
            </p:cNvCxnSpPr>
            <p:nvPr/>
          </p:nvCxnSpPr>
          <p:spPr>
            <a:xfrm rot="16200000" flipH="1">
              <a:off x="7634984" y="1918813"/>
              <a:ext cx="882184" cy="2436152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22030" y="4375559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(1)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0227" y="3343316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(2)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393328" y="5407253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(3)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030919" y="4369903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(4)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899731" y="4392087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(5)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727395" y="437031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(6)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555059" y="4361982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(7)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98418" y="4392087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(8)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0295895" y="5640158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(9)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8511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6063636" y="1736559"/>
            <a:ext cx="1630109" cy="14310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0291918" y="3691517"/>
            <a:ext cx="1611958" cy="26188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End-user Testing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8489565" y="3691517"/>
            <a:ext cx="1611958" cy="16757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725882" y="3702273"/>
            <a:ext cx="1611958" cy="16650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909175" y="3727240"/>
            <a:ext cx="1611958" cy="16400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Unit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218365" y="2047164"/>
            <a:ext cx="4573350" cy="26631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Requirements </a:t>
            </a:r>
            <a:r>
              <a:rPr lang="en-US" dirty="0" smtClean="0"/>
              <a:t>and Specification Analysis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458265" y="4786963"/>
            <a:ext cx="1954079" cy="15234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User Research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7471" y="3867225"/>
            <a:ext cx="1644431" cy="777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Instructional Goal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1775164" y="2839029"/>
            <a:ext cx="1463040" cy="777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Instructional Analysis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584246" y="4834382"/>
            <a:ext cx="1691640" cy="777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Learners and Contexts Analysis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2159825" y="3867226"/>
            <a:ext cx="662939" cy="76648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64430" y="3867225"/>
            <a:ext cx="1463040" cy="777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Assessment Instruments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6766783" y="3867225"/>
            <a:ext cx="1463040" cy="777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Instructional Strategy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8569136" y="3867225"/>
            <a:ext cx="1463040" cy="777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Instructional Materials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0371488" y="3870643"/>
            <a:ext cx="1463040" cy="777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Formative Evaluation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10371488" y="4841715"/>
            <a:ext cx="1463040" cy="777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Summative Evaluation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6132984" y="2207801"/>
            <a:ext cx="1463040" cy="777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Revise Instruction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3209078" y="3867225"/>
            <a:ext cx="1468847" cy="777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Performance Objectives</a:t>
            </a:r>
            <a:endParaRPr lang="en-US" sz="1600" dirty="0"/>
          </a:p>
        </p:txBody>
      </p:sp>
      <p:cxnSp>
        <p:nvCxnSpPr>
          <p:cNvPr id="16" name="Elbow Connector 15"/>
          <p:cNvCxnSpPr>
            <a:stCxn id="5" idx="0"/>
            <a:endCxn id="6" idx="1"/>
          </p:cNvCxnSpPr>
          <p:nvPr/>
        </p:nvCxnSpPr>
        <p:spPr>
          <a:xfrm rot="5400000" flipH="1" flipV="1">
            <a:off x="1157637" y="3249699"/>
            <a:ext cx="639576" cy="5954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  <a:endCxn id="7" idx="1"/>
          </p:cNvCxnSpPr>
          <p:nvPr/>
        </p:nvCxnSpPr>
        <p:spPr>
          <a:xfrm rot="16200000" flipH="1">
            <a:off x="1092698" y="4731453"/>
            <a:ext cx="578537" cy="4045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15" idx="2"/>
          </p:cNvCxnSpPr>
          <p:nvPr/>
        </p:nvCxnSpPr>
        <p:spPr>
          <a:xfrm flipV="1">
            <a:off x="3275886" y="4644465"/>
            <a:ext cx="667616" cy="5785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15" idx="0"/>
          </p:cNvCxnSpPr>
          <p:nvPr/>
        </p:nvCxnSpPr>
        <p:spPr>
          <a:xfrm>
            <a:off x="3238204" y="3227649"/>
            <a:ext cx="706149" cy="63957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4677925" y="4255845"/>
            <a:ext cx="2865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0" idx="1"/>
          </p:cNvCxnSpPr>
          <p:nvPr/>
        </p:nvCxnSpPr>
        <p:spPr>
          <a:xfrm>
            <a:off x="6427470" y="4255845"/>
            <a:ext cx="339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1" idx="1"/>
          </p:cNvCxnSpPr>
          <p:nvPr/>
        </p:nvCxnSpPr>
        <p:spPr>
          <a:xfrm>
            <a:off x="8229823" y="4255845"/>
            <a:ext cx="339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12" idx="1"/>
          </p:cNvCxnSpPr>
          <p:nvPr/>
        </p:nvCxnSpPr>
        <p:spPr>
          <a:xfrm>
            <a:off x="10032176" y="4255845"/>
            <a:ext cx="339312" cy="3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13" idx="0"/>
          </p:cNvCxnSpPr>
          <p:nvPr/>
        </p:nvCxnSpPr>
        <p:spPr>
          <a:xfrm>
            <a:off x="11103008" y="4647883"/>
            <a:ext cx="0" cy="193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0"/>
            <a:endCxn id="14" idx="3"/>
          </p:cNvCxnSpPr>
          <p:nvPr/>
        </p:nvCxnSpPr>
        <p:spPr>
          <a:xfrm rot="16200000" flipV="1">
            <a:off x="8712405" y="1480040"/>
            <a:ext cx="1274222" cy="350698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4" idx="1"/>
            <a:endCxn id="6" idx="0"/>
          </p:cNvCxnSpPr>
          <p:nvPr/>
        </p:nvCxnSpPr>
        <p:spPr>
          <a:xfrm rot="10800000" flipV="1">
            <a:off x="2506684" y="2596421"/>
            <a:ext cx="3626300" cy="24260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1"/>
          </p:cNvCxnSpPr>
          <p:nvPr/>
        </p:nvCxnSpPr>
        <p:spPr>
          <a:xfrm rot="10800000" flipV="1">
            <a:off x="4051520" y="2596421"/>
            <a:ext cx="2081465" cy="1270804"/>
          </a:xfrm>
          <a:prstGeom prst="bentConnector3">
            <a:avLst>
              <a:gd name="adj1" fmla="val 99745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  <a:endCxn id="9" idx="0"/>
          </p:cNvCxnSpPr>
          <p:nvPr/>
        </p:nvCxnSpPr>
        <p:spPr>
          <a:xfrm rot="5400000">
            <a:off x="5839135" y="2841856"/>
            <a:ext cx="882184" cy="116855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4" idx="2"/>
            <a:endCxn id="10" idx="0"/>
          </p:cNvCxnSpPr>
          <p:nvPr/>
        </p:nvCxnSpPr>
        <p:spPr>
          <a:xfrm rot="16200000" flipH="1">
            <a:off x="6740311" y="3109233"/>
            <a:ext cx="882184" cy="63379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11" idx="0"/>
          </p:cNvCxnSpPr>
          <p:nvPr/>
        </p:nvCxnSpPr>
        <p:spPr>
          <a:xfrm rot="16200000" flipH="1">
            <a:off x="7641488" y="2208057"/>
            <a:ext cx="882184" cy="243615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2030" y="4375559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(1)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0227" y="3343316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(2)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560098" y="536730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(3)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179486" y="437031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(4)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899731" y="4392087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(5)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727395" y="437031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(6)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555059" y="4361982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(7)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9144000" y="982639"/>
            <a:ext cx="2374710" cy="1064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298418" y="4392087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(8)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0357030" y="5367300"/>
            <a:ext cx="384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(9)</a:t>
            </a:r>
            <a:endParaRPr lang="en-US" sz="1200" dirty="0"/>
          </a:p>
        </p:txBody>
      </p:sp>
      <p:grpSp>
        <p:nvGrpSpPr>
          <p:cNvPr id="4" name="Group 3"/>
          <p:cNvGrpSpPr/>
          <p:nvPr/>
        </p:nvGrpSpPr>
        <p:grpSpPr>
          <a:xfrm>
            <a:off x="9301659" y="1186244"/>
            <a:ext cx="2059393" cy="657314"/>
            <a:chOff x="9295544" y="1146306"/>
            <a:chExt cx="2059393" cy="657314"/>
          </a:xfrm>
        </p:grpSpPr>
        <p:sp>
          <p:nvSpPr>
            <p:cNvPr id="44" name="Rounded Rectangle 43"/>
            <p:cNvSpPr/>
            <p:nvPr/>
          </p:nvSpPr>
          <p:spPr>
            <a:xfrm>
              <a:off x="9300656" y="1146306"/>
              <a:ext cx="2054281" cy="27978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Software Engineering</a:t>
              </a:r>
              <a:endParaRPr lang="en-US" sz="16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9295544" y="1519951"/>
              <a:ext cx="2054281" cy="2836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Instructional Design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171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7471" y="3241674"/>
            <a:ext cx="1644431" cy="14027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Instructional Goal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1426876" y="1663749"/>
            <a:ext cx="2128836" cy="14027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Requirements Analysis</a:t>
            </a:r>
            <a:br>
              <a:rPr lang="en-US" sz="1600" dirty="0" smtClean="0"/>
            </a:br>
            <a:endParaRPr lang="en-US" sz="1600" dirty="0" smtClean="0"/>
          </a:p>
          <a:p>
            <a:pPr algn="ctr"/>
            <a:r>
              <a:rPr lang="en-US" sz="1600" dirty="0" smtClean="0"/>
              <a:t>Instructional Analysis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426876" y="4844356"/>
            <a:ext cx="2128836" cy="14027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Human Factor Analysis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Learners and Contexts Analysis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2159825" y="3867226"/>
            <a:ext cx="662939" cy="76648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64430" y="3241674"/>
            <a:ext cx="1463040" cy="14027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Tests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Assessment Instruments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6766783" y="3241674"/>
            <a:ext cx="1463040" cy="14027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Architecture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Instructional Strategy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8569136" y="3241674"/>
            <a:ext cx="1463040" cy="14027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Development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Instructional Materials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0371488" y="3245092"/>
            <a:ext cx="1463040" cy="14027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Integration Testing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Formative Evaluation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10371488" y="5142960"/>
            <a:ext cx="1463040" cy="14027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Summative Evaluation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6096000" y="842931"/>
            <a:ext cx="1463040" cy="14027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Revise Instruction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3086696" y="3241674"/>
            <a:ext cx="1715313" cy="14027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Specification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Performance Objectives</a:t>
            </a:r>
            <a:endParaRPr lang="en-US" sz="1600" dirty="0"/>
          </a:p>
        </p:txBody>
      </p:sp>
      <p:cxnSp>
        <p:nvCxnSpPr>
          <p:cNvPr id="16" name="Elbow Connector 15"/>
          <p:cNvCxnSpPr>
            <a:stCxn id="5" idx="0"/>
            <a:endCxn id="6" idx="1"/>
          </p:cNvCxnSpPr>
          <p:nvPr/>
        </p:nvCxnSpPr>
        <p:spPr>
          <a:xfrm rot="5400000" flipH="1" flipV="1">
            <a:off x="865017" y="2679816"/>
            <a:ext cx="876529" cy="2471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  <a:endCxn id="33" idx="1"/>
          </p:cNvCxnSpPr>
          <p:nvPr/>
        </p:nvCxnSpPr>
        <p:spPr>
          <a:xfrm rot="16200000" flipH="1">
            <a:off x="835863" y="4988288"/>
            <a:ext cx="901288" cy="2136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15" idx="2"/>
          </p:cNvCxnSpPr>
          <p:nvPr/>
        </p:nvCxnSpPr>
        <p:spPr>
          <a:xfrm flipV="1">
            <a:off x="3555712" y="4644465"/>
            <a:ext cx="388641" cy="9012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15" idx="0"/>
          </p:cNvCxnSpPr>
          <p:nvPr/>
        </p:nvCxnSpPr>
        <p:spPr>
          <a:xfrm>
            <a:off x="3555712" y="2365145"/>
            <a:ext cx="388641" cy="8765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9" idx="1"/>
          </p:cNvCxnSpPr>
          <p:nvPr/>
        </p:nvCxnSpPr>
        <p:spPr>
          <a:xfrm>
            <a:off x="4802009" y="3943070"/>
            <a:ext cx="1624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0" idx="1"/>
          </p:cNvCxnSpPr>
          <p:nvPr/>
        </p:nvCxnSpPr>
        <p:spPr>
          <a:xfrm>
            <a:off x="6427470" y="3943070"/>
            <a:ext cx="339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1" idx="1"/>
          </p:cNvCxnSpPr>
          <p:nvPr/>
        </p:nvCxnSpPr>
        <p:spPr>
          <a:xfrm>
            <a:off x="8229823" y="3943070"/>
            <a:ext cx="339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12" idx="1"/>
          </p:cNvCxnSpPr>
          <p:nvPr/>
        </p:nvCxnSpPr>
        <p:spPr>
          <a:xfrm>
            <a:off x="10032176" y="3943070"/>
            <a:ext cx="339312" cy="3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13" idx="0"/>
          </p:cNvCxnSpPr>
          <p:nvPr/>
        </p:nvCxnSpPr>
        <p:spPr>
          <a:xfrm>
            <a:off x="11103008" y="4647883"/>
            <a:ext cx="0" cy="495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0"/>
            <a:endCxn id="14" idx="3"/>
          </p:cNvCxnSpPr>
          <p:nvPr/>
        </p:nvCxnSpPr>
        <p:spPr>
          <a:xfrm rot="16200000" flipV="1">
            <a:off x="8480642" y="622726"/>
            <a:ext cx="1700765" cy="35439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4" idx="1"/>
            <a:endCxn id="6" idx="3"/>
          </p:cNvCxnSpPr>
          <p:nvPr/>
        </p:nvCxnSpPr>
        <p:spPr>
          <a:xfrm rot="10800000" flipV="1">
            <a:off x="3555712" y="1544327"/>
            <a:ext cx="2540288" cy="82081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1"/>
            <a:endCxn id="6" idx="0"/>
          </p:cNvCxnSpPr>
          <p:nvPr/>
        </p:nvCxnSpPr>
        <p:spPr>
          <a:xfrm rot="10800000" flipV="1">
            <a:off x="2491294" y="1544327"/>
            <a:ext cx="3604706" cy="11942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  <a:endCxn id="9" idx="0"/>
          </p:cNvCxnSpPr>
          <p:nvPr/>
        </p:nvCxnSpPr>
        <p:spPr>
          <a:xfrm rot="5400000">
            <a:off x="5763759" y="2177913"/>
            <a:ext cx="995952" cy="113157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4" idx="2"/>
            <a:endCxn id="10" idx="0"/>
          </p:cNvCxnSpPr>
          <p:nvPr/>
        </p:nvCxnSpPr>
        <p:spPr>
          <a:xfrm rot="16200000" flipH="1">
            <a:off x="6664935" y="2408306"/>
            <a:ext cx="995952" cy="67078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11" idx="0"/>
          </p:cNvCxnSpPr>
          <p:nvPr/>
        </p:nvCxnSpPr>
        <p:spPr>
          <a:xfrm rot="16200000" flipH="1">
            <a:off x="7566112" y="1507130"/>
            <a:ext cx="995952" cy="247313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2030" y="4375559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(1)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0227" y="3343316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(2)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393328" y="5407253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(3)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030919" y="4369903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(4)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899731" y="4392087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(5)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727395" y="437031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(6)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555059" y="4361982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(7)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98418" y="4392087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(8)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0295895" y="5640158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(9)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693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5647</TotalTime>
  <Words>173</Words>
  <Application>Microsoft Office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acbart</cp:lastModifiedBy>
  <cp:revision>16</cp:revision>
  <dcterms:created xsi:type="dcterms:W3CDTF">2016-05-31T20:08:02Z</dcterms:created>
  <dcterms:modified xsi:type="dcterms:W3CDTF">2016-06-13T18:06:50Z</dcterms:modified>
</cp:coreProperties>
</file>