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70101-4B87-4C9A-81E6-41C9806E1A1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C7AF3-C409-4CD9-9031-80D943D17B6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956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70101-4B87-4C9A-81E6-41C9806E1A1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C7AF3-C409-4CD9-9031-80D943D17B6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810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70101-4B87-4C9A-81E6-41C9806E1A1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C7AF3-C409-4CD9-9031-80D943D17B6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499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70101-4B87-4C9A-81E6-41C9806E1A1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C7AF3-C409-4CD9-9031-80D943D17B6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421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70101-4B87-4C9A-81E6-41C9806E1A1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C7AF3-C409-4CD9-9031-80D943D17B6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10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70101-4B87-4C9A-81E6-41C9806E1A1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C7AF3-C409-4CD9-9031-80D943D17B6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50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70101-4B87-4C9A-81E6-41C9806E1A1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C7AF3-C409-4CD9-9031-80D943D17B6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534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70101-4B87-4C9A-81E6-41C9806E1A1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C7AF3-C409-4CD9-9031-80D943D17B6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239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70101-4B87-4C9A-81E6-41C9806E1A1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C7AF3-C409-4CD9-9031-80D943D17B6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575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70101-4B87-4C9A-81E6-41C9806E1A1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C7AF3-C409-4CD9-9031-80D943D17B6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633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70101-4B87-4C9A-81E6-41C9806E1A1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C7AF3-C409-4CD9-9031-80D943D17B6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205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70101-4B87-4C9A-81E6-41C9806E1A1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C7AF3-C409-4CD9-9031-80D943D17B6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10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0780" y="346261"/>
            <a:ext cx="10515600" cy="1325563"/>
          </a:xfrm>
        </p:spPr>
        <p:txBody>
          <a:bodyPr/>
          <a:lstStyle/>
          <a:p>
            <a:r>
              <a:rPr lang="en-US" dirty="0"/>
              <a:t>CT Table of Elements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6523481" y="4286330"/>
            <a:ext cx="1318307" cy="987561"/>
            <a:chOff x="6310268" y="4390884"/>
            <a:chExt cx="1318307" cy="987561"/>
          </a:xfrm>
        </p:grpSpPr>
        <p:sp>
          <p:nvSpPr>
            <p:cNvPr id="9" name="Rectangle 8"/>
            <p:cNvSpPr/>
            <p:nvPr/>
          </p:nvSpPr>
          <p:spPr>
            <a:xfrm>
              <a:off x="6310268" y="4464045"/>
              <a:ext cx="1318307" cy="914400"/>
            </a:xfrm>
            <a:prstGeom prst="rect">
              <a:avLst/>
            </a:prstGeom>
            <a:solidFill>
              <a:srgbClr val="FFC000"/>
            </a:solidFill>
            <a:ln w="317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29397" y="4390884"/>
              <a:ext cx="623889" cy="58477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wrap="none" rtlCol="0">
              <a:spAutoFit/>
            </a:bodyPr>
            <a:lstStyle/>
            <a:p>
              <a:r>
                <a:rPr lang="en-US" sz="3200" dirty="0" err="1">
                  <a:solidFill>
                    <a:prstClr val="black"/>
                  </a:solidFill>
                </a:rPr>
                <a:t>Dy</a:t>
              </a:r>
              <a:endParaRPr lang="en-US" sz="3200" dirty="0">
                <a:solidFill>
                  <a:prstClr val="black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393846" y="4992386"/>
              <a:ext cx="1151149" cy="369332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prstClr val="black"/>
                  </a:solidFill>
                </a:rPr>
                <a:t>dictionary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043784" y="4314592"/>
            <a:ext cx="1318307" cy="959299"/>
            <a:chOff x="4878155" y="4369984"/>
            <a:chExt cx="1318307" cy="959299"/>
          </a:xfrm>
        </p:grpSpPr>
        <p:sp>
          <p:nvSpPr>
            <p:cNvPr id="8" name="Rectangle 7"/>
            <p:cNvSpPr/>
            <p:nvPr/>
          </p:nvSpPr>
          <p:spPr>
            <a:xfrm>
              <a:off x="4878155" y="4414883"/>
              <a:ext cx="1318307" cy="914400"/>
            </a:xfrm>
            <a:prstGeom prst="rect">
              <a:avLst/>
            </a:prstGeom>
            <a:solidFill>
              <a:srgbClr val="FFC000"/>
            </a:solidFill>
            <a:ln w="317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67524" y="4369984"/>
              <a:ext cx="452368" cy="58477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</a:rPr>
                <a:t>Li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11090" y="4951209"/>
              <a:ext cx="465705" cy="369332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prstClr val="black"/>
                  </a:solidFill>
                </a:rPr>
                <a:t>list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135228" y="4335317"/>
            <a:ext cx="1318307" cy="979698"/>
            <a:chOff x="3237799" y="4490807"/>
            <a:chExt cx="1318307" cy="979698"/>
          </a:xfrm>
        </p:grpSpPr>
        <p:sp>
          <p:nvSpPr>
            <p:cNvPr id="7" name="Rectangle 6"/>
            <p:cNvSpPr/>
            <p:nvPr/>
          </p:nvSpPr>
          <p:spPr>
            <a:xfrm>
              <a:off x="3237799" y="4556105"/>
              <a:ext cx="1318307" cy="914400"/>
            </a:xfrm>
            <a:prstGeom prst="rect">
              <a:avLst/>
            </a:prstGeom>
            <a:solidFill>
              <a:srgbClr val="00B050"/>
            </a:solidFill>
            <a:ln w="317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04035" y="4490807"/>
              <a:ext cx="431528" cy="584775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wrap="none" rtlCol="0">
              <a:spAutoFit/>
            </a:bodyPr>
            <a:lstStyle/>
            <a:p>
              <a:r>
                <a:rPr lang="en-US" sz="3200" dirty="0" err="1">
                  <a:solidFill>
                    <a:prstClr val="black"/>
                  </a:solidFill>
                </a:rPr>
                <a:t>Ir</a:t>
              </a:r>
              <a:endParaRPr lang="en-US" sz="3200" dirty="0">
                <a:solidFill>
                  <a:prstClr val="black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10075" y="5075581"/>
              <a:ext cx="1016176" cy="369332"/>
            </a:xfrm>
            <a:prstGeom prst="rect">
              <a:avLst/>
            </a:prstGeom>
            <a:noFill/>
            <a:ln>
              <a:noFill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prstClr val="black"/>
                  </a:solidFill>
                </a:rPr>
                <a:t>iteration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677334" y="4291745"/>
            <a:ext cx="1318307" cy="1003749"/>
            <a:chOff x="1677334" y="4466756"/>
            <a:chExt cx="1318307" cy="1003749"/>
          </a:xfrm>
        </p:grpSpPr>
        <p:sp>
          <p:nvSpPr>
            <p:cNvPr id="6" name="Rectangle 5"/>
            <p:cNvSpPr/>
            <p:nvPr/>
          </p:nvSpPr>
          <p:spPr>
            <a:xfrm>
              <a:off x="1677334" y="4556105"/>
              <a:ext cx="1318307" cy="914400"/>
            </a:xfrm>
            <a:prstGeom prst="rect">
              <a:avLst/>
            </a:prstGeom>
            <a:solidFill>
              <a:srgbClr val="00B050"/>
            </a:solidFill>
            <a:ln w="317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738246" y="4466756"/>
              <a:ext cx="598241" cy="584775"/>
            </a:xfrm>
            <a:prstGeom prst="rect">
              <a:avLst/>
            </a:prstGeom>
            <a:noFill/>
            <a:ln w="31750">
              <a:noFill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</a:rPr>
                <a:t>Ds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37817" y="5058625"/>
              <a:ext cx="962123" cy="369332"/>
            </a:xfrm>
            <a:prstGeom prst="rect">
              <a:avLst/>
            </a:prstGeom>
            <a:noFill/>
            <a:ln w="31750">
              <a:noFill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prstClr val="black"/>
                  </a:solidFill>
                </a:rPr>
                <a:t>decision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677334" y="3316079"/>
            <a:ext cx="1318307" cy="967866"/>
            <a:chOff x="1677335" y="3335534"/>
            <a:chExt cx="1318307" cy="967866"/>
          </a:xfrm>
        </p:grpSpPr>
        <p:sp>
          <p:nvSpPr>
            <p:cNvPr id="5" name="Rectangle 4"/>
            <p:cNvSpPr/>
            <p:nvPr/>
          </p:nvSpPr>
          <p:spPr>
            <a:xfrm>
              <a:off x="1677335" y="3389000"/>
              <a:ext cx="1318307" cy="914400"/>
            </a:xfrm>
            <a:prstGeom prst="rect">
              <a:avLst/>
            </a:prstGeom>
            <a:solidFill>
              <a:srgbClr val="00B050"/>
            </a:solidFill>
            <a:ln w="317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780048" y="3335534"/>
              <a:ext cx="577402" cy="58477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</a:rPr>
                <a:t>Se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37594" y="3868429"/>
              <a:ext cx="1075872" cy="369332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prstClr val="black"/>
                  </a:solidFill>
                </a:rPr>
                <a:t>sequence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677334" y="2293267"/>
            <a:ext cx="1318307" cy="978188"/>
            <a:chOff x="1677335" y="2247456"/>
            <a:chExt cx="1318307" cy="978188"/>
          </a:xfrm>
        </p:grpSpPr>
        <p:sp>
          <p:nvSpPr>
            <p:cNvPr id="4" name="Rectangle 3"/>
            <p:cNvSpPr/>
            <p:nvPr/>
          </p:nvSpPr>
          <p:spPr>
            <a:xfrm>
              <a:off x="1677335" y="2311244"/>
              <a:ext cx="1318307" cy="914400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741452" y="2247456"/>
              <a:ext cx="595035" cy="58477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</a:rPr>
                <a:t>Ac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37595" y="2810921"/>
              <a:ext cx="780983" cy="369332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prstClr val="black"/>
                  </a:solidFill>
                </a:rPr>
                <a:t>action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670054" y="5399173"/>
            <a:ext cx="6171734" cy="934089"/>
            <a:chOff x="1677334" y="5697648"/>
            <a:chExt cx="6171734" cy="934089"/>
          </a:xfrm>
        </p:grpSpPr>
        <p:sp>
          <p:nvSpPr>
            <p:cNvPr id="10" name="Rectangle 9"/>
            <p:cNvSpPr/>
            <p:nvPr/>
          </p:nvSpPr>
          <p:spPr>
            <a:xfrm>
              <a:off x="1677334" y="5717337"/>
              <a:ext cx="6171734" cy="914400"/>
            </a:xfrm>
            <a:prstGeom prst="rect">
              <a:avLst/>
            </a:prstGeom>
            <a:ln w="3175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80048" y="5697648"/>
              <a:ext cx="373820" cy="58477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</a:rPr>
                <a:t>S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738246" y="6197326"/>
              <a:ext cx="664541" cy="369332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prstClr val="black"/>
                  </a:solidFill>
                </a:rPr>
                <a:t>state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6507345" y="3333007"/>
            <a:ext cx="1318307" cy="914400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49110" y="3342790"/>
            <a:ext cx="5521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prstClr val="black"/>
                </a:solidFill>
              </a:rPr>
              <a:t>Te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607059" y="3847814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prstClr val="black"/>
                </a:solidFill>
              </a:rPr>
              <a:t>type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523481" y="2315588"/>
            <a:ext cx="1318307" cy="914400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565246" y="2325371"/>
            <a:ext cx="5365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</a:rPr>
              <a:t>Pt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623195" y="2830395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prstClr val="black"/>
                </a:solidFill>
              </a:rPr>
              <a:t>property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980910" y="1450855"/>
            <a:ext cx="28818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CD05"/>
                </a:solidFill>
              </a:rPr>
              <a:t>Abstraction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698296" y="1450855"/>
            <a:ext cx="274876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05BC58"/>
                </a:solidFill>
              </a:rPr>
              <a:t>Algorithms</a:t>
            </a:r>
            <a:endParaRPr lang="en-US" sz="4400" dirty="0">
              <a:solidFill>
                <a:prstClr val="black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853024" y="2275026"/>
            <a:ext cx="1318307" cy="914400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prstClr val="black"/>
                </a:solidFill>
              </a:rPr>
              <a:t>Pt</a:t>
            </a:r>
          </a:p>
          <a:p>
            <a:r>
              <a:rPr lang="en-US" b="1" i="1" dirty="0">
                <a:solidFill>
                  <a:prstClr val="black"/>
                </a:solidFill>
              </a:rPr>
              <a:t>property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853024" y="3361853"/>
            <a:ext cx="1318307" cy="914400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solidFill>
                  <a:prstClr val="black"/>
                </a:solidFill>
              </a:rPr>
              <a:t>Te</a:t>
            </a:r>
            <a:endParaRPr lang="en-US" sz="3200" dirty="0">
              <a:solidFill>
                <a:prstClr val="black"/>
              </a:solidFill>
            </a:endParaRPr>
          </a:p>
          <a:p>
            <a:r>
              <a:rPr lang="en-US" b="1" i="1" dirty="0">
                <a:solidFill>
                  <a:prstClr val="black"/>
                </a:solidFill>
              </a:rPr>
              <a:t>type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853024" y="4448680"/>
            <a:ext cx="1318307" cy="914400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solidFill>
                  <a:prstClr val="black"/>
                </a:solidFill>
              </a:rPr>
              <a:t>Dy</a:t>
            </a:r>
            <a:endParaRPr lang="en-US" sz="3200" dirty="0">
              <a:solidFill>
                <a:prstClr val="black"/>
              </a:solidFill>
            </a:endParaRPr>
          </a:p>
          <a:p>
            <a:r>
              <a:rPr lang="en-US" b="1" i="1" dirty="0">
                <a:solidFill>
                  <a:prstClr val="black"/>
                </a:solidFill>
              </a:rPr>
              <a:t>dictionary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0523413" y="4462891"/>
            <a:ext cx="1318307" cy="914400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prstClr val="black"/>
                </a:solidFill>
              </a:rPr>
              <a:t>Li</a:t>
            </a:r>
          </a:p>
          <a:p>
            <a:r>
              <a:rPr lang="en-US" b="1" i="1" dirty="0">
                <a:solidFill>
                  <a:prstClr val="black"/>
                </a:solidFill>
              </a:rPr>
              <a:t>list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587468" y="5626317"/>
            <a:ext cx="1318307" cy="914400"/>
          </a:xfrm>
          <a:prstGeom prst="rect">
            <a:avLst/>
          </a:prstGeom>
          <a:solidFill>
            <a:srgbClr val="00B050"/>
          </a:solidFill>
          <a:ln w="317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prstClr val="black"/>
                </a:solidFill>
              </a:rPr>
              <a:t>Ds</a:t>
            </a:r>
          </a:p>
          <a:p>
            <a:r>
              <a:rPr lang="en-US" b="1" i="1" dirty="0">
                <a:solidFill>
                  <a:prstClr val="black"/>
                </a:solidFill>
              </a:rPr>
              <a:t>decision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0325844" y="1360626"/>
            <a:ext cx="1318307" cy="914400"/>
          </a:xfrm>
          <a:prstGeom prst="rect">
            <a:avLst/>
          </a:prstGeom>
          <a:solidFill>
            <a:srgbClr val="00B050"/>
          </a:solidFill>
          <a:ln w="317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prstClr val="black"/>
                </a:solidFill>
              </a:rPr>
              <a:t>Se</a:t>
            </a:r>
          </a:p>
          <a:p>
            <a:r>
              <a:rPr lang="en-US" b="1" i="1" dirty="0">
                <a:solidFill>
                  <a:prstClr val="black"/>
                </a:solidFill>
              </a:rPr>
              <a:t>sequence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8435163" y="1009042"/>
            <a:ext cx="1318307" cy="914400"/>
          </a:xfrm>
          <a:prstGeom prst="rect">
            <a:avLst/>
          </a:prstGeom>
          <a:solidFill>
            <a:srgbClr val="00B050"/>
          </a:solidFill>
          <a:ln w="317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solidFill>
                  <a:prstClr val="black"/>
                </a:solidFill>
              </a:rPr>
              <a:t>Ir</a:t>
            </a:r>
            <a:endParaRPr lang="en-US" sz="3200" dirty="0">
              <a:solidFill>
                <a:prstClr val="black"/>
              </a:solidFill>
            </a:endParaRPr>
          </a:p>
          <a:p>
            <a:r>
              <a:rPr lang="en-US" b="1" i="1" dirty="0">
                <a:solidFill>
                  <a:prstClr val="black"/>
                </a:solidFill>
              </a:rPr>
              <a:t>iteration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0182662" y="2228989"/>
            <a:ext cx="1318307" cy="914400"/>
          </a:xfrm>
          <a:prstGeom prst="rect">
            <a:avLst/>
          </a:prstGeom>
          <a:solidFill>
            <a:srgbClr val="00B050"/>
          </a:solidFill>
          <a:ln w="317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prstClr val="black"/>
                </a:solidFill>
              </a:rPr>
              <a:t>Ac</a:t>
            </a:r>
          </a:p>
          <a:p>
            <a:r>
              <a:rPr lang="en-US" b="1" i="1" dirty="0">
                <a:solidFill>
                  <a:prstClr val="black"/>
                </a:solidFill>
              </a:rPr>
              <a:t>action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351679" y="5586274"/>
            <a:ext cx="6171734" cy="914400"/>
          </a:xfrm>
          <a:prstGeom prst="rect">
            <a:avLst/>
          </a:prstGeom>
          <a:ln w="317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prstClr val="black"/>
                </a:solidFill>
              </a:rPr>
              <a:t>S</a:t>
            </a:r>
          </a:p>
          <a:p>
            <a:r>
              <a:rPr lang="en-US" b="1" i="1" dirty="0">
                <a:solidFill>
                  <a:prstClr val="black"/>
                </a:solidFill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717443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/>
          <p:cNvSpPr txBox="1"/>
          <p:nvPr/>
        </p:nvSpPr>
        <p:spPr>
          <a:xfrm>
            <a:off x="5307526" y="1541618"/>
            <a:ext cx="28818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CD05"/>
                </a:solidFill>
              </a:rPr>
              <a:t>Abstraction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838965" y="1541618"/>
            <a:ext cx="274876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05BC58"/>
                </a:solidFill>
              </a:rPr>
              <a:t>Algorithms</a:t>
            </a:r>
            <a:endParaRPr lang="en-US" sz="4400" dirty="0">
              <a:solidFill>
                <a:prstClr val="black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748466" y="2311059"/>
            <a:ext cx="1318307" cy="914400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prstClr val="black"/>
                </a:solidFill>
              </a:rPr>
              <a:t>Pt</a:t>
            </a:r>
          </a:p>
          <a:p>
            <a:r>
              <a:rPr lang="en-US" b="1" i="1" dirty="0">
                <a:solidFill>
                  <a:prstClr val="black"/>
                </a:solidFill>
              </a:rPr>
              <a:t>property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748467" y="3410558"/>
            <a:ext cx="1318307" cy="914400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solidFill>
                  <a:prstClr val="black"/>
                </a:solidFill>
              </a:rPr>
              <a:t>Te</a:t>
            </a:r>
            <a:endParaRPr lang="en-US" sz="3200" dirty="0">
              <a:solidFill>
                <a:prstClr val="black"/>
              </a:solidFill>
            </a:endParaRPr>
          </a:p>
          <a:p>
            <a:r>
              <a:rPr lang="en-US" b="1" i="1" dirty="0">
                <a:solidFill>
                  <a:prstClr val="black"/>
                </a:solidFill>
              </a:rPr>
              <a:t>type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748468" y="4510059"/>
            <a:ext cx="1318307" cy="914400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solidFill>
                  <a:prstClr val="black"/>
                </a:solidFill>
              </a:rPr>
              <a:t>Dy</a:t>
            </a:r>
            <a:endParaRPr lang="en-US" sz="3200" dirty="0">
              <a:solidFill>
                <a:prstClr val="black"/>
              </a:solidFill>
            </a:endParaRPr>
          </a:p>
          <a:p>
            <a:r>
              <a:rPr lang="en-US" b="1" i="1" dirty="0">
                <a:solidFill>
                  <a:prstClr val="black"/>
                </a:solidFill>
              </a:rPr>
              <a:t>dictionary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247487" y="4510059"/>
            <a:ext cx="1318307" cy="914400"/>
          </a:xfrm>
          <a:prstGeom prst="rect">
            <a:avLst/>
          </a:prstGeom>
          <a:solidFill>
            <a:srgbClr val="FFC000"/>
          </a:solidFill>
          <a:ln w="317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prstClr val="black"/>
                </a:solidFill>
              </a:rPr>
              <a:t>Li</a:t>
            </a:r>
          </a:p>
          <a:p>
            <a:r>
              <a:rPr lang="en-US" b="1" i="1" dirty="0">
                <a:solidFill>
                  <a:prstClr val="black"/>
                </a:solidFill>
              </a:rPr>
              <a:t>list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895041" y="4510059"/>
            <a:ext cx="1318307" cy="914400"/>
          </a:xfrm>
          <a:prstGeom prst="rect">
            <a:avLst/>
          </a:prstGeom>
          <a:solidFill>
            <a:srgbClr val="00B050"/>
          </a:solidFill>
          <a:ln w="317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prstClr val="black"/>
                </a:solidFill>
              </a:rPr>
              <a:t>Ds</a:t>
            </a:r>
          </a:p>
          <a:p>
            <a:r>
              <a:rPr lang="en-US" b="1" i="1" dirty="0">
                <a:solidFill>
                  <a:prstClr val="black"/>
                </a:solidFill>
              </a:rPr>
              <a:t>decision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895041" y="3410559"/>
            <a:ext cx="1318307" cy="914400"/>
          </a:xfrm>
          <a:prstGeom prst="rect">
            <a:avLst/>
          </a:prstGeom>
          <a:solidFill>
            <a:srgbClr val="00B050"/>
          </a:solidFill>
          <a:ln w="317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prstClr val="black"/>
                </a:solidFill>
              </a:rPr>
              <a:t>Se</a:t>
            </a:r>
          </a:p>
          <a:p>
            <a:r>
              <a:rPr lang="en-US" b="1" i="1" dirty="0">
                <a:solidFill>
                  <a:prstClr val="black"/>
                </a:solidFill>
              </a:rPr>
              <a:t>sequence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396022" y="4510059"/>
            <a:ext cx="1318307" cy="914400"/>
          </a:xfrm>
          <a:prstGeom prst="rect">
            <a:avLst/>
          </a:prstGeom>
          <a:solidFill>
            <a:srgbClr val="00B050"/>
          </a:solidFill>
          <a:ln w="317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solidFill>
                  <a:prstClr val="black"/>
                </a:solidFill>
              </a:rPr>
              <a:t>Ir</a:t>
            </a:r>
            <a:endParaRPr lang="en-US" sz="3200" dirty="0">
              <a:solidFill>
                <a:prstClr val="black"/>
              </a:solidFill>
            </a:endParaRPr>
          </a:p>
          <a:p>
            <a:r>
              <a:rPr lang="en-US" b="1" i="1" dirty="0">
                <a:solidFill>
                  <a:prstClr val="black"/>
                </a:solidFill>
              </a:rPr>
              <a:t>iteration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895041" y="2311059"/>
            <a:ext cx="1318307" cy="914400"/>
          </a:xfrm>
          <a:prstGeom prst="rect">
            <a:avLst/>
          </a:prstGeom>
          <a:solidFill>
            <a:srgbClr val="00B050"/>
          </a:solidFill>
          <a:ln w="317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prstClr val="black"/>
                </a:solidFill>
              </a:rPr>
              <a:t>Ac</a:t>
            </a:r>
          </a:p>
          <a:p>
            <a:r>
              <a:rPr lang="en-US" b="1" i="1" dirty="0">
                <a:solidFill>
                  <a:prstClr val="black"/>
                </a:solidFill>
              </a:rPr>
              <a:t>action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895041" y="5609560"/>
            <a:ext cx="6171734" cy="914400"/>
          </a:xfrm>
          <a:prstGeom prst="rect">
            <a:avLst/>
          </a:prstGeom>
          <a:ln w="317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prstClr val="black"/>
                </a:solidFill>
              </a:rPr>
              <a:t>S</a:t>
            </a:r>
          </a:p>
          <a:p>
            <a:r>
              <a:rPr lang="en-US" b="1" i="1" dirty="0">
                <a:solidFill>
                  <a:prstClr val="black"/>
                </a:solidFill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363315546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62</Words>
  <Application>Microsoft Office PowerPoint</Application>
  <PresentationFormat>Widescreen</PresentationFormat>
  <Paragraphs>59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1_Office Theme</vt:lpstr>
      <vt:lpstr>CT Table of Elements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 Table of Elements</dc:title>
  <dc:creator>kafura</dc:creator>
  <cp:lastModifiedBy>acbart</cp:lastModifiedBy>
  <cp:revision>2</cp:revision>
  <dcterms:created xsi:type="dcterms:W3CDTF">2016-07-28T13:11:52Z</dcterms:created>
  <dcterms:modified xsi:type="dcterms:W3CDTF">2016-08-02T01:03:15Z</dcterms:modified>
</cp:coreProperties>
</file>