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5" d="100"/>
          <a:sy n="125" d="100"/>
        </p:scale>
        <p:origin x="-2106" y="-84"/>
      </p:cViewPr>
      <p:guideLst>
        <p:guide orient="horz" pos="115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7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8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77893"/>
            <a:ext cx="32893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77893"/>
            <a:ext cx="9271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455507"/>
            <a:ext cx="628015" cy="128693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455507"/>
            <a:ext cx="628015" cy="128693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0"/>
            <a:ext cx="329184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ADEC-7859-4131-88BC-FA0E84E2137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0B398-25FB-4766-8DED-5B0D9744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://www.silvatechsolutions.com/wp-content/uploads/2012/07/Misc-Web-Databas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724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295400" y="55072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Data Resource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11281" y="17324"/>
            <a:ext cx="1346319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Complexity Manager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55640" y="2590800"/>
            <a:ext cx="1346319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Austin Cory Bart</cp:lastModifiedBy>
  <cp:revision>4</cp:revision>
  <dcterms:created xsi:type="dcterms:W3CDTF">2014-01-30T17:35:48Z</dcterms:created>
  <dcterms:modified xsi:type="dcterms:W3CDTF">2014-01-30T21:19:36Z</dcterms:modified>
</cp:coreProperties>
</file>