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5486400" cy="1828800"/>
  <p:notesSz cx="6858000" cy="9144000"/>
  <p:defaultTextStyle>
    <a:defPPr>
      <a:defRPr lang="en-US"/>
    </a:defPPr>
    <a:lvl1pPr marL="0" algn="l" defTabSz="47018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235092" algn="l" defTabSz="47018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470184" algn="l" defTabSz="47018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705277" algn="l" defTabSz="47018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940369" algn="l" defTabSz="47018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175461" algn="l" defTabSz="47018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1410553" algn="l" defTabSz="47018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1645646" algn="l" defTabSz="47018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1880738" algn="l" defTabSz="470184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76" userDrawn="1">
          <p15:clr>
            <a:srgbClr val="A4A3A4"/>
          </p15:clr>
        </p15:guide>
        <p15:guide id="2" pos="172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48" d="100"/>
          <a:sy n="148" d="100"/>
        </p:scale>
        <p:origin x="114" y="726"/>
      </p:cViewPr>
      <p:guideLst>
        <p:guide orient="horz" pos="576"/>
        <p:guide pos="172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480" y="568115"/>
            <a:ext cx="4663440" cy="39200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2960" y="1036320"/>
            <a:ext cx="3840480" cy="4673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351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702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053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9404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175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4106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6457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8808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DCCF3-1A63-4240-866A-E74B5EFF206F}" type="datetimeFigureOut">
              <a:rPr lang="en-US" smtClean="0"/>
              <a:t>3/16/2014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3C62E-50E8-4C37-8BA5-44064598A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626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DCCF3-1A63-4240-866A-E74B5EFF206F}" type="datetimeFigureOut">
              <a:rPr lang="en-US" smtClean="0"/>
              <a:t>3/16/2014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3C62E-50E8-4C37-8BA5-44064598A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749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977640" y="73239"/>
            <a:ext cx="1234440" cy="156040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74320" y="73239"/>
            <a:ext cx="3611880" cy="15604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DCCF3-1A63-4240-866A-E74B5EFF206F}" type="datetimeFigureOut">
              <a:rPr lang="en-US" smtClean="0"/>
              <a:t>3/16/2014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3C62E-50E8-4C37-8BA5-44064598A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011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DCCF3-1A63-4240-866A-E74B5EFF206F}" type="datetimeFigureOut">
              <a:rPr lang="en-US" smtClean="0"/>
              <a:t>3/16/2014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3C62E-50E8-4C37-8BA5-44064598A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495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388" y="1175173"/>
            <a:ext cx="4663440" cy="363220"/>
          </a:xfrm>
        </p:spPr>
        <p:txBody>
          <a:bodyPr anchor="t"/>
          <a:lstStyle>
            <a:lvl1pPr algn="l">
              <a:defRPr sz="21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3388" y="775124"/>
            <a:ext cx="4663440" cy="400050"/>
          </a:xfrm>
        </p:spPr>
        <p:txBody>
          <a:bodyPr anchor="b"/>
          <a:lstStyle>
            <a:lvl1pPr marL="0" indent="0">
              <a:buNone/>
              <a:defRPr sz="1001">
                <a:solidFill>
                  <a:schemeClr val="tx1">
                    <a:tint val="75000"/>
                  </a:schemeClr>
                </a:solidFill>
              </a:defRPr>
            </a:lvl1pPr>
            <a:lvl2pPr marL="235104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2pPr>
            <a:lvl3pPr marL="47020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3pPr>
            <a:lvl4pPr marL="705312" indent="0">
              <a:buNone/>
              <a:defRPr sz="701">
                <a:solidFill>
                  <a:schemeClr val="tx1">
                    <a:tint val="75000"/>
                  </a:schemeClr>
                </a:solidFill>
              </a:defRPr>
            </a:lvl4pPr>
            <a:lvl5pPr marL="940416" indent="0">
              <a:buNone/>
              <a:defRPr sz="701">
                <a:solidFill>
                  <a:schemeClr val="tx1">
                    <a:tint val="75000"/>
                  </a:schemeClr>
                </a:solidFill>
              </a:defRPr>
            </a:lvl5pPr>
            <a:lvl6pPr marL="1175520" indent="0">
              <a:buNone/>
              <a:defRPr sz="701">
                <a:solidFill>
                  <a:schemeClr val="tx1">
                    <a:tint val="75000"/>
                  </a:schemeClr>
                </a:solidFill>
              </a:defRPr>
            </a:lvl6pPr>
            <a:lvl7pPr marL="1410624" indent="0">
              <a:buNone/>
              <a:defRPr sz="701">
                <a:solidFill>
                  <a:schemeClr val="tx1">
                    <a:tint val="75000"/>
                  </a:schemeClr>
                </a:solidFill>
              </a:defRPr>
            </a:lvl7pPr>
            <a:lvl8pPr marL="1645728" indent="0">
              <a:buNone/>
              <a:defRPr sz="701">
                <a:solidFill>
                  <a:schemeClr val="tx1">
                    <a:tint val="75000"/>
                  </a:schemeClr>
                </a:solidFill>
              </a:defRPr>
            </a:lvl8pPr>
            <a:lvl9pPr marL="1880832" indent="0">
              <a:buNone/>
              <a:defRPr sz="70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DCCF3-1A63-4240-866A-E74B5EFF206F}" type="datetimeFigureOut">
              <a:rPr lang="en-US" smtClean="0"/>
              <a:t>3/16/2014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3C62E-50E8-4C37-8BA5-44064598A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881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4320" y="426723"/>
            <a:ext cx="2423160" cy="1206923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001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88920" y="426723"/>
            <a:ext cx="2423160" cy="1206923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001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DCCF3-1A63-4240-866A-E74B5EFF206F}" type="datetimeFigureOut">
              <a:rPr lang="en-US" smtClean="0"/>
              <a:t>3/16/2014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3C62E-50E8-4C37-8BA5-44064598A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891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5" y="409366"/>
            <a:ext cx="2424113" cy="170603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35104" indent="0">
              <a:buNone/>
              <a:defRPr sz="1001" b="1"/>
            </a:lvl2pPr>
            <a:lvl3pPr marL="470208" indent="0">
              <a:buNone/>
              <a:defRPr sz="900" b="1"/>
            </a:lvl3pPr>
            <a:lvl4pPr marL="705312" indent="0">
              <a:buNone/>
              <a:defRPr sz="800" b="1"/>
            </a:lvl4pPr>
            <a:lvl5pPr marL="940416" indent="0">
              <a:buNone/>
              <a:defRPr sz="800" b="1"/>
            </a:lvl5pPr>
            <a:lvl6pPr marL="1175520" indent="0">
              <a:buNone/>
              <a:defRPr sz="800" b="1"/>
            </a:lvl6pPr>
            <a:lvl7pPr marL="1410624" indent="0">
              <a:buNone/>
              <a:defRPr sz="800" b="1"/>
            </a:lvl7pPr>
            <a:lvl8pPr marL="1645728" indent="0">
              <a:buNone/>
              <a:defRPr sz="800" b="1"/>
            </a:lvl8pPr>
            <a:lvl9pPr marL="1880832" indent="0">
              <a:buNone/>
              <a:defRPr sz="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4325" y="579969"/>
            <a:ext cx="2424113" cy="1053677"/>
          </a:xfrm>
        </p:spPr>
        <p:txBody>
          <a:bodyPr/>
          <a:lstStyle>
            <a:lvl1pPr>
              <a:defRPr sz="1200"/>
            </a:lvl1pPr>
            <a:lvl2pPr>
              <a:defRPr sz="1001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87015" y="409366"/>
            <a:ext cx="2425065" cy="170603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35104" indent="0">
              <a:buNone/>
              <a:defRPr sz="1001" b="1"/>
            </a:lvl2pPr>
            <a:lvl3pPr marL="470208" indent="0">
              <a:buNone/>
              <a:defRPr sz="900" b="1"/>
            </a:lvl3pPr>
            <a:lvl4pPr marL="705312" indent="0">
              <a:buNone/>
              <a:defRPr sz="800" b="1"/>
            </a:lvl4pPr>
            <a:lvl5pPr marL="940416" indent="0">
              <a:buNone/>
              <a:defRPr sz="800" b="1"/>
            </a:lvl5pPr>
            <a:lvl6pPr marL="1175520" indent="0">
              <a:buNone/>
              <a:defRPr sz="800" b="1"/>
            </a:lvl6pPr>
            <a:lvl7pPr marL="1410624" indent="0">
              <a:buNone/>
              <a:defRPr sz="800" b="1"/>
            </a:lvl7pPr>
            <a:lvl8pPr marL="1645728" indent="0">
              <a:buNone/>
              <a:defRPr sz="800" b="1"/>
            </a:lvl8pPr>
            <a:lvl9pPr marL="1880832" indent="0">
              <a:buNone/>
              <a:defRPr sz="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87015" y="579969"/>
            <a:ext cx="2425065" cy="1053677"/>
          </a:xfrm>
        </p:spPr>
        <p:txBody>
          <a:bodyPr/>
          <a:lstStyle>
            <a:lvl1pPr>
              <a:defRPr sz="1200"/>
            </a:lvl1pPr>
            <a:lvl2pPr>
              <a:defRPr sz="1001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DCCF3-1A63-4240-866A-E74B5EFF206F}" type="datetimeFigureOut">
              <a:rPr lang="en-US" smtClean="0"/>
              <a:t>3/16/2014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3C62E-50E8-4C37-8BA5-44064598A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422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DCCF3-1A63-4240-866A-E74B5EFF206F}" type="datetimeFigureOut">
              <a:rPr lang="en-US" smtClean="0"/>
              <a:t>3/16/2014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3C62E-50E8-4C37-8BA5-44064598A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595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DCCF3-1A63-4240-866A-E74B5EFF206F}" type="datetimeFigureOut">
              <a:rPr lang="en-US" smtClean="0"/>
              <a:t>3/16/2014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3C62E-50E8-4C37-8BA5-44064598A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669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" y="72813"/>
            <a:ext cx="1804988" cy="309880"/>
          </a:xfrm>
        </p:spPr>
        <p:txBody>
          <a:bodyPr anchor="b"/>
          <a:lstStyle>
            <a:lvl1pPr algn="l">
              <a:defRPr sz="1001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5030" y="72814"/>
            <a:ext cx="3067050" cy="1560830"/>
          </a:xfrm>
        </p:spPr>
        <p:txBody>
          <a:bodyPr/>
          <a:lstStyle>
            <a:lvl1pPr>
              <a:defRPr sz="1601"/>
            </a:lvl1pPr>
            <a:lvl2pPr>
              <a:defRPr sz="1400"/>
            </a:lvl2pPr>
            <a:lvl3pPr>
              <a:defRPr sz="1200"/>
            </a:lvl3pPr>
            <a:lvl4pPr>
              <a:defRPr sz="1001"/>
            </a:lvl4pPr>
            <a:lvl5pPr>
              <a:defRPr sz="1001"/>
            </a:lvl5pPr>
            <a:lvl6pPr>
              <a:defRPr sz="1001"/>
            </a:lvl6pPr>
            <a:lvl7pPr>
              <a:defRPr sz="1001"/>
            </a:lvl7pPr>
            <a:lvl8pPr>
              <a:defRPr sz="1001"/>
            </a:lvl8pPr>
            <a:lvl9pPr>
              <a:defRPr sz="1001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" y="382694"/>
            <a:ext cx="1804988" cy="1250950"/>
          </a:xfrm>
        </p:spPr>
        <p:txBody>
          <a:bodyPr/>
          <a:lstStyle>
            <a:lvl1pPr marL="0" indent="0">
              <a:buNone/>
              <a:defRPr sz="701"/>
            </a:lvl1pPr>
            <a:lvl2pPr marL="235104" indent="0">
              <a:buNone/>
              <a:defRPr sz="600"/>
            </a:lvl2pPr>
            <a:lvl3pPr marL="470208" indent="0">
              <a:buNone/>
              <a:defRPr sz="500"/>
            </a:lvl3pPr>
            <a:lvl4pPr marL="705312" indent="0">
              <a:buNone/>
              <a:defRPr sz="500"/>
            </a:lvl4pPr>
            <a:lvl5pPr marL="940416" indent="0">
              <a:buNone/>
              <a:defRPr sz="500"/>
            </a:lvl5pPr>
            <a:lvl6pPr marL="1175520" indent="0">
              <a:buNone/>
              <a:defRPr sz="500"/>
            </a:lvl6pPr>
            <a:lvl7pPr marL="1410624" indent="0">
              <a:buNone/>
              <a:defRPr sz="500"/>
            </a:lvl7pPr>
            <a:lvl8pPr marL="1645728" indent="0">
              <a:buNone/>
              <a:defRPr sz="500"/>
            </a:lvl8pPr>
            <a:lvl9pPr marL="1880832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DCCF3-1A63-4240-866A-E74B5EFF206F}" type="datetimeFigureOut">
              <a:rPr lang="en-US" smtClean="0"/>
              <a:t>3/16/2014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3C62E-50E8-4C37-8BA5-44064598A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521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373" y="1280160"/>
            <a:ext cx="3291840" cy="151130"/>
          </a:xfrm>
        </p:spPr>
        <p:txBody>
          <a:bodyPr anchor="b"/>
          <a:lstStyle>
            <a:lvl1pPr algn="l">
              <a:defRPr sz="1001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75373" y="163407"/>
            <a:ext cx="3291840" cy="1097280"/>
          </a:xfrm>
        </p:spPr>
        <p:txBody>
          <a:bodyPr/>
          <a:lstStyle>
            <a:lvl1pPr marL="0" indent="0">
              <a:buNone/>
              <a:defRPr sz="1601"/>
            </a:lvl1pPr>
            <a:lvl2pPr marL="235104" indent="0">
              <a:buNone/>
              <a:defRPr sz="1400"/>
            </a:lvl2pPr>
            <a:lvl3pPr marL="470208" indent="0">
              <a:buNone/>
              <a:defRPr sz="1200"/>
            </a:lvl3pPr>
            <a:lvl4pPr marL="705312" indent="0">
              <a:buNone/>
              <a:defRPr sz="1001"/>
            </a:lvl4pPr>
            <a:lvl5pPr marL="940416" indent="0">
              <a:buNone/>
              <a:defRPr sz="1001"/>
            </a:lvl5pPr>
            <a:lvl6pPr marL="1175520" indent="0">
              <a:buNone/>
              <a:defRPr sz="1001"/>
            </a:lvl6pPr>
            <a:lvl7pPr marL="1410624" indent="0">
              <a:buNone/>
              <a:defRPr sz="1001"/>
            </a:lvl7pPr>
            <a:lvl8pPr marL="1645728" indent="0">
              <a:buNone/>
              <a:defRPr sz="1001"/>
            </a:lvl8pPr>
            <a:lvl9pPr marL="1880832" indent="0">
              <a:buNone/>
              <a:defRPr sz="1001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373" y="1431290"/>
            <a:ext cx="3291840" cy="214630"/>
          </a:xfrm>
        </p:spPr>
        <p:txBody>
          <a:bodyPr/>
          <a:lstStyle>
            <a:lvl1pPr marL="0" indent="0">
              <a:buNone/>
              <a:defRPr sz="701"/>
            </a:lvl1pPr>
            <a:lvl2pPr marL="235104" indent="0">
              <a:buNone/>
              <a:defRPr sz="600"/>
            </a:lvl2pPr>
            <a:lvl3pPr marL="470208" indent="0">
              <a:buNone/>
              <a:defRPr sz="500"/>
            </a:lvl3pPr>
            <a:lvl4pPr marL="705312" indent="0">
              <a:buNone/>
              <a:defRPr sz="500"/>
            </a:lvl4pPr>
            <a:lvl5pPr marL="940416" indent="0">
              <a:buNone/>
              <a:defRPr sz="500"/>
            </a:lvl5pPr>
            <a:lvl6pPr marL="1175520" indent="0">
              <a:buNone/>
              <a:defRPr sz="500"/>
            </a:lvl6pPr>
            <a:lvl7pPr marL="1410624" indent="0">
              <a:buNone/>
              <a:defRPr sz="500"/>
            </a:lvl7pPr>
            <a:lvl8pPr marL="1645728" indent="0">
              <a:buNone/>
              <a:defRPr sz="500"/>
            </a:lvl8pPr>
            <a:lvl9pPr marL="1880832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DCCF3-1A63-4240-866A-E74B5EFF206F}" type="datetimeFigureOut">
              <a:rPr lang="en-US" smtClean="0"/>
              <a:t>3/16/2014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3C62E-50E8-4C37-8BA5-44064598A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801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320" y="73237"/>
            <a:ext cx="4937760" cy="304800"/>
          </a:xfrm>
          <a:prstGeom prst="rect">
            <a:avLst/>
          </a:prstGeom>
        </p:spPr>
        <p:txBody>
          <a:bodyPr vert="horz" lIns="47018" tIns="23509" rIns="47018" bIns="23509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" y="426723"/>
            <a:ext cx="4937760" cy="1206923"/>
          </a:xfrm>
          <a:prstGeom prst="rect">
            <a:avLst/>
          </a:prstGeom>
        </p:spPr>
        <p:txBody>
          <a:bodyPr vert="horz" lIns="47018" tIns="23509" rIns="47018" bIns="2350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1695029"/>
            <a:ext cx="1280160" cy="97367"/>
          </a:xfrm>
          <a:prstGeom prst="rect">
            <a:avLst/>
          </a:prstGeom>
        </p:spPr>
        <p:txBody>
          <a:bodyPr vert="horz" lIns="47018" tIns="23509" rIns="47018" bIns="23509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BDCCF3-1A63-4240-866A-E74B5EFF206F}" type="datetimeFigureOut">
              <a:rPr lang="en-US" smtClean="0"/>
              <a:t>3/16/2014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74520" y="1695029"/>
            <a:ext cx="1737360" cy="97367"/>
          </a:xfrm>
          <a:prstGeom prst="rect">
            <a:avLst/>
          </a:prstGeom>
        </p:spPr>
        <p:txBody>
          <a:bodyPr vert="horz" lIns="47018" tIns="23509" rIns="47018" bIns="23509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31920" y="1695029"/>
            <a:ext cx="1280160" cy="97367"/>
          </a:xfrm>
          <a:prstGeom prst="rect">
            <a:avLst/>
          </a:prstGeom>
        </p:spPr>
        <p:txBody>
          <a:bodyPr vert="horz" lIns="47018" tIns="23509" rIns="47018" bIns="23509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33C62E-50E8-4C37-8BA5-44064598A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763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70208" rtl="0" eaLnBrk="1" latinLnBrk="0" hangingPunct="1">
        <a:spcBef>
          <a:spcPct val="0"/>
        </a:spcBef>
        <a:buNone/>
        <a:defRPr sz="2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6328" indent="-176328" algn="l" defTabSz="470208" rtl="0" eaLnBrk="1" latinLnBrk="0" hangingPunct="1">
        <a:spcBef>
          <a:spcPct val="20000"/>
        </a:spcBef>
        <a:buFont typeface="Arial" pitchFamily="34" charset="0"/>
        <a:buChar char="•"/>
        <a:defRPr sz="1601" kern="1200">
          <a:solidFill>
            <a:schemeClr val="tx1"/>
          </a:solidFill>
          <a:latin typeface="+mn-lt"/>
          <a:ea typeface="+mn-ea"/>
          <a:cs typeface="+mn-cs"/>
        </a:defRPr>
      </a:lvl1pPr>
      <a:lvl2pPr marL="382044" indent="-146940" algn="l" defTabSz="470208" rtl="0" eaLnBrk="1" latinLnBrk="0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87760" indent="-117552" algn="l" defTabSz="470208" rtl="0" eaLnBrk="1" latinLnBrk="0" hangingPunct="1">
        <a:spcBef>
          <a:spcPct val="20000"/>
        </a:spcBef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822864" indent="-117552" algn="l" defTabSz="470208" rtl="0" eaLnBrk="1" latinLnBrk="0" hangingPunct="1">
        <a:spcBef>
          <a:spcPct val="20000"/>
        </a:spcBef>
        <a:buFont typeface="Arial" pitchFamily="34" charset="0"/>
        <a:buChar char="–"/>
        <a:defRPr sz="1001" kern="1200">
          <a:solidFill>
            <a:schemeClr val="tx1"/>
          </a:solidFill>
          <a:latin typeface="+mn-lt"/>
          <a:ea typeface="+mn-ea"/>
          <a:cs typeface="+mn-cs"/>
        </a:defRPr>
      </a:lvl4pPr>
      <a:lvl5pPr marL="1057968" indent="-117552" algn="l" defTabSz="470208" rtl="0" eaLnBrk="1" latinLnBrk="0" hangingPunct="1">
        <a:spcBef>
          <a:spcPct val="20000"/>
        </a:spcBef>
        <a:buFont typeface="Arial" pitchFamily="34" charset="0"/>
        <a:buChar char="»"/>
        <a:defRPr sz="1001" kern="1200">
          <a:solidFill>
            <a:schemeClr val="tx1"/>
          </a:solidFill>
          <a:latin typeface="+mn-lt"/>
          <a:ea typeface="+mn-ea"/>
          <a:cs typeface="+mn-cs"/>
        </a:defRPr>
      </a:lvl5pPr>
      <a:lvl6pPr marL="1293072" indent="-117552" algn="l" defTabSz="470208" rtl="0" eaLnBrk="1" latinLnBrk="0" hangingPunct="1">
        <a:spcBef>
          <a:spcPct val="20000"/>
        </a:spcBef>
        <a:buFont typeface="Arial" pitchFamily="34" charset="0"/>
        <a:buChar char="•"/>
        <a:defRPr sz="1001" kern="1200">
          <a:solidFill>
            <a:schemeClr val="tx1"/>
          </a:solidFill>
          <a:latin typeface="+mn-lt"/>
          <a:ea typeface="+mn-ea"/>
          <a:cs typeface="+mn-cs"/>
        </a:defRPr>
      </a:lvl6pPr>
      <a:lvl7pPr marL="1528176" indent="-117552" algn="l" defTabSz="470208" rtl="0" eaLnBrk="1" latinLnBrk="0" hangingPunct="1">
        <a:spcBef>
          <a:spcPct val="20000"/>
        </a:spcBef>
        <a:buFont typeface="Arial" pitchFamily="34" charset="0"/>
        <a:buChar char="•"/>
        <a:defRPr sz="1001" kern="1200">
          <a:solidFill>
            <a:schemeClr val="tx1"/>
          </a:solidFill>
          <a:latin typeface="+mn-lt"/>
          <a:ea typeface="+mn-ea"/>
          <a:cs typeface="+mn-cs"/>
        </a:defRPr>
      </a:lvl7pPr>
      <a:lvl8pPr marL="1763280" indent="-117552" algn="l" defTabSz="470208" rtl="0" eaLnBrk="1" latinLnBrk="0" hangingPunct="1">
        <a:spcBef>
          <a:spcPct val="20000"/>
        </a:spcBef>
        <a:buFont typeface="Arial" pitchFamily="34" charset="0"/>
        <a:buChar char="•"/>
        <a:defRPr sz="1001" kern="1200">
          <a:solidFill>
            <a:schemeClr val="tx1"/>
          </a:solidFill>
          <a:latin typeface="+mn-lt"/>
          <a:ea typeface="+mn-ea"/>
          <a:cs typeface="+mn-cs"/>
        </a:defRPr>
      </a:lvl8pPr>
      <a:lvl9pPr marL="1998384" indent="-117552" algn="l" defTabSz="470208" rtl="0" eaLnBrk="1" latinLnBrk="0" hangingPunct="1">
        <a:spcBef>
          <a:spcPct val="20000"/>
        </a:spcBef>
        <a:buFont typeface="Arial" pitchFamily="34" charset="0"/>
        <a:buChar char="•"/>
        <a:defRPr sz="10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70208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35104" algn="l" defTabSz="470208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70208" algn="l" defTabSz="470208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705312" algn="l" defTabSz="470208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40416" algn="l" defTabSz="470208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75520" algn="l" defTabSz="470208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410624" algn="l" defTabSz="470208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728" algn="l" defTabSz="470208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80832" algn="l" defTabSz="470208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580" y="228600"/>
            <a:ext cx="1737360" cy="73152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47018" tIns="23510" rIns="47018" bIns="23510" spcCol="0" rtlCol="0" anchor="t"/>
          <a:lstStyle/>
          <a:p>
            <a:pPr algn="ctr"/>
            <a:r>
              <a:rPr lang="en-US" sz="1050" dirty="0" smtClean="0"/>
              <a:t>System Design </a:t>
            </a:r>
            <a:r>
              <a:rPr lang="en-US" sz="1050" dirty="0"/>
              <a:t>&amp; Development</a:t>
            </a:r>
            <a:endParaRPr lang="en-US" sz="1050" dirty="0"/>
          </a:p>
        </p:txBody>
      </p:sp>
      <p:sp>
        <p:nvSpPr>
          <p:cNvPr id="5" name="Rectangle 4"/>
          <p:cNvSpPr/>
          <p:nvPr/>
        </p:nvSpPr>
        <p:spPr>
          <a:xfrm>
            <a:off x="1874520" y="228600"/>
            <a:ext cx="1737360" cy="1524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47018" tIns="23510" rIns="47018" bIns="23510" spcCol="0" rtlCol="0" anchor="t"/>
          <a:lstStyle/>
          <a:p>
            <a:pPr algn="ctr"/>
            <a:r>
              <a:rPr lang="en-US" sz="1050" dirty="0" smtClean="0"/>
              <a:t>Local </a:t>
            </a:r>
            <a:r>
              <a:rPr lang="en-US" sz="1050" dirty="0"/>
              <a:t>Testing &amp; Ad-hoc Adoption</a:t>
            </a:r>
            <a:endParaRPr lang="en-US" sz="1050" dirty="0"/>
          </a:p>
        </p:txBody>
      </p:sp>
      <p:sp>
        <p:nvSpPr>
          <p:cNvPr id="6" name="Rectangle 5"/>
          <p:cNvSpPr/>
          <p:nvPr/>
        </p:nvSpPr>
        <p:spPr>
          <a:xfrm>
            <a:off x="3680460" y="228600"/>
            <a:ext cx="1737360" cy="1524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47018" tIns="23510" rIns="47018" bIns="23510" spcCol="0" rtlCol="0" anchor="t"/>
          <a:lstStyle/>
          <a:p>
            <a:pPr algn="ctr"/>
            <a:r>
              <a:rPr lang="en-US" sz="1050" dirty="0" smtClean="0"/>
              <a:t>Expanded </a:t>
            </a:r>
            <a:r>
              <a:rPr lang="en-US" sz="1050" dirty="0"/>
              <a:t>Deployment &amp; Rigorous Evaluation</a:t>
            </a:r>
            <a:endParaRPr lang="en-US" sz="1050" dirty="0"/>
          </a:p>
        </p:txBody>
      </p:sp>
      <p:sp>
        <p:nvSpPr>
          <p:cNvPr id="11" name="Rectangle 10"/>
          <p:cNvSpPr/>
          <p:nvPr/>
        </p:nvSpPr>
        <p:spPr>
          <a:xfrm>
            <a:off x="67507" y="1021080"/>
            <a:ext cx="1737360" cy="73152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47018" tIns="23510" rIns="47018" bIns="23510" spcCol="0" rtlCol="0" anchor="t"/>
          <a:lstStyle/>
          <a:p>
            <a:pPr algn="ctr"/>
            <a:r>
              <a:rPr lang="en-US" sz="1050" dirty="0" smtClean="0"/>
              <a:t>Programming Assignments Design </a:t>
            </a:r>
            <a:r>
              <a:rPr lang="en-US" sz="1050" dirty="0"/>
              <a:t>&amp; Development</a:t>
            </a:r>
            <a:endParaRPr lang="en-US" sz="1050" dirty="0"/>
          </a:p>
        </p:txBody>
      </p:sp>
      <p:sp>
        <p:nvSpPr>
          <p:cNvPr id="12" name="Rectangle 11"/>
          <p:cNvSpPr/>
          <p:nvPr/>
        </p:nvSpPr>
        <p:spPr>
          <a:xfrm>
            <a:off x="2488952" y="13648"/>
            <a:ext cx="53572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50" b="1" dirty="0"/>
              <a:t>Year 2</a:t>
            </a:r>
            <a:endParaRPr lang="en-US" sz="1050" b="1" dirty="0"/>
          </a:p>
        </p:txBody>
      </p:sp>
      <p:sp>
        <p:nvSpPr>
          <p:cNvPr id="13" name="Rectangle 12"/>
          <p:cNvSpPr/>
          <p:nvPr/>
        </p:nvSpPr>
        <p:spPr>
          <a:xfrm>
            <a:off x="668325" y="13648"/>
            <a:ext cx="53572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50" b="1" dirty="0"/>
              <a:t>Year </a:t>
            </a:r>
            <a:r>
              <a:rPr lang="en-US" sz="1050" b="1" dirty="0" smtClean="0"/>
              <a:t>1</a:t>
            </a:r>
            <a:endParaRPr lang="en-US" sz="1050" b="1" dirty="0"/>
          </a:p>
        </p:txBody>
      </p:sp>
      <p:sp>
        <p:nvSpPr>
          <p:cNvPr id="14" name="Rectangle 13"/>
          <p:cNvSpPr/>
          <p:nvPr/>
        </p:nvSpPr>
        <p:spPr>
          <a:xfrm>
            <a:off x="4281278" y="13648"/>
            <a:ext cx="53572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50" b="1" dirty="0"/>
              <a:t>Year </a:t>
            </a:r>
            <a:r>
              <a:rPr lang="en-US" sz="1050" b="1" dirty="0"/>
              <a:t>3</a:t>
            </a:r>
            <a:endParaRPr lang="en-US" sz="1050" b="1" dirty="0"/>
          </a:p>
        </p:txBody>
      </p:sp>
      <p:sp>
        <p:nvSpPr>
          <p:cNvPr id="15" name="Rectangle 14"/>
          <p:cNvSpPr/>
          <p:nvPr/>
        </p:nvSpPr>
        <p:spPr>
          <a:xfrm>
            <a:off x="67507" y="528935"/>
            <a:ext cx="1737360" cy="461665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 marL="91440" indent="91440">
              <a:buFont typeface="Arial" panose="020B0604020202020204" pitchFamily="34" charset="0"/>
              <a:buChar char="•"/>
            </a:pPr>
            <a:r>
              <a:rPr lang="en-US" sz="800" dirty="0"/>
              <a:t>System Design and Implementation</a:t>
            </a:r>
          </a:p>
          <a:p>
            <a:pPr marL="91440" indent="91440">
              <a:buFont typeface="Arial" panose="020B0604020202020204" pitchFamily="34" charset="0"/>
              <a:buChar char="•"/>
            </a:pPr>
            <a:r>
              <a:rPr lang="en-US" sz="800" dirty="0"/>
              <a:t>Documentation</a:t>
            </a:r>
          </a:p>
          <a:p>
            <a:pPr marL="91440" indent="91440">
              <a:buFont typeface="Arial" panose="020B0604020202020204" pitchFamily="34" charset="0"/>
              <a:buChar char="•"/>
            </a:pPr>
            <a:r>
              <a:rPr lang="en-US" sz="800" dirty="0"/>
              <a:t>Validation and Testing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6200" y="1358936"/>
            <a:ext cx="1729740" cy="415498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91440" indent="91440">
              <a:buFont typeface="Arial" panose="020B0604020202020204" pitchFamily="34" charset="0"/>
              <a:buChar char="•"/>
            </a:pPr>
            <a:r>
              <a:rPr lang="en-US" sz="700" dirty="0" smtClean="0"/>
              <a:t>Analysis and Requirements solicitation</a:t>
            </a:r>
          </a:p>
          <a:p>
            <a:pPr marL="91440" indent="91440">
              <a:buFont typeface="Arial" panose="020B0604020202020204" pitchFamily="34" charset="0"/>
              <a:buChar char="•"/>
            </a:pPr>
            <a:r>
              <a:rPr lang="en-US" sz="700" dirty="0" smtClean="0"/>
              <a:t>Programming Project Design</a:t>
            </a:r>
          </a:p>
          <a:p>
            <a:pPr marL="91440" indent="91440">
              <a:buFont typeface="Arial" panose="020B0604020202020204" pitchFamily="34" charset="0"/>
              <a:buChar char="•"/>
            </a:pPr>
            <a:r>
              <a:rPr lang="en-US" sz="700" dirty="0" smtClean="0"/>
              <a:t>Programming Project Implementation</a:t>
            </a:r>
            <a:endParaRPr lang="en-US" sz="700" dirty="0"/>
          </a:p>
        </p:txBody>
      </p:sp>
      <p:sp>
        <p:nvSpPr>
          <p:cNvPr id="16" name="Right Arrow 15"/>
          <p:cNvSpPr/>
          <p:nvPr/>
        </p:nvSpPr>
        <p:spPr>
          <a:xfrm>
            <a:off x="1736824" y="833448"/>
            <a:ext cx="204667" cy="304800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936501" y="611393"/>
            <a:ext cx="1729740" cy="95410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91440" indent="91440">
              <a:buFont typeface="Arial" panose="020B0604020202020204" pitchFamily="34" charset="0"/>
              <a:buChar char="•"/>
            </a:pPr>
            <a:r>
              <a:rPr lang="en-US" sz="700" dirty="0" smtClean="0"/>
              <a:t>Informal beta release for collaborators</a:t>
            </a:r>
          </a:p>
          <a:p>
            <a:pPr marL="91440" indent="91440">
              <a:buFont typeface="Arial" panose="020B0604020202020204" pitchFamily="34" charset="0"/>
              <a:buChar char="•"/>
            </a:pPr>
            <a:r>
              <a:rPr lang="en-US" sz="700" dirty="0" smtClean="0"/>
              <a:t>Assign in CS-2 course at VT</a:t>
            </a:r>
          </a:p>
          <a:p>
            <a:pPr marL="91440" indent="91440">
              <a:buFont typeface="Arial" panose="020B0604020202020204" pitchFamily="34" charset="0"/>
              <a:buChar char="•"/>
            </a:pPr>
            <a:r>
              <a:rPr lang="en-US" sz="700" dirty="0" smtClean="0"/>
              <a:t>Assign in Data Structures course at VT</a:t>
            </a:r>
          </a:p>
          <a:p>
            <a:pPr marL="91440" indent="91440">
              <a:buFont typeface="Arial" panose="020B0604020202020204" pitchFamily="34" charset="0"/>
              <a:buChar char="•"/>
            </a:pPr>
            <a:r>
              <a:rPr lang="en-US" sz="700" dirty="0" smtClean="0"/>
              <a:t>Assign in Computational Thinking         course for non-majors at VT</a:t>
            </a:r>
          </a:p>
          <a:p>
            <a:pPr marL="91440" indent="91440">
              <a:buFont typeface="Arial" panose="020B0604020202020204" pitchFamily="34" charset="0"/>
              <a:buChar char="•"/>
            </a:pPr>
            <a:r>
              <a:rPr lang="en-US" sz="700" dirty="0" smtClean="0"/>
              <a:t>Assess effectiveness across courses</a:t>
            </a:r>
          </a:p>
          <a:p>
            <a:pPr marL="91440" indent="91440">
              <a:buFont typeface="Arial" panose="020B0604020202020204" pitchFamily="34" charset="0"/>
              <a:buChar char="•"/>
            </a:pPr>
            <a:endParaRPr lang="en-US" sz="700" dirty="0"/>
          </a:p>
          <a:p>
            <a:pPr marL="91440" indent="91440">
              <a:buFont typeface="Arial" panose="020B0604020202020204" pitchFamily="34" charset="0"/>
              <a:buChar char="•"/>
            </a:pPr>
            <a:r>
              <a:rPr lang="en-US" sz="700" dirty="0" smtClean="0"/>
              <a:t>Refine system and assignments</a:t>
            </a:r>
          </a:p>
        </p:txBody>
      </p:sp>
      <p:sp>
        <p:nvSpPr>
          <p:cNvPr id="19" name="Right Arrow 18"/>
          <p:cNvSpPr/>
          <p:nvPr/>
        </p:nvSpPr>
        <p:spPr>
          <a:xfrm>
            <a:off x="3563907" y="833448"/>
            <a:ext cx="204667" cy="304800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689795" y="611393"/>
            <a:ext cx="1729740" cy="106182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91440" indent="91440">
              <a:buFont typeface="Arial" panose="020B0604020202020204" pitchFamily="34" charset="0"/>
              <a:buChar char="•"/>
            </a:pPr>
            <a:r>
              <a:rPr lang="en-US" sz="700" dirty="0" smtClean="0"/>
              <a:t>Full release for </a:t>
            </a:r>
            <a:r>
              <a:rPr lang="en-US" sz="700" dirty="0" err="1" smtClean="0"/>
              <a:t>colloborators</a:t>
            </a:r>
            <a:endParaRPr lang="en-US" sz="700" dirty="0" smtClean="0"/>
          </a:p>
          <a:p>
            <a:pPr marL="91440" indent="91440">
              <a:buFont typeface="Arial" panose="020B0604020202020204" pitchFamily="34" charset="0"/>
              <a:buChar char="•"/>
            </a:pPr>
            <a:r>
              <a:rPr lang="en-US" sz="700" dirty="0" smtClean="0"/>
              <a:t>Assign across multiple </a:t>
            </a:r>
            <a:r>
              <a:rPr lang="en-US" sz="700" dirty="0" err="1" smtClean="0"/>
              <a:t>instituations</a:t>
            </a:r>
            <a:r>
              <a:rPr lang="en-US" sz="700" dirty="0" smtClean="0"/>
              <a:t> in:</a:t>
            </a:r>
          </a:p>
          <a:p>
            <a:pPr marL="326532" lvl="1" indent="91440">
              <a:buFont typeface="Arial" panose="020B0604020202020204" pitchFamily="34" charset="0"/>
              <a:buChar char="•"/>
            </a:pPr>
            <a:r>
              <a:rPr lang="en-US" sz="700" dirty="0" smtClean="0"/>
              <a:t>CS-1 courses</a:t>
            </a:r>
          </a:p>
          <a:p>
            <a:pPr marL="326532" lvl="1" indent="91440">
              <a:buFont typeface="Arial" panose="020B0604020202020204" pitchFamily="34" charset="0"/>
              <a:buChar char="•"/>
            </a:pPr>
            <a:r>
              <a:rPr lang="en-US" sz="700" dirty="0" smtClean="0"/>
              <a:t>CS-2 courses </a:t>
            </a:r>
          </a:p>
          <a:p>
            <a:pPr marL="326532" lvl="1" indent="91440">
              <a:buFont typeface="Arial" panose="020B0604020202020204" pitchFamily="34" charset="0"/>
              <a:buChar char="•"/>
            </a:pPr>
            <a:r>
              <a:rPr lang="en-US" sz="700" dirty="0" smtClean="0"/>
              <a:t>Data Structures course</a:t>
            </a:r>
          </a:p>
          <a:p>
            <a:pPr marL="326532" lvl="1" indent="91440">
              <a:buFont typeface="Arial" panose="020B0604020202020204" pitchFamily="34" charset="0"/>
              <a:buChar char="•"/>
            </a:pPr>
            <a:r>
              <a:rPr lang="en-US" sz="700" dirty="0" smtClean="0"/>
              <a:t>Computational Thinking courses for non-majors</a:t>
            </a:r>
          </a:p>
          <a:p>
            <a:pPr marL="91440" indent="91440">
              <a:buFont typeface="Arial" panose="020B0604020202020204" pitchFamily="34" charset="0"/>
              <a:buChar char="•"/>
            </a:pPr>
            <a:endParaRPr lang="en-US" sz="700" dirty="0"/>
          </a:p>
          <a:p>
            <a:pPr marL="91440" indent="91440">
              <a:buFont typeface="Arial" panose="020B0604020202020204" pitchFamily="34" charset="0"/>
              <a:buChar char="•"/>
            </a:pPr>
            <a:r>
              <a:rPr lang="en-US" sz="700" dirty="0" smtClean="0"/>
              <a:t>Refine system and assignments</a:t>
            </a:r>
          </a:p>
        </p:txBody>
      </p:sp>
    </p:spTree>
    <p:extLst>
      <p:ext uri="{BB962C8B-B14F-4D97-AF65-F5344CB8AC3E}">
        <p14:creationId xmlns:p14="http://schemas.microsoft.com/office/powerpoint/2010/main" val="616364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3785</TotalTime>
  <Words>104</Words>
  <Application>Microsoft Office PowerPoint</Application>
  <PresentationFormat>Custom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Austin Cory Bart</dc:creator>
  <cp:lastModifiedBy>Austin Bart</cp:lastModifiedBy>
  <cp:revision>20</cp:revision>
  <dcterms:created xsi:type="dcterms:W3CDTF">2014-01-27T20:35:41Z</dcterms:created>
  <dcterms:modified xsi:type="dcterms:W3CDTF">2014-03-16T21:05:38Z</dcterms:modified>
</cp:coreProperties>
</file>