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504" y="-1386"/>
      </p:cViewPr>
      <p:guideLst>
        <p:guide orient="horz" pos="2184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7FCD-DDA6-4286-B02B-E0ED71E51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57E52-8661-4E37-AED4-0A328DD51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62053-C054-496E-93DA-34435056D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A137-25CE-4C58-8B66-16290361D131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F9448-D645-494B-87A0-00EC68E9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DF42A-808D-4C95-B14C-65BBBA7D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C71A-59A0-467D-BAF9-38739F3FE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2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78DB5-73D6-4C87-90D5-E5A77F96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01A6F-D626-4214-ACD2-12B66AC58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D263A-B8A7-48E8-A958-A6C178CD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A137-25CE-4C58-8B66-16290361D131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300E9-E8EE-4E9B-87CC-0FDCC614E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DDCC9-F332-496C-929D-C484396C3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C71A-59A0-467D-BAF9-38739F3FE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6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388904-C31C-4BD7-ADBA-A1D63590A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1CE8F-F2E7-45CC-B52B-8F19B2AB1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4B4B1-A1D6-46C8-B74E-CC67B3D39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A137-25CE-4C58-8B66-16290361D131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7DB8B-67FE-40F4-9F54-9825F418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183BC-E117-4632-9B3B-7DFD4FE5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C71A-59A0-467D-BAF9-38739F3FE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8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58D39-581F-47CF-885B-7BD2E08C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2755A-3B28-4160-BFDF-0DD1DD110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C3649-73BA-4355-ABAD-1B78608C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A137-25CE-4C58-8B66-16290361D131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45DC1-D5F6-467B-AA05-50847396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D1B05-AD9A-4ED3-97BF-D8A003EF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C71A-59A0-467D-BAF9-38739F3FE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5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C91C-847F-4944-BEBA-EC86C7D7F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A72C3-E1B0-43A9-9F73-27AFC6BFF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8C6A-C26A-46E2-90E3-B872B171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A137-25CE-4C58-8B66-16290361D131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47962-B024-4F1D-B625-CED893A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F9938-01B1-453C-8BBA-077D573E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C71A-59A0-467D-BAF9-38739F3FE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9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EA60-EB30-4E77-BA1C-55EAD9C5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AA085-961E-4180-B7DD-7D15E7E26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2BADA-3F50-4899-8B5F-6EEBE71B0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0BF0E-F91F-4BFC-B85F-09F6F6DF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A137-25CE-4C58-8B66-16290361D131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8120C-4DD9-4F3D-A4A4-FAE9E0EF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9209-A030-4646-900F-C0F6800D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C71A-59A0-467D-BAF9-38739F3FE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0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AB26-7C3E-4431-8007-27D34EB7E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E3697-0E6D-4400-AA92-1D589DFF3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0F0F3-B8ED-484E-AD52-F3F0B2E80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F3E04-A3F6-43FD-968F-B36A6C078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D116BD-D4E6-4899-A127-C152E5980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320D00-3313-48A8-8AB6-CEB36DBC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A137-25CE-4C58-8B66-16290361D131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E2FC9-595B-4A04-BD53-2161149A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08C99-F68F-4F4E-B3EA-0D2C81D9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C71A-59A0-467D-BAF9-38739F3FE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5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E49ED-8656-429A-8424-8A93E07E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B1EA31-01C7-4E87-9D54-1C707FDF1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A137-25CE-4C58-8B66-16290361D131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0C759-563D-4E9A-B63C-64E30857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9F7C1-06C7-4173-9E07-9F0A1F14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C71A-59A0-467D-BAF9-38739F3FE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1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61C57D-7C58-4231-9C7B-D4B71A9E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A137-25CE-4C58-8B66-16290361D131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85A85-13D4-4EB8-A50F-F9F1C38F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93EF0-79A2-430A-92C2-134990CA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C71A-59A0-467D-BAF9-38739F3FE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8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1A70F-2C77-47B5-80BD-AD3DB6D0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83DCF-5474-4B2C-B4DD-4047ADE9F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EE050-7DD0-4E4D-ACD2-B43B99202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E6DA5-099B-47A2-87F7-DDEC3073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A137-25CE-4C58-8B66-16290361D131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A203C-2881-4541-8F36-D6C44492B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7224F-1F25-44E7-931A-A3458E7D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C71A-59A0-467D-BAF9-38739F3FE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8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97C4B-E1C0-4807-BCCE-4301950E6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621FE-EB8C-4FDF-91C5-60BDEA4C0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BE02E-1CCB-44FE-B6DD-94B5A0C9C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A191F-001A-43FB-894C-82BA4131B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A137-25CE-4C58-8B66-16290361D131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CCDDD-BC0A-4689-B46B-B4AFB8AE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618AC-99B3-46B3-A2CC-6A3FAFA8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C71A-59A0-467D-BAF9-38739F3FE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6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C080B7-D7D5-4656-997A-A2B664879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50162-B328-4D7D-8AFE-3D999C716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4E348-9FFC-4561-8ECD-970075604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0A137-25CE-4C58-8B66-16290361D131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319F6-AA97-4E45-99E8-9376E006B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7341A-A207-4A48-B66C-5F8F79AEB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8C71A-59A0-467D-BAF9-38739F3FE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BF69CA-29E2-44D4-83E3-9CF2F6994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50" y="2819400"/>
            <a:ext cx="2324100" cy="1219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7B1AA4-6E20-41CF-AD1B-16671B3C9DBD}"/>
              </a:ext>
            </a:extLst>
          </p:cNvPr>
          <p:cNvSpPr txBox="1"/>
          <p:nvPr/>
        </p:nvSpPr>
        <p:spPr>
          <a:xfrm>
            <a:off x="4099894" y="2810286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104F1E-C28A-43E6-B8F3-5988C436F587}"/>
              </a:ext>
            </a:extLst>
          </p:cNvPr>
          <p:cNvSpPr txBox="1"/>
          <p:nvPr/>
        </p:nvSpPr>
        <p:spPr>
          <a:xfrm>
            <a:off x="7258050" y="2777836"/>
            <a:ext cx="91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2B3EA6-1F48-44F1-B385-34630696566B}"/>
              </a:ext>
            </a:extLst>
          </p:cNvPr>
          <p:cNvSpPr txBox="1"/>
          <p:nvPr/>
        </p:nvSpPr>
        <p:spPr>
          <a:xfrm>
            <a:off x="3869828" y="3715434"/>
            <a:ext cx="1249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  <a:p>
            <a:r>
              <a:rPr lang="en-US" dirty="0"/>
              <a:t>Connectors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7A28F2-343D-417F-A44D-EDCCAB423DE4}"/>
              </a:ext>
            </a:extLst>
          </p:cNvPr>
          <p:cNvSpPr txBox="1"/>
          <p:nvPr/>
        </p:nvSpPr>
        <p:spPr>
          <a:xfrm>
            <a:off x="7053552" y="3504308"/>
            <a:ext cx="1249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Expression</a:t>
            </a:r>
          </a:p>
          <a:p>
            <a:r>
              <a:rPr lang="en-US" dirty="0"/>
              <a:t>Connectors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0ECA84-1D0C-4E80-A195-F99F87B6003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665242" y="2994952"/>
            <a:ext cx="668758" cy="150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2A435E-C91E-447A-B343-5B09966CF9C9}"/>
              </a:ext>
            </a:extLst>
          </p:cNvPr>
          <p:cNvCxnSpPr>
            <a:cxnSpLocks/>
          </p:cNvCxnSpPr>
          <p:nvPr/>
        </p:nvCxnSpPr>
        <p:spPr>
          <a:xfrm flipV="1">
            <a:off x="4955552" y="3892989"/>
            <a:ext cx="378448" cy="295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BA785A-DDC5-45FD-BA23-8FB3AD0C86CE}"/>
              </a:ext>
            </a:extLst>
          </p:cNvPr>
          <p:cNvCxnSpPr>
            <a:cxnSpLocks/>
          </p:cNvCxnSpPr>
          <p:nvPr/>
        </p:nvCxnSpPr>
        <p:spPr>
          <a:xfrm flipV="1">
            <a:off x="4975063" y="3429001"/>
            <a:ext cx="1082837" cy="463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9DE44E-A44F-4918-B158-243F8CC8C935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726716" y="2962502"/>
            <a:ext cx="531334" cy="135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C730A1-9AFA-406C-BD3B-67140097DBF3}"/>
              </a:ext>
            </a:extLst>
          </p:cNvPr>
          <p:cNvCxnSpPr>
            <a:cxnSpLocks/>
          </p:cNvCxnSpPr>
          <p:nvPr/>
        </p:nvCxnSpPr>
        <p:spPr>
          <a:xfrm flipH="1" flipV="1">
            <a:off x="7016880" y="3188732"/>
            <a:ext cx="257083" cy="315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D320A0A-3265-4590-BACF-7D846DC74627}"/>
              </a:ext>
            </a:extLst>
          </p:cNvPr>
          <p:cNvSpPr txBox="1"/>
          <p:nvPr/>
        </p:nvSpPr>
        <p:spPr>
          <a:xfrm>
            <a:off x="6186995" y="40386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3F21E8-657F-49F4-87DE-6C756407DCEE}"/>
              </a:ext>
            </a:extLst>
          </p:cNvPr>
          <p:cNvCxnSpPr>
            <a:cxnSpLocks/>
          </p:cNvCxnSpPr>
          <p:nvPr/>
        </p:nvCxnSpPr>
        <p:spPr>
          <a:xfrm flipH="1" flipV="1">
            <a:off x="6236688" y="3756999"/>
            <a:ext cx="96707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03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CDD7116-7B82-46F7-8FDB-A40F4C9BD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3892768"/>
            <a:ext cx="3067050" cy="800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08196C-9F90-4D68-9B06-6EC79F48F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025" y="3948440"/>
            <a:ext cx="866775" cy="647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2FC367-65B6-465D-9387-065AA979A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687" y="2337954"/>
            <a:ext cx="1943100" cy="685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A4C9CF-7A53-49B5-A37B-AB783B1901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8772" y1="72535" x2="58772" y2="72535"/>
                        <a14:foregroundMark x1="54386" y1="62676" x2="54386" y2="62676"/>
                        <a14:foregroundMark x1="54386" y1="59859" x2="54386" y2="59859"/>
                        <a14:foregroundMark x1="54386" y1="58451" x2="54386" y2="58451"/>
                        <a14:foregroundMark x1="62281" y1="56338" x2="68421" y2="56338"/>
                        <a14:foregroundMark x1="68421" y1="56338" x2="68421" y2="56338"/>
                        <a14:foregroundMark x1="66667" y1="61268" x2="57018" y2="70423"/>
                        <a14:foregroundMark x1="52632" y1="73944" x2="52632" y2="73944"/>
                        <a14:foregroundMark x1="42982" y1="80282" x2="37719" y2="80282"/>
                        <a14:foregroundMark x1="37719" y1="80282" x2="37719" y2="80282"/>
                        <a14:foregroundMark x1="35088" y1="80282" x2="35088" y2="80282"/>
                        <a14:foregroundMark x1="35088" y1="78873" x2="39474" y2="72535"/>
                        <a14:foregroundMark x1="44737" y1="70423" x2="44737" y2="70423"/>
                        <a14:foregroundMark x1="49123" y1="70423" x2="49123" y2="70423"/>
                        <a14:foregroundMark x1="37719" y1="67606" x2="37719" y2="67606"/>
                        <a14:foregroundMark x1="31579" y1="67606" x2="31579" y2="67606"/>
                        <a14:foregroundMark x1="29825" y1="67606" x2="29825" y2="67606"/>
                        <a14:foregroundMark x1="52632" y1="66197" x2="58772" y2="66197"/>
                        <a14:foregroundMark x1="66667" y1="61268" x2="66667" y2="61268"/>
                        <a14:foregroundMark x1="60526" y1="54930" x2="60526" y2="54930"/>
                        <a14:foregroundMark x1="57018" y1="52113" x2="50877" y2="50704"/>
                        <a14:foregroundMark x1="47368" y1="48592" x2="47368" y2="48592"/>
                        <a14:foregroundMark x1="44737" y1="48592" x2="44737" y2="48592"/>
                        <a14:foregroundMark x1="44737" y1="39437" x2="44737" y2="39437"/>
                        <a14:foregroundMark x1="44737" y1="39437" x2="44737" y2="39437"/>
                        <a14:foregroundMark x1="44737" y1="36620" x2="44737" y2="36620"/>
                        <a14:foregroundMark x1="52632" y1="38028" x2="52632" y2="38028"/>
                        <a14:foregroundMark x1="52632" y1="38028" x2="52632" y2="38028"/>
                        <a14:foregroundMark x1="52632" y1="33099" x2="52632" y2="33099"/>
                        <a14:foregroundMark x1="52632" y1="33099" x2="52632" y2="33099"/>
                        <a14:foregroundMark x1="52632" y1="31690" x2="52632" y2="31690"/>
                        <a14:foregroundMark x1="68421" y1="42958" x2="68421" y2="42958"/>
                        <a14:foregroundMark x1="68421" y1="36620" x2="68421" y2="36620"/>
                        <a14:foregroundMark x1="74561" y1="23944" x2="74561" y2="239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10004" y="4144211"/>
            <a:ext cx="362816" cy="45192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88B68F5-2E89-4BDA-9F8F-144C483503D7}"/>
              </a:ext>
            </a:extLst>
          </p:cNvPr>
          <p:cNvSpPr/>
          <p:nvPr/>
        </p:nvSpPr>
        <p:spPr>
          <a:xfrm>
            <a:off x="6842847" y="4066854"/>
            <a:ext cx="114300" cy="4519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966EB8-F414-4C90-9DA8-3EE17067E8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8125" y="5580214"/>
            <a:ext cx="3733800" cy="800100"/>
          </a:xfrm>
          <a:prstGeom prst="rect">
            <a:avLst/>
          </a:prstGeom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FD8A9869-3234-476D-8600-034A2AE8E6BC}"/>
              </a:ext>
            </a:extLst>
          </p:cNvPr>
          <p:cNvSpPr/>
          <p:nvPr/>
        </p:nvSpPr>
        <p:spPr>
          <a:xfrm>
            <a:off x="5691187" y="4764327"/>
            <a:ext cx="733425" cy="6477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6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acbart</dc:creator>
  <cp:lastModifiedBy>acbart</cp:lastModifiedBy>
  <cp:revision>5</cp:revision>
  <dcterms:created xsi:type="dcterms:W3CDTF">2017-07-10T16:31:09Z</dcterms:created>
  <dcterms:modified xsi:type="dcterms:W3CDTF">2017-07-10T19:39:10Z</dcterms:modified>
</cp:coreProperties>
</file>